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0"/>
    <p:restoredTop sz="80160"/>
  </p:normalViewPr>
  <p:slideViewPr>
    <p:cSldViewPr snapToGrid="0">
      <p:cViewPr varScale="1">
        <p:scale>
          <a:sx n="102" d="100"/>
          <a:sy n="102" d="100"/>
        </p:scale>
        <p:origin x="21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6E59F-997C-A942-AD1F-D8E2E0857877}" type="datetimeFigureOut">
              <a:rPr lang="fr-FR" smtClean="0"/>
              <a:t>02/06/2023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3A8E7-9CAF-614D-9842-08F1F0161660}" type="slidenum">
              <a:rPr lang="fr-FR" smtClean="0"/>
              <a:t>‹N°›</a:t>
            </a:fld>
            <a:endParaRPr lang="fr-FR"/>
          </a:p>
        </p:txBody>
      </p:sp>
    </p:spTree>
    <p:extLst>
      <p:ext uri="{BB962C8B-B14F-4D97-AF65-F5344CB8AC3E}">
        <p14:creationId xmlns:p14="http://schemas.microsoft.com/office/powerpoint/2010/main" val="6009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Prenons l'exemple d'un système de production industrielle. La finalité est de produire des biens et services pour répondre aux besoins des consommateurs et des entreprises. Les entrées peuvent être des matières premières, des données informatiques… Les sorties peuvent être les produits manufacturés, des déchets, des données de production…</a:t>
            </a:r>
          </a:p>
        </p:txBody>
      </p:sp>
      <p:sp>
        <p:nvSpPr>
          <p:cNvPr id="4" name="Espace réservé du numéro de diapositive 3"/>
          <p:cNvSpPr>
            <a:spLocks noGrp="1"/>
          </p:cNvSpPr>
          <p:nvPr>
            <p:ph type="sldNum" sz="quarter" idx="5"/>
          </p:nvPr>
        </p:nvSpPr>
        <p:spPr/>
        <p:txBody>
          <a:bodyPr/>
          <a:lstStyle/>
          <a:p>
            <a:fld id="{49C3A8E7-9CAF-614D-9842-08F1F0161660}" type="slidenum">
              <a:rPr lang="fr-FR" smtClean="0"/>
              <a:t>1</a:t>
            </a:fld>
            <a:endParaRPr lang="fr-FR"/>
          </a:p>
        </p:txBody>
      </p:sp>
    </p:spTree>
    <p:extLst>
      <p:ext uri="{BB962C8B-B14F-4D97-AF65-F5344CB8AC3E}">
        <p14:creationId xmlns:p14="http://schemas.microsoft.com/office/powerpoint/2010/main" val="343527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80A24-FC05-3BF9-3006-1A7AD89BF6C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69CDE74-66EA-8B47-2EDF-88F0DC2A8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2060E26-6C1F-5D84-BF5E-65CC8F509159}"/>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1FFE504A-CAE0-5CD5-452C-83EA9BE545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524910-B264-AA89-9BE2-B3F10795A0FC}"/>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6492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C4150-CDA5-B71B-9ED0-B039BB245A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E7FFAD1-4F24-F328-815D-F37D020A80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66B22C-A245-6455-B17E-30C4EF8B7738}"/>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1F30ACBC-8B84-E8C1-0944-34733DB3AB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6E4DC1-8591-1EA6-FCE5-D538B38888A6}"/>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226560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C809333-384D-F227-AF5D-A9E8C947BAE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E60B46-55D3-9EDC-6608-BA12D3F8E3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519ACE-7C64-FAC7-54EF-2FB4BE429CAA}"/>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5B4FB358-D768-A61D-33AA-5F90A2BF80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062EDC-7201-9E55-9B0A-6055D057D793}"/>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314828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B20F6-2664-0EC2-7EF4-2177002E63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246B95-C7C8-F80B-9654-C5A3AE7523E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1A5D8A0-2A56-7537-3071-68AF7ABE45CE}"/>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8E429089-ADB6-0603-D621-52673D4E67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C10549-EC87-8E4C-029C-3C16FF5384E8}"/>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178005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6F928-8DA2-9EDF-0F17-76CFEFFACA3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C7C52C2-D962-2A76-0A27-C170344C2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88AF2D8-BA5C-2F1A-A691-61B73D7449D0}"/>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F26AB363-8DB6-F531-A837-E809ED1C56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50BEB2-8ACF-EAA9-1D17-5493F258C4D1}"/>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16039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04D06-C2EA-A081-A7F4-B0A8F81C70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4752B18-83AE-152F-3579-6EF168DCA0B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E8010BC-EB09-EE6B-F78F-A68C3B85766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48329EE-9C42-48B5-4662-8FCA1613E081}"/>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6" name="Espace réservé du pied de page 5">
            <a:extLst>
              <a:ext uri="{FF2B5EF4-FFF2-40B4-BE49-F238E27FC236}">
                <a16:creationId xmlns:a16="http://schemas.microsoft.com/office/drawing/2014/main" id="{69464E3E-A3EC-D7E8-F084-68351254A2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84B20A-2727-A013-19DC-FCD9A34FBAF4}"/>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308534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A2E32-C526-8CD3-CD3E-82BE3B6817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E7BFFD8-5575-E31D-71DE-616DCBA10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1E056FD-B38A-3C84-5374-78C44A86B0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78420D9-97E5-DAE2-8153-6B97810DD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B42B0D-7B00-4CA5-7DD1-3F3AAB85D53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D05F021-5981-008B-FAAC-994F5A82E8BE}"/>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8" name="Espace réservé du pied de page 7">
            <a:extLst>
              <a:ext uri="{FF2B5EF4-FFF2-40B4-BE49-F238E27FC236}">
                <a16:creationId xmlns:a16="http://schemas.microsoft.com/office/drawing/2014/main" id="{F229E8A3-54DE-8A09-F22C-E095D00B133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8204B7-1064-23F8-BA92-99D889086913}"/>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31098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5F1DF-84F2-DEB4-6F69-7B2AC472AC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D135DA1-6BCB-E699-0B85-AD10288671F6}"/>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4" name="Espace réservé du pied de page 3">
            <a:extLst>
              <a:ext uri="{FF2B5EF4-FFF2-40B4-BE49-F238E27FC236}">
                <a16:creationId xmlns:a16="http://schemas.microsoft.com/office/drawing/2014/main" id="{148B551D-4871-B146-BC8B-5233B2BA6F1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B4EEB-9FAC-97E6-3CE7-5CED05F97748}"/>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142010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6FACBA-84FA-25BF-E776-D6477A666D5A}"/>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3" name="Espace réservé du pied de page 2">
            <a:extLst>
              <a:ext uri="{FF2B5EF4-FFF2-40B4-BE49-F238E27FC236}">
                <a16:creationId xmlns:a16="http://schemas.microsoft.com/office/drawing/2014/main" id="{58341414-9081-A644-4FFB-9BF2905F148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5867BA9-DAD7-0598-417E-1668D3B79FC6}"/>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361657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C31A2-2344-ECF5-4306-DE3B03C425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E99185-E59D-70EF-1542-02F366BD4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E16AE96-67CE-DB95-8ECE-13AE4AB42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D8C08E-1BD2-62FC-F5C8-89B4099F54E9}"/>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6" name="Espace réservé du pied de page 5">
            <a:extLst>
              <a:ext uri="{FF2B5EF4-FFF2-40B4-BE49-F238E27FC236}">
                <a16:creationId xmlns:a16="http://schemas.microsoft.com/office/drawing/2014/main" id="{51D82C63-4114-591D-9361-DBF503B4FF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3BF44F2-6C06-F993-9CDB-B08E0B65CF36}"/>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372197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F64DC5-0719-68EA-07AA-4371E8D98F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8583E72-4F04-EB7F-2E82-3BF6A022C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9812DB4-77DA-5F4A-7578-EC26CAD6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CB223C-713D-C147-496F-88CA7230ED4C}"/>
              </a:ext>
            </a:extLst>
          </p:cNvPr>
          <p:cNvSpPr>
            <a:spLocks noGrp="1"/>
          </p:cNvSpPr>
          <p:nvPr>
            <p:ph type="dt" sz="half" idx="10"/>
          </p:nvPr>
        </p:nvSpPr>
        <p:spPr/>
        <p:txBody>
          <a:bodyPr/>
          <a:lstStyle/>
          <a:p>
            <a:fld id="{5563C91D-6679-6B44-8FA3-9E15B5831E1E}" type="datetimeFigureOut">
              <a:rPr lang="fr-FR" smtClean="0"/>
              <a:t>02/06/2023</a:t>
            </a:fld>
            <a:endParaRPr lang="fr-FR"/>
          </a:p>
        </p:txBody>
      </p:sp>
      <p:sp>
        <p:nvSpPr>
          <p:cNvPr id="6" name="Espace réservé du pied de page 5">
            <a:extLst>
              <a:ext uri="{FF2B5EF4-FFF2-40B4-BE49-F238E27FC236}">
                <a16:creationId xmlns:a16="http://schemas.microsoft.com/office/drawing/2014/main" id="{7010384D-0E23-F78C-9319-413BF2E36C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779FD2-67E2-045B-49F5-E0E3E0E6999E}"/>
              </a:ext>
            </a:extLst>
          </p:cNvPr>
          <p:cNvSpPr>
            <a:spLocks noGrp="1"/>
          </p:cNvSpPr>
          <p:nvPr>
            <p:ph type="sldNum" sz="quarter" idx="12"/>
          </p:nvPr>
        </p:nvSpPr>
        <p:spPr/>
        <p:txBody>
          <a:bodyPr/>
          <a:lstStyle/>
          <a:p>
            <a:fld id="{56628E1C-2A30-C643-89CF-F3BF71411E65}" type="slidenum">
              <a:rPr lang="fr-FR" smtClean="0"/>
              <a:t>‹N°›</a:t>
            </a:fld>
            <a:endParaRPr lang="fr-FR"/>
          </a:p>
        </p:txBody>
      </p:sp>
    </p:spTree>
    <p:extLst>
      <p:ext uri="{BB962C8B-B14F-4D97-AF65-F5344CB8AC3E}">
        <p14:creationId xmlns:p14="http://schemas.microsoft.com/office/powerpoint/2010/main" val="130369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50CC3A-8B35-5938-2200-218830D03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87D246-B966-3DDF-F1D8-D736C48C1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7AE152-3ED6-C187-7D2E-7A343F25B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3C91D-6679-6B44-8FA3-9E15B5831E1E}" type="datetimeFigureOut">
              <a:rPr lang="fr-FR" smtClean="0"/>
              <a:t>02/06/2023</a:t>
            </a:fld>
            <a:endParaRPr lang="fr-FR"/>
          </a:p>
        </p:txBody>
      </p:sp>
      <p:sp>
        <p:nvSpPr>
          <p:cNvPr id="5" name="Espace réservé du pied de page 4">
            <a:extLst>
              <a:ext uri="{FF2B5EF4-FFF2-40B4-BE49-F238E27FC236}">
                <a16:creationId xmlns:a16="http://schemas.microsoft.com/office/drawing/2014/main" id="{AA15D70A-4E46-7CCE-B731-9963F3E84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2BA96-0A1D-9998-AD76-54B96C59F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28E1C-2A30-C643-89CF-F3BF71411E65}" type="slidenum">
              <a:rPr lang="fr-FR" smtClean="0"/>
              <a:t>‹N°›</a:t>
            </a:fld>
            <a:endParaRPr lang="fr-FR"/>
          </a:p>
        </p:txBody>
      </p:sp>
    </p:spTree>
    <p:extLst>
      <p:ext uri="{BB962C8B-B14F-4D97-AF65-F5344CB8AC3E}">
        <p14:creationId xmlns:p14="http://schemas.microsoft.com/office/powerpoint/2010/main" val="393247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577A0B99-16BE-D599-41A6-38BDABA3ACFF}"/>
              </a:ext>
            </a:extLst>
          </p:cNvPr>
          <p:cNvSpPr/>
          <p:nvPr/>
        </p:nvSpPr>
        <p:spPr>
          <a:xfrm>
            <a:off x="2709746" y="2453267"/>
            <a:ext cx="6478859" cy="3200400"/>
          </a:xfrm>
          <a:prstGeom prst="roundRect">
            <a:avLst/>
          </a:prstGeom>
          <a:solidFill>
            <a:schemeClr val="accent1"/>
          </a:solidFill>
          <a:ln w="571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7200" b="1" dirty="0">
                <a:solidFill>
                  <a:schemeClr val="bg2"/>
                </a:solidFill>
                <a:latin typeface="Arial Black" panose="020B0604020202020204" pitchFamily="34" charset="0"/>
                <a:cs typeface="Arial Black" panose="020B0604020202020204" pitchFamily="34" charset="0"/>
              </a:rPr>
              <a:t>Système</a:t>
            </a:r>
          </a:p>
        </p:txBody>
      </p:sp>
      <p:grpSp>
        <p:nvGrpSpPr>
          <p:cNvPr id="16" name="Groupe 15">
            <a:extLst>
              <a:ext uri="{FF2B5EF4-FFF2-40B4-BE49-F238E27FC236}">
                <a16:creationId xmlns:a16="http://schemas.microsoft.com/office/drawing/2014/main" id="{6C4F6EDD-77D8-0C70-2BE6-ADEC0EB16826}"/>
              </a:ext>
            </a:extLst>
          </p:cNvPr>
          <p:cNvGrpSpPr/>
          <p:nvPr/>
        </p:nvGrpSpPr>
        <p:grpSpPr>
          <a:xfrm>
            <a:off x="2860287" y="501805"/>
            <a:ext cx="3468029" cy="1828799"/>
            <a:chOff x="2860287" y="501805"/>
            <a:chExt cx="3468029" cy="1828799"/>
          </a:xfrm>
        </p:grpSpPr>
        <p:sp>
          <p:nvSpPr>
            <p:cNvPr id="11" name="Flèche vers le bas 10">
              <a:extLst>
                <a:ext uri="{FF2B5EF4-FFF2-40B4-BE49-F238E27FC236}">
                  <a16:creationId xmlns:a16="http://schemas.microsoft.com/office/drawing/2014/main" id="{D3ADFE73-52AD-9A7C-4961-C33B2D736BAE}"/>
                </a:ext>
              </a:extLst>
            </p:cNvPr>
            <p:cNvSpPr/>
            <p:nvPr/>
          </p:nvSpPr>
          <p:spPr>
            <a:xfrm>
              <a:off x="3300761" y="1527717"/>
              <a:ext cx="1293541" cy="8028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47AC810-06E8-0DB1-A89B-EF8816290B67}"/>
                </a:ext>
              </a:extLst>
            </p:cNvPr>
            <p:cNvSpPr/>
            <p:nvPr/>
          </p:nvSpPr>
          <p:spPr>
            <a:xfrm>
              <a:off x="2860287" y="501805"/>
              <a:ext cx="3468029"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accent1"/>
                  </a:solidFill>
                  <a:latin typeface="Arial Black" panose="020B0604020202020204" pitchFamily="34" charset="0"/>
                  <a:cs typeface="Arial Black" panose="020B0604020202020204" pitchFamily="34" charset="0"/>
                </a:rPr>
                <a:t>Produire biens &amp; services</a:t>
              </a:r>
            </a:p>
          </p:txBody>
        </p:sp>
      </p:grpSp>
      <p:sp>
        <p:nvSpPr>
          <p:cNvPr id="14" name="Rectangle 13">
            <a:extLst>
              <a:ext uri="{FF2B5EF4-FFF2-40B4-BE49-F238E27FC236}">
                <a16:creationId xmlns:a16="http://schemas.microsoft.com/office/drawing/2014/main" id="{DC26B321-678D-CB40-5BB8-08C352114D47}"/>
              </a:ext>
            </a:extLst>
          </p:cNvPr>
          <p:cNvSpPr/>
          <p:nvPr/>
        </p:nvSpPr>
        <p:spPr>
          <a:xfrm>
            <a:off x="50180" y="2782228"/>
            <a:ext cx="2659566"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2"/>
                </a:solidFill>
                <a:latin typeface="Arial Black" panose="020B0604020202020204" pitchFamily="34" charset="0"/>
                <a:cs typeface="Arial Black" panose="020B0604020202020204" pitchFamily="34" charset="0"/>
              </a:rPr>
              <a:t>matières premières</a:t>
            </a:r>
          </a:p>
        </p:txBody>
      </p:sp>
      <p:sp>
        <p:nvSpPr>
          <p:cNvPr id="15" name="Rectangle 14">
            <a:extLst>
              <a:ext uri="{FF2B5EF4-FFF2-40B4-BE49-F238E27FC236}">
                <a16:creationId xmlns:a16="http://schemas.microsoft.com/office/drawing/2014/main" id="{99ABFDA8-1ADE-DAEC-7C16-4817E523B95E}"/>
              </a:ext>
            </a:extLst>
          </p:cNvPr>
          <p:cNvSpPr/>
          <p:nvPr/>
        </p:nvSpPr>
        <p:spPr>
          <a:xfrm>
            <a:off x="9383466" y="2782228"/>
            <a:ext cx="2659566"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solidFill>
                <a:latin typeface="Arial Black" panose="020B0604020202020204" pitchFamily="34" charset="0"/>
                <a:cs typeface="Arial Black" panose="020B0604020202020204" pitchFamily="34" charset="0"/>
              </a:rPr>
              <a:t>produits</a:t>
            </a:r>
          </a:p>
        </p:txBody>
      </p:sp>
      <p:sp>
        <p:nvSpPr>
          <p:cNvPr id="13" name="Rectangle 12">
            <a:extLst>
              <a:ext uri="{FF2B5EF4-FFF2-40B4-BE49-F238E27FC236}">
                <a16:creationId xmlns:a16="http://schemas.microsoft.com/office/drawing/2014/main" id="{144EC675-4B8B-CC56-3B9D-9F73BCFE1BA9}"/>
              </a:ext>
            </a:extLst>
          </p:cNvPr>
          <p:cNvSpPr/>
          <p:nvPr/>
        </p:nvSpPr>
        <p:spPr>
          <a:xfrm>
            <a:off x="50180" y="4343398"/>
            <a:ext cx="2659566"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2"/>
                </a:solidFill>
                <a:latin typeface="Arial Black" panose="020B0604020202020204" pitchFamily="34" charset="0"/>
                <a:cs typeface="Arial Black" panose="020B0604020202020204" pitchFamily="34" charset="0"/>
              </a:rPr>
              <a:t>données informatiques</a:t>
            </a:r>
          </a:p>
        </p:txBody>
      </p:sp>
      <p:sp>
        <p:nvSpPr>
          <p:cNvPr id="17" name="Rectangle 16">
            <a:extLst>
              <a:ext uri="{FF2B5EF4-FFF2-40B4-BE49-F238E27FC236}">
                <a16:creationId xmlns:a16="http://schemas.microsoft.com/office/drawing/2014/main" id="{0ECA0469-1213-6F37-B8AB-3F168DB19ABB}"/>
              </a:ext>
            </a:extLst>
          </p:cNvPr>
          <p:cNvSpPr/>
          <p:nvPr/>
        </p:nvSpPr>
        <p:spPr>
          <a:xfrm>
            <a:off x="9383466" y="3640870"/>
            <a:ext cx="2659566"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solidFill>
                <a:latin typeface="Arial Black" panose="020B0604020202020204" pitchFamily="34" charset="0"/>
                <a:cs typeface="Arial Black" panose="020B0604020202020204" pitchFamily="34" charset="0"/>
              </a:rPr>
              <a:t>déchets</a:t>
            </a:r>
          </a:p>
        </p:txBody>
      </p:sp>
      <p:sp>
        <p:nvSpPr>
          <p:cNvPr id="18" name="Rectangle 17">
            <a:extLst>
              <a:ext uri="{FF2B5EF4-FFF2-40B4-BE49-F238E27FC236}">
                <a16:creationId xmlns:a16="http://schemas.microsoft.com/office/drawing/2014/main" id="{02616AB1-6567-69B6-A461-E4BCE0994BEA}"/>
              </a:ext>
            </a:extLst>
          </p:cNvPr>
          <p:cNvSpPr/>
          <p:nvPr/>
        </p:nvSpPr>
        <p:spPr>
          <a:xfrm>
            <a:off x="9383466" y="4513521"/>
            <a:ext cx="2659566" cy="702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solidFill>
                <a:latin typeface="Arial Black" panose="020B0604020202020204" pitchFamily="34" charset="0"/>
                <a:cs typeface="Arial Black" panose="020B0604020202020204" pitchFamily="34" charset="0"/>
              </a:rPr>
              <a:t>données de production</a:t>
            </a:r>
          </a:p>
        </p:txBody>
      </p:sp>
      <p:pic>
        <p:nvPicPr>
          <p:cNvPr id="21" name="Audio 20">
            <a:hlinkClick r:id="" action="ppaction://media"/>
            <a:extLst>
              <a:ext uri="{FF2B5EF4-FFF2-40B4-BE49-F238E27FC236}">
                <a16:creationId xmlns:a16="http://schemas.microsoft.com/office/drawing/2014/main" id="{BE5DD3D1-33D7-69C3-B118-46675A10843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3620203276"/>
      </p:ext>
    </p:extLst>
  </p:cSld>
  <p:clrMapOvr>
    <a:masterClrMapping/>
  </p:clrMapOvr>
  <mc:AlternateContent xmlns:mc="http://schemas.openxmlformats.org/markup-compatibility/2006">
    <mc:Choice xmlns:p14="http://schemas.microsoft.com/office/powerpoint/2010/main" Requires="p14">
      <p:transition spd="slow" p14:dur="2000" advTm="19744"/>
    </mc:Choice>
    <mc:Fallback>
      <p:transition spd="slow" advTm="197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7" fill="hold" display="0">
                  <p:stCondLst>
                    <p:cond delay="indefinite"/>
                  </p:stCondLst>
                  <p:endCondLst>
                    <p:cond evt="onStopAudio" delay="0">
                      <p:tgtEl>
                        <p:sldTgt/>
                      </p:tgtEl>
                    </p:cond>
                  </p:endCondLst>
                </p:cTn>
                <p:tgtEl>
                  <p:spTgt spid="21"/>
                </p:tgtEl>
              </p:cMediaNode>
            </p:audio>
          </p:childTnLst>
        </p:cTn>
      </p:par>
    </p:tnLst>
    <p:bldLst>
      <p:bldP spid="14" grpId="0"/>
      <p:bldP spid="15" grpId="0"/>
      <p:bldP spid="13"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9|6.2|0.1|2.7|2.5|1.9"/>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70</Words>
  <Application>Microsoft Macintosh PowerPoint</Application>
  <PresentationFormat>Grand écran</PresentationFormat>
  <Paragraphs>9</Paragraphs>
  <Slides>1</Slides>
  <Notes>1</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 Black</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Vincent Britelle</dc:creator>
  <cp:lastModifiedBy>Vincent Britelle</cp:lastModifiedBy>
  <cp:revision>14</cp:revision>
  <dcterms:created xsi:type="dcterms:W3CDTF">2023-06-02T08:42:33Z</dcterms:created>
  <dcterms:modified xsi:type="dcterms:W3CDTF">2023-06-02T09:14:19Z</dcterms:modified>
</cp:coreProperties>
</file>