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1E2"/>
    <a:srgbClr val="E9F5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28"/>
  </p:normalViewPr>
  <p:slideViewPr>
    <p:cSldViewPr snapToGrid="0">
      <p:cViewPr varScale="1">
        <p:scale>
          <a:sx n="95" d="100"/>
          <a:sy n="95" d="100"/>
        </p:scale>
        <p:origin x="288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014C5DD-A5B1-F679-995A-0DFE324BF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0E86E49F-552F-D287-565E-1C8B1401E4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5D50934-0A6E-79FA-93E8-4579A35B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2254F38-D55C-B720-C24C-F37C9372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7894C72-0934-C32F-A06C-AD2AFCBD98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59781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B88BCA-900C-C162-E205-6ECC05D24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D49EE074-1570-18D0-8FDE-CBDED76234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2D2118B-EFC3-379C-1D03-9246445127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FF9A240-94A5-6962-E6BE-FFB03AD4F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4392F5-3BEA-08C2-6D57-91E0B3368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59462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B332DFA-1BC1-8D50-6DD7-CE829670EA2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F92FEBDA-6E89-C2FB-5AD2-561B3AF8BE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6D9B31-4003-E892-A963-FBA64D8D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1363093-81F5-9602-4D4F-6923588B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C0CB3D1-66C8-3727-FE3F-D7597D6EE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9292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EB2AC0-4BE3-5A33-21EC-1839A5548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65D9503-C377-743C-CFA8-6BAB40B40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2E7540D-5E41-EFFC-73FA-40DBE3BC0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B9A88B-AA03-A639-B8B3-CEC9A5379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9B89BCD-E81A-5381-A339-0BCB7B87D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016416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939970-73A7-32C0-764F-82A87489C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95E6D16-793F-E832-AB6B-F223974D9C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B6E2A0-F911-BE3D-CB2C-3EA23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A6B6AEE-BBBB-5551-8BAA-4ADDB0F62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0C81706-DDC2-9A61-7FC7-E0EA73613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9437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34C49AB-1372-F1CA-5C56-447A41F27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0CB1C67-6D1B-F6D4-DBDA-F0AAF802F8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F9F9A019-DF6C-B84E-BDBC-097DF82A3D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E98CB31-BBBA-9500-9340-0E682B734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161AE46-4586-886D-1BEF-F54A98BDC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B04F5C7-5196-D508-718E-50D97FD35C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62437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6372CA-2230-5660-63E8-CCF788AFA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F12DBA8-0BA3-3F13-FF1F-943791426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1DDB4E9F-93EB-32B7-5553-B2AC42D62F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EF97519-CCF0-1F7D-AB47-3F28E9C9AD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DEA53111-B15F-9004-5C05-7F3F50FCA1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FF5DF00-1163-8AC6-4867-CA70F1552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A8EFF38-30E3-9D90-3755-196FA2A16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8F3A3D7-F536-53ED-52BA-26B2F49B1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992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5A5918-5317-D11C-63A9-2F0A478A3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E8534A3-2FE0-2523-70FA-317704D74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BB59E94-7C4A-7BD0-97D7-7DF7A333E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EB34930-C19F-5AC4-6C45-F55285A29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84369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3446DDD9-AC28-F459-D6A2-8EBF1784B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D1D3A5C-DCC0-F0AE-B59E-4A61C3E5E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7217E9E-2BC1-0118-8464-7D55A9AD2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4338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71E39C-7C9F-B03D-AC6E-C46BDB9C3C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860C042-4CD6-62C6-B3E1-4F835D8B5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9BCF2B4-0B71-8BAB-B13B-488A37F0E9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68CC2D5-290A-8049-71F1-14C1F9CC15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8769323-7D3F-17D8-7D9B-14D1B6C7B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1BD9247-9BE8-C922-AB25-DEC68E099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14454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1E78478-B947-918D-5A8B-3450B1020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301ABF-B524-E582-F453-A9DAD449E4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F801B4E-D2E3-59A4-64A3-9E054CF969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9A7345-5301-D004-5C74-A54A9B3553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435DDD14-1F70-2111-BBCF-7BDA5119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A1F7889-8763-A282-2D66-59964F0C6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6587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A9EC1C1-DA70-3DCB-F075-EAE73B28E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D829395-F52D-80F0-9BA5-C3A695C49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8A6BC75-361E-C368-7FC6-41A2B1424D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C5EBF5-0FB8-E44B-8F11-7501D045FA97}" type="datetimeFigureOut">
              <a:rPr lang="fr-FR" smtClean="0"/>
              <a:t>02/06/2023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A474CE5-51FF-1D35-3138-BF1DD14B84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3764393-27F8-30B4-408F-5B1825D2DE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BD1AE-2D6F-6F48-A2B6-343CF6F2CA24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0022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e 20">
            <a:extLst>
              <a:ext uri="{FF2B5EF4-FFF2-40B4-BE49-F238E27FC236}">
                <a16:creationId xmlns:a16="http://schemas.microsoft.com/office/drawing/2014/main" id="{60BA283A-2D55-A7CC-1116-65BDDF6A9B8F}"/>
              </a:ext>
            </a:extLst>
          </p:cNvPr>
          <p:cNvGrpSpPr/>
          <p:nvPr/>
        </p:nvGrpSpPr>
        <p:grpSpPr>
          <a:xfrm>
            <a:off x="4792693" y="8391"/>
            <a:ext cx="4441432" cy="2963268"/>
            <a:chOff x="4792693" y="8391"/>
            <a:chExt cx="4441432" cy="2963268"/>
          </a:xfrm>
        </p:grpSpPr>
        <p:pic>
          <p:nvPicPr>
            <p:cNvPr id="5" name="Image 4">
              <a:extLst>
                <a:ext uri="{FF2B5EF4-FFF2-40B4-BE49-F238E27FC236}">
                  <a16:creationId xmlns:a16="http://schemas.microsoft.com/office/drawing/2014/main" id="{AF54CC0A-ED24-D8C5-5DEB-D250C5DFA1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92693" y="8391"/>
              <a:ext cx="4441432" cy="2963268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9F9A998-DEF6-A07B-975E-498CD686167E}"/>
                </a:ext>
              </a:extLst>
            </p:cNvPr>
            <p:cNvSpPr/>
            <p:nvPr/>
          </p:nvSpPr>
          <p:spPr>
            <a:xfrm>
              <a:off x="4880225" y="100856"/>
              <a:ext cx="1787703" cy="5034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une famille</a:t>
              </a:r>
            </a:p>
          </p:txBody>
        </p:sp>
      </p:grpSp>
      <p:grpSp>
        <p:nvGrpSpPr>
          <p:cNvPr id="20" name="Groupe 19">
            <a:extLst>
              <a:ext uri="{FF2B5EF4-FFF2-40B4-BE49-F238E27FC236}">
                <a16:creationId xmlns:a16="http://schemas.microsoft.com/office/drawing/2014/main" id="{2AD59EB6-96BE-56F5-CF26-2F51E9A815FE}"/>
              </a:ext>
            </a:extLst>
          </p:cNvPr>
          <p:cNvGrpSpPr/>
          <p:nvPr/>
        </p:nvGrpSpPr>
        <p:grpSpPr>
          <a:xfrm>
            <a:off x="0" y="0"/>
            <a:ext cx="4441432" cy="2960955"/>
            <a:chOff x="0" y="0"/>
            <a:chExt cx="4441432" cy="2960955"/>
          </a:xfrm>
        </p:grpSpPr>
        <p:pic>
          <p:nvPicPr>
            <p:cNvPr id="3" name="Image 2">
              <a:extLst>
                <a:ext uri="{FF2B5EF4-FFF2-40B4-BE49-F238E27FC236}">
                  <a16:creationId xmlns:a16="http://schemas.microsoft.com/office/drawing/2014/main" id="{6652624C-E7AD-D33F-F369-774F436BC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0"/>
              <a:ext cx="4441432" cy="296095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0CBFCD5-C951-6A37-C0B2-1C8EF3E8EF54}"/>
                </a:ext>
              </a:extLst>
            </p:cNvPr>
            <p:cNvSpPr/>
            <p:nvPr/>
          </p:nvSpPr>
          <p:spPr>
            <a:xfrm>
              <a:off x="131852" y="92467"/>
              <a:ext cx="1787703" cy="9760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 code de la route</a:t>
              </a:r>
            </a:p>
          </p:txBody>
        </p:sp>
      </p:grpSp>
      <p:grpSp>
        <p:nvGrpSpPr>
          <p:cNvPr id="23" name="Groupe 22">
            <a:extLst>
              <a:ext uri="{FF2B5EF4-FFF2-40B4-BE49-F238E27FC236}">
                <a16:creationId xmlns:a16="http://schemas.microsoft.com/office/drawing/2014/main" id="{1388CA17-8E72-7788-4D86-B36F1F8B3B62}"/>
              </a:ext>
            </a:extLst>
          </p:cNvPr>
          <p:cNvGrpSpPr/>
          <p:nvPr/>
        </p:nvGrpSpPr>
        <p:grpSpPr>
          <a:xfrm>
            <a:off x="1" y="3897046"/>
            <a:ext cx="4441431" cy="2963267"/>
            <a:chOff x="1" y="3897046"/>
            <a:chExt cx="4441431" cy="2963267"/>
          </a:xfrm>
        </p:grpSpPr>
        <p:pic>
          <p:nvPicPr>
            <p:cNvPr id="9" name="Image 8">
              <a:extLst>
                <a:ext uri="{FF2B5EF4-FFF2-40B4-BE49-F238E27FC236}">
                  <a16:creationId xmlns:a16="http://schemas.microsoft.com/office/drawing/2014/main" id="{26BC6CF4-ED3F-88AC-7ECC-F856661CE1C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" y="3897046"/>
              <a:ext cx="4441431" cy="2963267"/>
            </a:xfrm>
            <a:prstGeom prst="rect">
              <a:avLst/>
            </a:prstGeom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80BA47E-4556-781C-626C-F66EC81F49C6}"/>
                </a:ext>
              </a:extLst>
            </p:cNvPr>
            <p:cNvSpPr/>
            <p:nvPr/>
          </p:nvSpPr>
          <p:spPr>
            <a:xfrm>
              <a:off x="131851" y="4046305"/>
              <a:ext cx="1787703" cy="61816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une chanson</a:t>
              </a:r>
            </a:p>
          </p:txBody>
        </p:sp>
      </p:grp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A3B2F5BF-2F97-C588-92BC-B9F7280733E9}"/>
              </a:ext>
            </a:extLst>
          </p:cNvPr>
          <p:cNvGrpSpPr/>
          <p:nvPr/>
        </p:nvGrpSpPr>
        <p:grpSpPr>
          <a:xfrm>
            <a:off x="4788347" y="3903122"/>
            <a:ext cx="1971458" cy="2954878"/>
            <a:chOff x="4788347" y="3903122"/>
            <a:chExt cx="1971458" cy="2954878"/>
          </a:xfrm>
        </p:grpSpPr>
        <p:pic>
          <p:nvPicPr>
            <p:cNvPr id="12" name="Image 11">
              <a:extLst>
                <a:ext uri="{FF2B5EF4-FFF2-40B4-BE49-F238E27FC236}">
                  <a16:creationId xmlns:a16="http://schemas.microsoft.com/office/drawing/2014/main" id="{E5A0C6EC-DFFC-B1DD-5ADC-D751393CD83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788347" y="3903122"/>
              <a:ext cx="1971458" cy="2954878"/>
            </a:xfrm>
            <a:prstGeom prst="rect">
              <a:avLst/>
            </a:prstGeom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E84DB05-2E34-2923-6085-966E3B8BF41C}"/>
                </a:ext>
              </a:extLst>
            </p:cNvPr>
            <p:cNvSpPr/>
            <p:nvPr/>
          </p:nvSpPr>
          <p:spPr>
            <a:xfrm>
              <a:off x="4880225" y="6102849"/>
              <a:ext cx="1787703" cy="469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un meuble</a:t>
              </a:r>
            </a:p>
          </p:txBody>
        </p:sp>
      </p:grpSp>
      <p:grpSp>
        <p:nvGrpSpPr>
          <p:cNvPr id="25" name="Groupe 24">
            <a:extLst>
              <a:ext uri="{FF2B5EF4-FFF2-40B4-BE49-F238E27FC236}">
                <a16:creationId xmlns:a16="http://schemas.microsoft.com/office/drawing/2014/main" id="{E714AB46-A305-BD18-558A-66E813AA11C2}"/>
              </a:ext>
            </a:extLst>
          </p:cNvPr>
          <p:cNvGrpSpPr/>
          <p:nvPr/>
        </p:nvGrpSpPr>
        <p:grpSpPr>
          <a:xfrm>
            <a:off x="6904234" y="3894731"/>
            <a:ext cx="2235854" cy="2954878"/>
            <a:chOff x="6904234" y="3894731"/>
            <a:chExt cx="2235854" cy="2954878"/>
          </a:xfrm>
        </p:grpSpPr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CB48D4B8-AC9C-925E-6028-5E4DCCEB34B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25008" r="24508"/>
            <a:stretch/>
          </p:blipFill>
          <p:spPr>
            <a:xfrm>
              <a:off x="6904234" y="3894731"/>
              <a:ext cx="2235854" cy="2954878"/>
            </a:xfrm>
            <a:prstGeom prst="rect">
              <a:avLst/>
            </a:prstGeom>
          </p:spPr>
        </p:pic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C6444B9-8877-7E4A-905B-290CE7BEDE70}"/>
                </a:ext>
              </a:extLst>
            </p:cNvPr>
            <p:cNvSpPr/>
            <p:nvPr/>
          </p:nvSpPr>
          <p:spPr>
            <a:xfrm>
              <a:off x="7027638" y="6102849"/>
              <a:ext cx="2003345" cy="469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une brosse à dent</a:t>
              </a:r>
            </a:p>
          </p:txBody>
        </p:sp>
      </p:grpSp>
      <p:grpSp>
        <p:nvGrpSpPr>
          <p:cNvPr id="22" name="Groupe 21">
            <a:extLst>
              <a:ext uri="{FF2B5EF4-FFF2-40B4-BE49-F238E27FC236}">
                <a16:creationId xmlns:a16="http://schemas.microsoft.com/office/drawing/2014/main" id="{1EC74740-323A-E84A-CE9B-9D496F3103B6}"/>
              </a:ext>
            </a:extLst>
          </p:cNvPr>
          <p:cNvGrpSpPr/>
          <p:nvPr/>
        </p:nvGrpSpPr>
        <p:grpSpPr>
          <a:xfrm>
            <a:off x="9483047" y="0"/>
            <a:ext cx="3671015" cy="2965491"/>
            <a:chOff x="9483047" y="0"/>
            <a:chExt cx="3671015" cy="2965491"/>
          </a:xfrm>
        </p:grpSpPr>
        <p:pic>
          <p:nvPicPr>
            <p:cNvPr id="18" name="Image 17">
              <a:extLst>
                <a:ext uri="{FF2B5EF4-FFF2-40B4-BE49-F238E27FC236}">
                  <a16:creationId xmlns:a16="http://schemas.microsoft.com/office/drawing/2014/main" id="{7EAD3073-234C-9998-5407-CDDBFB3E5DE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83047" y="0"/>
              <a:ext cx="3671015" cy="2965491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5D455B44-5953-0BAB-0967-A6E028751592}"/>
                </a:ext>
              </a:extLst>
            </p:cNvPr>
            <p:cNvSpPr/>
            <p:nvPr/>
          </p:nvSpPr>
          <p:spPr>
            <a:xfrm>
              <a:off x="9763446" y="100856"/>
              <a:ext cx="1787703" cy="9760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 dessin d'un parasol</a:t>
              </a:r>
            </a:p>
          </p:txBody>
        </p:sp>
      </p:grp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EBE6BFB-CBB7-E560-662D-95B466130CF5}"/>
              </a:ext>
            </a:extLst>
          </p:cNvPr>
          <p:cNvGrpSpPr/>
          <p:nvPr/>
        </p:nvGrpSpPr>
        <p:grpSpPr>
          <a:xfrm>
            <a:off x="9479623" y="3903122"/>
            <a:ext cx="2954879" cy="2954879"/>
            <a:chOff x="9479623" y="3903122"/>
            <a:chExt cx="2954879" cy="2954879"/>
          </a:xfrm>
        </p:grpSpPr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E0BC7E12-1878-E076-D4F2-B43ADAEAE8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A28575"/>
                </a:clrFrom>
                <a:clrTo>
                  <a:srgbClr val="A28575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479623" y="3903122"/>
              <a:ext cx="2954879" cy="2954879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89EB360-C028-004F-CDAF-42C57BFCB997}"/>
                </a:ext>
              </a:extLst>
            </p:cNvPr>
            <p:cNvSpPr/>
            <p:nvPr/>
          </p:nvSpPr>
          <p:spPr>
            <a:xfrm>
              <a:off x="9547804" y="4046305"/>
              <a:ext cx="2003345" cy="46918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 cerveau humain</a:t>
              </a:r>
            </a:p>
          </p:txBody>
        </p:sp>
      </p:grpSp>
      <p:grpSp>
        <p:nvGrpSpPr>
          <p:cNvPr id="26" name="Groupe 25">
            <a:extLst>
              <a:ext uri="{FF2B5EF4-FFF2-40B4-BE49-F238E27FC236}">
                <a16:creationId xmlns:a16="http://schemas.microsoft.com/office/drawing/2014/main" id="{277CFFAC-2FA3-5BD1-2A23-30F690F2D97E}"/>
              </a:ext>
            </a:extLst>
          </p:cNvPr>
          <p:cNvGrpSpPr/>
          <p:nvPr/>
        </p:nvGrpSpPr>
        <p:grpSpPr>
          <a:xfrm>
            <a:off x="-4592322" y="13453"/>
            <a:ext cx="4343400" cy="2621620"/>
            <a:chOff x="-4592322" y="13453"/>
            <a:chExt cx="4343400" cy="2621620"/>
          </a:xfrm>
        </p:grpSpPr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6821685A-BC9B-7C21-7214-5C75369321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9"/>
            <a:srcRect l="10150" t="1" r="33968" b="35683"/>
            <a:stretch/>
          </p:blipFill>
          <p:spPr>
            <a:xfrm>
              <a:off x="-4592322" y="13453"/>
              <a:ext cx="4343400" cy="2621620"/>
            </a:xfrm>
            <a:prstGeom prst="rect">
              <a:avLst/>
            </a:prstGeom>
          </p:spPr>
        </p:pic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73994788-7071-442F-CAC3-166261CA0B4A}"/>
                </a:ext>
              </a:extLst>
            </p:cNvPr>
            <p:cNvSpPr/>
            <p:nvPr/>
          </p:nvSpPr>
          <p:spPr>
            <a:xfrm>
              <a:off x="-4469876" y="114309"/>
              <a:ext cx="1787703" cy="50343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fr-FR" dirty="0"/>
                <a:t>Le code Morse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1191460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25</Words>
  <Application>Microsoft Macintosh PowerPoint</Application>
  <PresentationFormat>Grand écran</PresentationFormat>
  <Paragraphs>8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Vincent Britelle</dc:creator>
  <cp:lastModifiedBy>Vincent Britelle</cp:lastModifiedBy>
  <cp:revision>6</cp:revision>
  <dcterms:created xsi:type="dcterms:W3CDTF">2023-04-28T14:22:47Z</dcterms:created>
  <dcterms:modified xsi:type="dcterms:W3CDTF">2023-06-02T11:02:56Z</dcterms:modified>
</cp:coreProperties>
</file>