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6" autoAdjust="0"/>
    <p:restoredTop sz="88051"/>
  </p:normalViewPr>
  <p:slideViewPr>
    <p:cSldViewPr snapToGrid="0">
      <p:cViewPr>
        <p:scale>
          <a:sx n="26" d="100"/>
          <a:sy n="26" d="100"/>
        </p:scale>
        <p:origin x="3264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flux représente une quantité de quelque chose qui circule sur un certain temps, continu ou discret (c'est-à-dire liés à des évènements associés à des faits à caractère instantané).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227D0-82A5-4702-8C25-98E4D220CF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64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système qui produit de la valeur transforme des flux en entrée et produit des flux en sortie.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227D0-82A5-4702-8C25-98E4D220CF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6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flux représente une quantité de quelque chose sur un temps, continu ou discret (liés à des évènements i.e. lié à des faits à caractère instantané). Ces flux sont de natures diverses. On peut les classer par type (flux physiques, flux d'information, flux financiers), et les nomenclaturer.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227D0-82A5-4702-8C25-98E4D220CF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4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7D411A9-AB8B-2044-A613-3C02B0291828}"/>
              </a:ext>
            </a:extLst>
          </p:cNvPr>
          <p:cNvGrpSpPr/>
          <p:nvPr/>
        </p:nvGrpSpPr>
        <p:grpSpPr>
          <a:xfrm>
            <a:off x="13700226" y="0"/>
            <a:ext cx="17613175" cy="3403009"/>
            <a:chOff x="13700226" y="1844239"/>
            <a:chExt cx="17613175" cy="3403009"/>
          </a:xfrm>
        </p:grpSpPr>
        <p:sp>
          <p:nvSpPr>
            <p:cNvPr id="2" name="!!flux3">
              <a:extLst>
                <a:ext uri="{FF2B5EF4-FFF2-40B4-BE49-F238E27FC236}">
                  <a16:creationId xmlns:a16="http://schemas.microsoft.com/office/drawing/2014/main" id="{EC0329EA-2D23-F499-2C60-5CD8DB743F83}"/>
                </a:ext>
              </a:extLst>
            </p:cNvPr>
            <p:cNvSpPr/>
            <p:nvPr/>
          </p:nvSpPr>
          <p:spPr>
            <a:xfrm>
              <a:off x="21833866" y="1844239"/>
              <a:ext cx="3540455" cy="3403009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!!flux2">
              <a:extLst>
                <a:ext uri="{FF2B5EF4-FFF2-40B4-BE49-F238E27FC236}">
                  <a16:creationId xmlns:a16="http://schemas.microsoft.com/office/drawing/2014/main" id="{08A6C177-610B-0D1C-D15E-FD63592E4CE1}"/>
                </a:ext>
              </a:extLst>
            </p:cNvPr>
            <p:cNvSpPr/>
            <p:nvPr/>
          </p:nvSpPr>
          <p:spPr>
            <a:xfrm>
              <a:off x="27772946" y="1844239"/>
              <a:ext cx="3540455" cy="3403009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!!flux1">
              <a:extLst>
                <a:ext uri="{FF2B5EF4-FFF2-40B4-BE49-F238E27FC236}">
                  <a16:creationId xmlns:a16="http://schemas.microsoft.com/office/drawing/2014/main" id="{29BE44F7-A2D4-2D75-1259-BD902154CC42}"/>
                </a:ext>
              </a:extLst>
            </p:cNvPr>
            <p:cNvSpPr/>
            <p:nvPr/>
          </p:nvSpPr>
          <p:spPr>
            <a:xfrm>
              <a:off x="13700226" y="1844239"/>
              <a:ext cx="3540455" cy="3403009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discret1">
            <a:extLst>
              <a:ext uri="{FF2B5EF4-FFF2-40B4-BE49-F238E27FC236}">
                <a16:creationId xmlns:a16="http://schemas.microsoft.com/office/drawing/2014/main" id="{258C4C9A-4D11-B775-F5F1-3D50E8409F7A}"/>
              </a:ext>
            </a:extLst>
          </p:cNvPr>
          <p:cNvSpPr/>
          <p:nvPr/>
        </p:nvSpPr>
        <p:spPr>
          <a:xfrm>
            <a:off x="-2506272" y="2946398"/>
            <a:ext cx="3540455" cy="34030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iscret3">
            <a:extLst>
              <a:ext uri="{FF2B5EF4-FFF2-40B4-BE49-F238E27FC236}">
                <a16:creationId xmlns:a16="http://schemas.microsoft.com/office/drawing/2014/main" id="{1E5F53AD-D35D-B6F4-4C24-E85A07F94A7B}"/>
              </a:ext>
            </a:extLst>
          </p:cNvPr>
          <p:cNvSpPr/>
          <p:nvPr/>
        </p:nvSpPr>
        <p:spPr>
          <a:xfrm>
            <a:off x="7336813" y="2946398"/>
            <a:ext cx="3540455" cy="34030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iscret4">
            <a:extLst>
              <a:ext uri="{FF2B5EF4-FFF2-40B4-BE49-F238E27FC236}">
                <a16:creationId xmlns:a16="http://schemas.microsoft.com/office/drawing/2014/main" id="{BC43FF5C-1706-A39B-3414-C875833131CC}"/>
              </a:ext>
            </a:extLst>
          </p:cNvPr>
          <p:cNvSpPr/>
          <p:nvPr/>
        </p:nvSpPr>
        <p:spPr>
          <a:xfrm>
            <a:off x="11301601" y="2946399"/>
            <a:ext cx="3540455" cy="34030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discret5">
            <a:extLst>
              <a:ext uri="{FF2B5EF4-FFF2-40B4-BE49-F238E27FC236}">
                <a16:creationId xmlns:a16="http://schemas.microsoft.com/office/drawing/2014/main" id="{34895393-E186-1797-8447-3C030416CC71}"/>
              </a:ext>
            </a:extLst>
          </p:cNvPr>
          <p:cNvSpPr/>
          <p:nvPr/>
        </p:nvSpPr>
        <p:spPr>
          <a:xfrm>
            <a:off x="15572485" y="2946398"/>
            <a:ext cx="3540455" cy="34030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iscret2">
            <a:extLst>
              <a:ext uri="{FF2B5EF4-FFF2-40B4-BE49-F238E27FC236}">
                <a16:creationId xmlns:a16="http://schemas.microsoft.com/office/drawing/2014/main" id="{35D005DC-97A6-C760-06A1-2DB9C10DD279}"/>
              </a:ext>
            </a:extLst>
          </p:cNvPr>
          <p:cNvSpPr/>
          <p:nvPr/>
        </p:nvSpPr>
        <p:spPr>
          <a:xfrm>
            <a:off x="2188946" y="2946398"/>
            <a:ext cx="3540455" cy="34030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2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F8028B4-965E-A662-7494-FCECA7CBD61C}"/>
              </a:ext>
            </a:extLst>
          </p:cNvPr>
          <p:cNvSpPr/>
          <p:nvPr/>
        </p:nvSpPr>
        <p:spPr>
          <a:xfrm>
            <a:off x="2709746" y="2453267"/>
            <a:ext cx="6478859" cy="3200400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Système</a:t>
            </a: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7711C47F-A6D1-1A88-BF89-7A299EAF5BA1}"/>
              </a:ext>
            </a:extLst>
          </p:cNvPr>
          <p:cNvSpPr/>
          <p:nvPr/>
        </p:nvSpPr>
        <p:spPr>
          <a:xfrm>
            <a:off x="323385" y="2899317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341832D8-F5A5-0DE2-2163-509B082EC071}"/>
              </a:ext>
            </a:extLst>
          </p:cNvPr>
          <p:cNvSpPr/>
          <p:nvPr/>
        </p:nvSpPr>
        <p:spPr>
          <a:xfrm>
            <a:off x="323385" y="3763535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9A70C13E-4586-AC0B-5512-D7965D5C6591}"/>
              </a:ext>
            </a:extLst>
          </p:cNvPr>
          <p:cNvSpPr/>
          <p:nvPr/>
        </p:nvSpPr>
        <p:spPr>
          <a:xfrm>
            <a:off x="323385" y="4627753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D00331A6-BE61-14E2-2D5A-10F00BBDC092}"/>
              </a:ext>
            </a:extLst>
          </p:cNvPr>
          <p:cNvSpPr/>
          <p:nvPr/>
        </p:nvSpPr>
        <p:spPr>
          <a:xfrm>
            <a:off x="9623502" y="2899317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DD099495-8E7E-D690-3D10-2FDDD631CD14}"/>
              </a:ext>
            </a:extLst>
          </p:cNvPr>
          <p:cNvSpPr/>
          <p:nvPr/>
        </p:nvSpPr>
        <p:spPr>
          <a:xfrm>
            <a:off x="9623502" y="3763535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0C95E931-C967-C58F-97E7-C436E2CE0D3E}"/>
              </a:ext>
            </a:extLst>
          </p:cNvPr>
          <p:cNvSpPr/>
          <p:nvPr/>
        </p:nvSpPr>
        <p:spPr>
          <a:xfrm>
            <a:off x="9623502" y="4627753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Audio 18">
            <a:hlinkClick r:id="" action="ppaction://media"/>
            <a:extLst>
              <a:ext uri="{FF2B5EF4-FFF2-40B4-BE49-F238E27FC236}">
                <a16:creationId xmlns:a16="http://schemas.microsoft.com/office/drawing/2014/main" id="{2AD0CBA1-4E67-5C65-55DC-5A10B35273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1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1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1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">
            <a:extLst>
              <a:ext uri="{FF2B5EF4-FFF2-40B4-BE49-F238E27FC236}">
                <a16:creationId xmlns:a16="http://schemas.microsoft.com/office/drawing/2014/main" id="{DB44E898-BFC2-9D5D-B81B-C0D55F42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33" y="2377748"/>
            <a:ext cx="1484691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physiques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E2AD3CA3-A4EE-40C9-AA1B-A2628E08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261" y="6365248"/>
            <a:ext cx="1446219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financiers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5FCD3172-C446-4DB6-6B6D-D0108DB1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84" y="4706072"/>
            <a:ext cx="2380762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Suivi + décisions médicales</a:t>
            </a:r>
          </a:p>
        </p:txBody>
      </p:sp>
      <p:sp>
        <p:nvSpPr>
          <p:cNvPr id="6" name="ZoneTexte 12">
            <a:extLst>
              <a:ext uri="{FF2B5EF4-FFF2-40B4-BE49-F238E27FC236}">
                <a16:creationId xmlns:a16="http://schemas.microsoft.com/office/drawing/2014/main" id="{9A46B78B-E5A1-7049-8B39-4358967A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84" y="5147048"/>
            <a:ext cx="4041459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Suivi + décisions pour pilotage de flux physiques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5B0799C3-6D95-1948-13A5-FDB48211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261" y="4941260"/>
            <a:ext cx="1744374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d’information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4D24A01D-6ECD-FF3E-45AA-4B953C04BF4C}"/>
              </a:ext>
            </a:extLst>
          </p:cNvPr>
          <p:cNvSpPr/>
          <p:nvPr/>
        </p:nvSpPr>
        <p:spPr bwMode="auto">
          <a:xfrm>
            <a:off x="4705711" y="4563551"/>
            <a:ext cx="187325" cy="1008063"/>
          </a:xfrm>
          <a:prstGeom prst="leftBrace">
            <a:avLst>
              <a:gd name="adj1" fmla="val 95547"/>
              <a:gd name="adj2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140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3D59E3B-3CB3-0457-4FD6-F6AAC2788BC9}"/>
              </a:ext>
            </a:extLst>
          </p:cNvPr>
          <p:cNvGrpSpPr/>
          <p:nvPr/>
        </p:nvGrpSpPr>
        <p:grpSpPr>
          <a:xfrm>
            <a:off x="6096000" y="3429000"/>
            <a:ext cx="3685262" cy="630238"/>
            <a:chOff x="4341813" y="3619500"/>
            <a:chExt cx="3685262" cy="630238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9F78D51-9970-AE14-EA1D-0911AD997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632" y="3682923"/>
              <a:ext cx="3496443" cy="52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Flux de personnel médical et paramédical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Flux de patients</a:t>
              </a:r>
            </a:p>
          </p:txBody>
        </p:sp>
        <p:sp>
          <p:nvSpPr>
            <p:cNvPr id="12" name="Accolade ouvrante 11">
              <a:extLst>
                <a:ext uri="{FF2B5EF4-FFF2-40B4-BE49-F238E27FC236}">
                  <a16:creationId xmlns:a16="http://schemas.microsoft.com/office/drawing/2014/main" id="{E955F411-6ED9-51FA-B26F-E67382F54EBD}"/>
                </a:ext>
              </a:extLst>
            </p:cNvPr>
            <p:cNvSpPr/>
            <p:nvPr/>
          </p:nvSpPr>
          <p:spPr bwMode="auto">
            <a:xfrm>
              <a:off x="4341813" y="3619500"/>
              <a:ext cx="125412" cy="630238"/>
            </a:xfrm>
            <a:prstGeom prst="leftBrace">
              <a:avLst>
                <a:gd name="adj1" fmla="val 95547"/>
                <a:gd name="adj2" fmla="val 50000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89D1B79-F099-D6E8-3787-DE34F024A6B6}"/>
              </a:ext>
            </a:extLst>
          </p:cNvPr>
          <p:cNvGrpSpPr/>
          <p:nvPr/>
        </p:nvGrpSpPr>
        <p:grpSpPr>
          <a:xfrm>
            <a:off x="8610494" y="1158610"/>
            <a:ext cx="2566019" cy="1822712"/>
            <a:chOff x="6286500" y="1232362"/>
            <a:chExt cx="2566019" cy="181591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5B25040-CFBF-4BDB-9294-D0E7253E1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060" y="1232362"/>
              <a:ext cx="2252459" cy="181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Médicaments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à usage unique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Solutés nutritifs et produits diététiques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Produits d’hygiène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Prélèvements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Déchets</a:t>
              </a:r>
            </a:p>
            <a:p>
              <a:pPr algn="ctr" eaLnBrk="1" hangingPunct="1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Accolade ouvrante 14">
              <a:extLst>
                <a:ext uri="{FF2B5EF4-FFF2-40B4-BE49-F238E27FC236}">
                  <a16:creationId xmlns:a16="http://schemas.microsoft.com/office/drawing/2014/main" id="{9F9BBAF7-E3A1-7581-1BDB-AA756561F679}"/>
                </a:ext>
              </a:extLst>
            </p:cNvPr>
            <p:cNvSpPr/>
            <p:nvPr/>
          </p:nvSpPr>
          <p:spPr bwMode="auto">
            <a:xfrm>
              <a:off x="6286500" y="1289050"/>
              <a:ext cx="187325" cy="1449388"/>
            </a:xfrm>
            <a:prstGeom prst="leftBrace">
              <a:avLst>
                <a:gd name="adj1" fmla="val 95547"/>
                <a:gd name="adj2" fmla="val 14835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F5DE7CE-D767-320A-A355-29F27D9E628F}"/>
              </a:ext>
            </a:extLst>
          </p:cNvPr>
          <p:cNvGrpSpPr/>
          <p:nvPr/>
        </p:nvGrpSpPr>
        <p:grpSpPr>
          <a:xfrm>
            <a:off x="8924553" y="2798083"/>
            <a:ext cx="2355181" cy="752576"/>
            <a:chOff x="6660232" y="2913063"/>
            <a:chExt cx="2355181" cy="75257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B64C207-BFDC-C8E3-8619-420D384EB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902" y="2926963"/>
              <a:ext cx="2353511" cy="73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médical chirurgical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hôtelier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Equipement Médical</a:t>
              </a:r>
            </a:p>
          </p:txBody>
        </p:sp>
        <p:sp>
          <p:nvSpPr>
            <p:cNvPr id="18" name="Accolade ouvrante 17">
              <a:extLst>
                <a:ext uri="{FF2B5EF4-FFF2-40B4-BE49-F238E27FC236}">
                  <a16:creationId xmlns:a16="http://schemas.microsoft.com/office/drawing/2014/main" id="{830C5C3E-90B2-67E3-BD47-AAA88B8162E6}"/>
                </a:ext>
              </a:extLst>
            </p:cNvPr>
            <p:cNvSpPr/>
            <p:nvPr/>
          </p:nvSpPr>
          <p:spPr bwMode="auto">
            <a:xfrm>
              <a:off x="6660232" y="2913063"/>
              <a:ext cx="125412" cy="630237"/>
            </a:xfrm>
            <a:prstGeom prst="leftBrace">
              <a:avLst>
                <a:gd name="adj1" fmla="val 95547"/>
                <a:gd name="adj2" fmla="val 50000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sp>
        <p:nvSpPr>
          <p:cNvPr id="20" name="ZoneTexte 6">
            <a:extLst>
              <a:ext uri="{FF2B5EF4-FFF2-40B4-BE49-F238E27FC236}">
                <a16:creationId xmlns:a16="http://schemas.microsoft.com/office/drawing/2014/main" id="{F5E73010-580A-227A-580C-094CCFBE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824" y="2069966"/>
            <a:ext cx="1457438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produits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782490B-6040-BD2C-F61A-22D5B53CFC6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68133" y="2190649"/>
            <a:ext cx="255572" cy="393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7">
            <a:extLst>
              <a:ext uri="{FF2B5EF4-FFF2-40B4-BE49-F238E27FC236}">
                <a16:creationId xmlns:a16="http://schemas.microsoft.com/office/drawing/2014/main" id="{7BF973FF-F85B-F5F8-FDE0-E8304D53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824" y="3562224"/>
            <a:ext cx="1656210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personnes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89AA1E5-EA86-2B60-DB87-FC9AFBFCEB52}"/>
              </a:ext>
            </a:extLst>
          </p:cNvPr>
          <p:cNvCxnSpPr>
            <a:cxnSpLocks/>
          </p:cNvCxnSpPr>
          <p:nvPr/>
        </p:nvCxnSpPr>
        <p:spPr bwMode="auto">
          <a:xfrm>
            <a:off x="4373316" y="2584201"/>
            <a:ext cx="263500" cy="112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>
            <a:extLst>
              <a:ext uri="{FF2B5EF4-FFF2-40B4-BE49-F238E27FC236}">
                <a16:creationId xmlns:a16="http://schemas.microsoft.com/office/drawing/2014/main" id="{05D1D715-D9D8-CBFA-44DD-B4DFCE11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597" y="1520002"/>
            <a:ext cx="2024897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consommables</a:t>
            </a:r>
          </a:p>
        </p:txBody>
      </p:sp>
      <p:sp>
        <p:nvSpPr>
          <p:cNvPr id="27" name="ZoneTexte 11">
            <a:extLst>
              <a:ext uri="{FF2B5EF4-FFF2-40B4-BE49-F238E27FC236}">
                <a16:creationId xmlns:a16="http://schemas.microsoft.com/office/drawing/2014/main" id="{F1FED7E4-8667-7493-7563-9EB62DA4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52" y="2908576"/>
            <a:ext cx="2372746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non consommables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8F9C37F-740E-1D0D-8802-3C1F6F158E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4315" y="1704733"/>
            <a:ext cx="417513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FFA2D76-F9CE-601D-64C5-675F40FCA99D}"/>
              </a:ext>
            </a:extLst>
          </p:cNvPr>
          <p:cNvCxnSpPr>
            <a:cxnSpLocks/>
          </p:cNvCxnSpPr>
          <p:nvPr/>
        </p:nvCxnSpPr>
        <p:spPr bwMode="auto">
          <a:xfrm>
            <a:off x="6014315" y="2247658"/>
            <a:ext cx="604838" cy="84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942F772-15BC-8C68-2CE2-EF439BFF326B}"/>
              </a:ext>
            </a:extLst>
          </p:cNvPr>
          <p:cNvGrpSpPr/>
          <p:nvPr/>
        </p:nvGrpSpPr>
        <p:grpSpPr>
          <a:xfrm>
            <a:off x="139984" y="122018"/>
            <a:ext cx="3189999" cy="2020282"/>
            <a:chOff x="0" y="0"/>
            <a:chExt cx="1905000" cy="11009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125E18-4E62-C7FF-DC69-E153B951DEB3}"/>
                </a:ext>
              </a:extLst>
            </p:cNvPr>
            <p:cNvSpPr/>
            <p:nvPr/>
          </p:nvSpPr>
          <p:spPr>
            <a:xfrm>
              <a:off x="0" y="447793"/>
              <a:ext cx="486050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0DB8BA-31EC-3F8A-F30C-A0E605058983}"/>
                </a:ext>
              </a:extLst>
            </p:cNvPr>
            <p:cNvSpPr/>
            <p:nvPr/>
          </p:nvSpPr>
          <p:spPr>
            <a:xfrm>
              <a:off x="732524" y="435563"/>
              <a:ext cx="666358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C4B08C-A21E-5BCB-E1B0-A81A2719989B}"/>
                </a:ext>
              </a:extLst>
            </p:cNvPr>
            <p:cNvSpPr/>
            <p:nvPr/>
          </p:nvSpPr>
          <p:spPr>
            <a:xfrm>
              <a:off x="399814" y="0"/>
              <a:ext cx="516467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420539-0800-1499-AAF2-B7B1EFFB08BA}"/>
                </a:ext>
              </a:extLst>
            </p:cNvPr>
            <p:cNvSpPr/>
            <p:nvPr/>
          </p:nvSpPr>
          <p:spPr>
            <a:xfrm>
              <a:off x="674197" y="873635"/>
              <a:ext cx="410163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3265FF-74D7-F9E7-F2CE-8416FFEE4B63}"/>
                </a:ext>
              </a:extLst>
            </p:cNvPr>
            <p:cNvSpPr/>
            <p:nvPr/>
          </p:nvSpPr>
          <p:spPr>
            <a:xfrm>
              <a:off x="1181884" y="869245"/>
              <a:ext cx="417376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3770B0-D3F3-8424-E8F2-CFCA04786D26}"/>
                </a:ext>
              </a:extLst>
            </p:cNvPr>
            <p:cNvSpPr/>
            <p:nvPr/>
          </p:nvSpPr>
          <p:spPr>
            <a:xfrm>
              <a:off x="1726259" y="872694"/>
              <a:ext cx="178741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cxnSp>
          <p:nvCxnSpPr>
            <p:cNvPr id="45" name="Connecteur en angle 31">
              <a:extLst>
                <a:ext uri="{FF2B5EF4-FFF2-40B4-BE49-F238E27FC236}">
                  <a16:creationId xmlns:a16="http://schemas.microsoft.com/office/drawing/2014/main" id="{CD2CE42E-84B0-7291-DF46-E8C353B07FA0}"/>
                </a:ext>
              </a:extLst>
            </p:cNvPr>
            <p:cNvCxnSpPr>
              <a:stCxn id="41" idx="2"/>
              <a:endCxn id="39" idx="0"/>
            </p:cNvCxnSpPr>
            <p:nvPr/>
          </p:nvCxnSpPr>
          <p:spPr>
            <a:xfrm rot="5400000">
              <a:off x="340314" y="130058"/>
              <a:ext cx="220447" cy="415023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33">
              <a:extLst>
                <a:ext uri="{FF2B5EF4-FFF2-40B4-BE49-F238E27FC236}">
                  <a16:creationId xmlns:a16="http://schemas.microsoft.com/office/drawing/2014/main" id="{E9AD8F5D-3546-457A-F9CB-B376F7B26673}"/>
                </a:ext>
              </a:extLst>
            </p:cNvPr>
            <p:cNvCxnSpPr>
              <a:stCxn id="41" idx="2"/>
              <a:endCxn id="40" idx="0"/>
            </p:cNvCxnSpPr>
            <p:nvPr/>
          </p:nvCxnSpPr>
          <p:spPr>
            <a:xfrm rot="16200000" flipH="1">
              <a:off x="757767" y="127626"/>
              <a:ext cx="208217" cy="407655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en angle 36">
              <a:extLst>
                <a:ext uri="{FF2B5EF4-FFF2-40B4-BE49-F238E27FC236}">
                  <a16:creationId xmlns:a16="http://schemas.microsoft.com/office/drawing/2014/main" id="{DB7522A9-4894-B891-1FAA-4A3CB96F395E}"/>
                </a:ext>
              </a:extLst>
            </p:cNvPr>
            <p:cNvCxnSpPr>
              <a:stCxn id="40" idx="2"/>
              <a:endCxn id="44" idx="0"/>
            </p:cNvCxnSpPr>
            <p:nvPr/>
          </p:nvCxnSpPr>
          <p:spPr>
            <a:xfrm rot="16200000" flipH="1">
              <a:off x="1335774" y="392837"/>
              <a:ext cx="209785" cy="749927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en angle 39">
              <a:extLst>
                <a:ext uri="{FF2B5EF4-FFF2-40B4-BE49-F238E27FC236}">
                  <a16:creationId xmlns:a16="http://schemas.microsoft.com/office/drawing/2014/main" id="{3B2A883C-46AA-090A-BA20-532CD8586B45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 rot="5400000">
              <a:off x="867128" y="675060"/>
              <a:ext cx="210726" cy="186424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en angle 42">
              <a:extLst>
                <a:ext uri="{FF2B5EF4-FFF2-40B4-BE49-F238E27FC236}">
                  <a16:creationId xmlns:a16="http://schemas.microsoft.com/office/drawing/2014/main" id="{EAD676D0-ACFB-1776-20F6-0AEBB2AF85E1}"/>
                </a:ext>
              </a:extLst>
            </p:cNvPr>
            <p:cNvCxnSpPr>
              <a:stCxn id="40" idx="2"/>
              <a:endCxn id="43" idx="0"/>
            </p:cNvCxnSpPr>
            <p:nvPr/>
          </p:nvCxnSpPr>
          <p:spPr>
            <a:xfrm rot="16200000" flipH="1">
              <a:off x="1124969" y="603642"/>
              <a:ext cx="206336" cy="32486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Soundly Voice Designer, Alain 7">
            <a:hlinkClick r:id="" action="ppaction://media"/>
            <a:extLst>
              <a:ext uri="{FF2B5EF4-FFF2-40B4-BE49-F238E27FC236}">
                <a16:creationId xmlns:a16="http://schemas.microsoft.com/office/drawing/2014/main" id="{9B61BCB1-A86E-337A-89BA-AA8ECEB67FE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89150" y="5877885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0"/>
    </mc:Choice>
    <mc:Fallback xmlns="">
      <p:transition spd="slow" advTm="19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20" grpId="0"/>
      <p:bldP spid="23" grpId="0"/>
      <p:bldP spid="26" grpId="0"/>
      <p:bldP spid="27" grpId="0"/>
    </p:bldLst>
  </p:timing>
  <p:extLst>
    <p:ext uri="{E180D4A7-C9FB-4DFB-919C-405C955672EB}">
      <p14:showEvtLst xmlns:p14="http://schemas.microsoft.com/office/powerpoint/2010/main">
        <p14:playEvt time="709" objId="2"/>
        <p14:stopEvt time="17896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4|9.4|1|1.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175</Words>
  <Application>Microsoft Macintosh PowerPoint</Application>
  <PresentationFormat>Grand écran</PresentationFormat>
  <Paragraphs>27</Paragraphs>
  <Slides>3</Slides>
  <Notes>3</Notes>
  <HiddenSlides>0</HiddenSlides>
  <MMClips>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7</cp:revision>
  <dcterms:created xsi:type="dcterms:W3CDTF">2023-05-09T11:08:05Z</dcterms:created>
  <dcterms:modified xsi:type="dcterms:W3CDTF">2023-06-02T15:27:48Z</dcterms:modified>
</cp:coreProperties>
</file>