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8" r:id="rId2"/>
    <p:sldId id="269" r:id="rId3"/>
    <p:sldId id="259" r:id="rId4"/>
    <p:sldId id="263" r:id="rId5"/>
    <p:sldId id="264" r:id="rId6"/>
    <p:sldId id="266" r:id="rId7"/>
    <p:sldId id="265" r:id="rId8"/>
    <p:sldId id="258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89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68"/>
    <p:restoredTop sz="85353"/>
  </p:normalViewPr>
  <p:slideViewPr>
    <p:cSldViewPr snapToGrid="0">
      <p:cViewPr>
        <p:scale>
          <a:sx n="80" d="100"/>
          <a:sy n="80" d="100"/>
        </p:scale>
        <p:origin x="144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50F71C-87B2-4C44-AE01-6480314911E5}" type="datetimeFigureOut">
              <a:rPr lang="fr-FR" smtClean="0"/>
              <a:t>02/06/2023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E48059-9E79-874A-A76A-64B6D7CE0D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6968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 système peut être décrit selon différents points de vue, correspondant aux différents intervenants.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E48059-9E79-874A-A76A-64B6D7CE0D2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492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Prenons par exemple un smartphone.</a:t>
            </a:r>
          </a:p>
          <a:p>
            <a:r>
              <a:rPr lang="fr-FR" dirty="0"/>
              <a:t>Commercial, ingénieur, utilisateur; chacun a sa vision de ce qu'est un smartphone.</a:t>
            </a:r>
          </a:p>
          <a:p>
            <a:r>
              <a:rPr lang="fr-FR" dirty="0"/>
              <a:t>Pour l'un,  c'est un produit qui doit satisfaire le client et augmenter les ventes, pour le second c'est un item technologique à concevoir et fabriquer, et c'est un moyen de communiquer pour le troisième.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E48059-9E79-874A-A76A-64B6D7CE0D2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5683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peut ainsi décomposer une voiture en nombreux sous-systèmes (locomotion, signalisation, protection, etc.).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E48059-9E79-874A-A76A-64B6D7CE0D2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4516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Ces constituants et leurs interrelations définissent une architecture.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E48059-9E79-874A-A76A-64B6D7CE0D2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6572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L'analyse structurelle fournit une vision interne du système.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parle de vision boîte blanche.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E48059-9E79-874A-A76A-64B6D7CE0D2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331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E48059-9E79-874A-A76A-64B6D7CE0D2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8061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Les relations peuvent être hiérarchiques.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E48059-9E79-874A-A76A-64B6D7CE0D2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03392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Elles peuvent aussi de manière générale se représenter sous forme de graphe.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E48059-9E79-874A-A76A-64B6D7CE0D2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5876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CBC346-8ADF-360C-8D24-42E4F4F73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B800083-E290-8018-B670-B4042EC82B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37835A-DE6F-30B2-E85A-571325506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17029-0DEE-0E4A-BD82-2B9E18E962E4}" type="datetimeFigureOut">
              <a:rPr lang="fr-FR" smtClean="0"/>
              <a:t>02/06/2023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8C8F6C-7640-8B9C-0662-B56388C1A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2CE217-26AF-ABD7-4705-8BE58B13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5A26C-1285-CA4D-988A-E78D4716A3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4807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9D8879-D97B-7E09-D081-D8F31EDCD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3FCFB83-AA7C-41EC-3439-42225FC45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702386-E8AE-6F36-8FA4-10EFBB1D0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17029-0DEE-0E4A-BD82-2B9E18E962E4}" type="datetimeFigureOut">
              <a:rPr lang="fr-FR" smtClean="0"/>
              <a:t>02/06/2023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DB9ED9-32D2-0E28-EABA-EBEA8535F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4EF79F-CCCB-D994-B8BC-BED2FA3D4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5A26C-1285-CA4D-988A-E78D4716A3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1399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17369A-9EFB-7139-100A-B31D8F5152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4110C58-DC91-D2DD-FF93-1204C8BF7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647121-4FB4-AAB0-61E0-7731A4315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17029-0DEE-0E4A-BD82-2B9E18E962E4}" type="datetimeFigureOut">
              <a:rPr lang="fr-FR" smtClean="0"/>
              <a:t>02/06/2023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A7ED24-64D5-AD67-81C4-E9A6889E0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780108-495E-CF8D-84A2-A644DC8F4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5A26C-1285-CA4D-988A-E78D4716A3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1237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CCC399-C5EE-309E-E1ED-3DA7D4525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C4BA2E-9595-D928-4531-566B783C3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7FE650-59A1-AB68-EE00-67F9E3099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17029-0DEE-0E4A-BD82-2B9E18E962E4}" type="datetimeFigureOut">
              <a:rPr lang="fr-FR" smtClean="0"/>
              <a:t>02/06/2023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C2BD40-5461-6DEC-B2A8-F5FBD13D2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C9B09E-E6E8-FD56-F4B1-253B606BB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5A26C-1285-CA4D-988A-E78D4716A3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7617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9A150E-78CB-6421-9D86-7CA676E13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EBCF85-16B4-1AF1-EFB3-95239BBD0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704E83-F38B-A38B-7481-8D5EB687F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17029-0DEE-0E4A-BD82-2B9E18E962E4}" type="datetimeFigureOut">
              <a:rPr lang="fr-FR" smtClean="0"/>
              <a:t>02/06/2023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4AD605-49CC-3FA4-F588-2443480C1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AFB138-3D4C-DE73-CF27-8A6810534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5A26C-1285-CA4D-988A-E78D4716A3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2104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156318-539D-D34C-1C72-F6DE4BECC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AF4D20-7245-C340-B03A-9B73D1E336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6614BBE-2488-EFA0-CAF7-98F3B77E9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0C46374-FFA7-26F3-10B9-5F4541065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17029-0DEE-0E4A-BD82-2B9E18E962E4}" type="datetimeFigureOut">
              <a:rPr lang="fr-FR" smtClean="0"/>
              <a:t>02/06/2023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D2A3909-DDC8-6458-1AFB-9CDF631FE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8562CAA-4716-FFC7-21BD-7AB487710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5A26C-1285-CA4D-988A-E78D4716A3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0764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7A7168-8FB7-DEAD-641B-3585A81D1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C8E3ED2-4045-8AFF-B46A-C525C54D4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1310EF3-FC37-5605-28DC-B01AEDF83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0A829B1-9996-6F13-4866-E7B351D52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4710987-933C-4246-01A0-CB3EA6C2E2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A2FCB13-52B9-DB2A-1D45-62567F291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17029-0DEE-0E4A-BD82-2B9E18E962E4}" type="datetimeFigureOut">
              <a:rPr lang="fr-FR" smtClean="0"/>
              <a:t>02/06/2023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CF7E647-5B14-D0CB-75A9-E163B399F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1CDF244-394E-D1B9-2F76-BC3ABCBE0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5A26C-1285-CA4D-988A-E78D4716A3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2124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495FDB-14C6-087A-EB23-D7750A8A0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A0B8B8A-4790-4079-72F7-BBA989E9C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17029-0DEE-0E4A-BD82-2B9E18E962E4}" type="datetimeFigureOut">
              <a:rPr lang="fr-FR" smtClean="0"/>
              <a:t>02/06/2023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FA73379-84B5-960E-2A98-D85692532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EA488E3-7480-50BB-3D68-FFF2E5BE7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5A26C-1285-CA4D-988A-E78D4716A3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9780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9792D29-5EC2-F94D-0D53-E0EEBC3B2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17029-0DEE-0E4A-BD82-2B9E18E962E4}" type="datetimeFigureOut">
              <a:rPr lang="fr-FR" smtClean="0"/>
              <a:t>02/06/2023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B1D924C-40F3-6ABB-552F-C5138FCC2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A9A77D-16FB-8188-4ABD-062658F72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5A26C-1285-CA4D-988A-E78D4716A3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2751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5250AF-C4E6-40DA-429B-8FB0365FE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D53645-D8BC-F15C-FE85-AE9FA40C0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925DA57-88E9-D0F3-4CC6-3B288278B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A1A8881-B272-3BDA-86C0-44945FF50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17029-0DEE-0E4A-BD82-2B9E18E962E4}" type="datetimeFigureOut">
              <a:rPr lang="fr-FR" smtClean="0"/>
              <a:t>02/06/2023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42B98A3-C01B-A5F9-D9D9-99EFACBA8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70B7D88-4711-5778-9E61-69FF9EF04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5A26C-1285-CA4D-988A-E78D4716A3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6920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4DBEAF-8C82-BFC0-9887-E043B56C6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6C42781-D41E-DFE9-0E6E-893EBB8F8C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4A51CE0-FE35-8AFD-4C83-2D3412353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1E5391C-CBED-D69F-E191-A8F97D4E6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17029-0DEE-0E4A-BD82-2B9E18E962E4}" type="datetimeFigureOut">
              <a:rPr lang="fr-FR" smtClean="0"/>
              <a:t>02/06/2023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1E6F4EF-3FED-0A14-EED7-B78331962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33C6313-6674-8015-2431-83BA5F805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5A26C-1285-CA4D-988A-E78D4716A3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547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CB5D44A-93A0-D90E-3756-2DC9A7D4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A2BCDB-822A-95F0-0A9A-B98E4C0F5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29A7E0-919F-C22D-CD93-C5511DD3A5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17029-0DEE-0E4A-BD82-2B9E18E962E4}" type="datetimeFigureOut">
              <a:rPr lang="fr-FR" smtClean="0"/>
              <a:t>02/06/2023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64D14B-7EB4-E286-7814-5ABBB70B03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798A7C-2046-A432-E486-D7BE2E221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5A26C-1285-CA4D-988A-E78D4716A3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752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media1.wav"/><Relationship Id="rId7" Type="http://schemas.openxmlformats.org/officeDocument/2006/relationships/image" Target="../media/image2.png"/><Relationship Id="rId2" Type="http://schemas.microsoft.com/office/2007/relationships/media" Target="../media/media1.wav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media2.wav"/><Relationship Id="rId2" Type="http://schemas.microsoft.com/office/2007/relationships/media" Target="../media/media2.wav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media3.wav"/><Relationship Id="rId7" Type="http://schemas.openxmlformats.org/officeDocument/2006/relationships/image" Target="../media/image2.png"/><Relationship Id="rId2" Type="http://schemas.microsoft.com/office/2007/relationships/media" Target="../media/media3.wav"/><Relationship Id="rId1" Type="http://schemas.openxmlformats.org/officeDocument/2006/relationships/tags" Target="../tags/tag3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media4.wav"/><Relationship Id="rId2" Type="http://schemas.microsoft.com/office/2007/relationships/media" Target="../media/media4.wav"/><Relationship Id="rId1" Type="http://schemas.openxmlformats.org/officeDocument/2006/relationships/tags" Target="../tags/tag4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media5.wav"/><Relationship Id="rId2" Type="http://schemas.microsoft.com/office/2007/relationships/media" Target="../media/media5.wav"/><Relationship Id="rId1" Type="http://schemas.openxmlformats.org/officeDocument/2006/relationships/tags" Target="../tags/tag5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media6.wav"/><Relationship Id="rId2" Type="http://schemas.microsoft.com/office/2007/relationships/media" Target="../media/media6.wav"/><Relationship Id="rId1" Type="http://schemas.openxmlformats.org/officeDocument/2006/relationships/tags" Target="../tags/tag6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media7.wav"/><Relationship Id="rId2" Type="http://schemas.microsoft.com/office/2007/relationships/media" Target="../media/media7.wav"/><Relationship Id="rId1" Type="http://schemas.openxmlformats.org/officeDocument/2006/relationships/tags" Target="../tags/tag7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F22A7D1-B9C5-3062-60C9-1B3CA3E89F04}"/>
              </a:ext>
            </a:extLst>
          </p:cNvPr>
          <p:cNvSpPr/>
          <p:nvPr/>
        </p:nvSpPr>
        <p:spPr>
          <a:xfrm>
            <a:off x="3648295" y="1839867"/>
            <a:ext cx="4364329" cy="28638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200" dirty="0">
                <a:ln>
                  <a:solidFill>
                    <a:schemeClr val="tx2"/>
                  </a:solidFill>
                </a:ln>
                <a:solidFill>
                  <a:schemeClr val="bg1"/>
                </a:solidFill>
              </a:rPr>
              <a:t>Système</a:t>
            </a:r>
          </a:p>
        </p:txBody>
      </p:sp>
      <p:pic>
        <p:nvPicPr>
          <p:cNvPr id="1026" name="Picture 2" descr="Les Yeux, Les Sourcils, En Regardant">
            <a:extLst>
              <a:ext uri="{FF2B5EF4-FFF2-40B4-BE49-F238E27FC236}">
                <a16:creationId xmlns:a16="http://schemas.microsoft.com/office/drawing/2014/main" id="{0025D16A-D752-8860-FDC6-68D7E9954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0904" y="602205"/>
            <a:ext cx="2815525" cy="140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Les Yeux, Les Sourcils, En Regardant">
            <a:extLst>
              <a:ext uri="{FF2B5EF4-FFF2-40B4-BE49-F238E27FC236}">
                <a16:creationId xmlns:a16="http://schemas.microsoft.com/office/drawing/2014/main" id="{6C2F7707-57B6-855E-37E0-BAC259EFC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49325" y="1008605"/>
            <a:ext cx="1782306" cy="120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Les Yeux, Les Sourcils, En Regardant">
            <a:extLst>
              <a:ext uri="{FF2B5EF4-FFF2-40B4-BE49-F238E27FC236}">
                <a16:creationId xmlns:a16="http://schemas.microsoft.com/office/drawing/2014/main" id="{E33CAF3B-3D12-60A4-DF8D-768B3F469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76234" flipH="1">
            <a:off x="424336" y="4122358"/>
            <a:ext cx="2414781" cy="1636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Les Yeux, Les Sourcils, En Regardant">
            <a:extLst>
              <a:ext uri="{FF2B5EF4-FFF2-40B4-BE49-F238E27FC236}">
                <a16:creationId xmlns:a16="http://schemas.microsoft.com/office/drawing/2014/main" id="{9CB92AA4-4BCD-7744-E115-9A6C30A39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02013">
            <a:off x="8666196" y="4446995"/>
            <a:ext cx="1702926" cy="1636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Soundly Voice Designer, Anthony 11">
            <a:hlinkClick r:id="" action="ppaction://media"/>
            <a:extLst>
              <a:ext uri="{FF2B5EF4-FFF2-40B4-BE49-F238E27FC236}">
                <a16:creationId xmlns:a16="http://schemas.microsoft.com/office/drawing/2014/main" id="{767A9AE5-7401-C0CA-AC4F-2B9BBCB9915C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-232962" y="-1339599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47736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205"/>
    </mc:Choice>
    <mc:Fallback>
      <p:transition spd="slow" advTm="62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529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  <p:extLst>
    <p:ext uri="{E180D4A7-C9FB-4DFB-919C-405C955672EB}">
      <p14:showEvtLst xmlns:p14="http://schemas.microsoft.com/office/powerpoint/2010/main">
        <p14:playEvt time="12" objId="8"/>
        <p14:stopEvt time="6001" objId="8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31F034AE-43FF-720A-34EB-85B5C3250DCB}"/>
              </a:ext>
            </a:extLst>
          </p:cNvPr>
          <p:cNvGrpSpPr/>
          <p:nvPr/>
        </p:nvGrpSpPr>
        <p:grpSpPr>
          <a:xfrm>
            <a:off x="4750232" y="278969"/>
            <a:ext cx="3308888" cy="6098584"/>
            <a:chOff x="4494508" y="278969"/>
            <a:chExt cx="3564611" cy="6098584"/>
          </a:xfrm>
        </p:grpSpPr>
        <p:sp>
          <p:nvSpPr>
            <p:cNvPr id="2" name="Rectangle : coins arrondis 1">
              <a:extLst>
                <a:ext uri="{FF2B5EF4-FFF2-40B4-BE49-F238E27FC236}">
                  <a16:creationId xmlns:a16="http://schemas.microsoft.com/office/drawing/2014/main" id="{4C9A1137-D5CE-AAC6-A7FB-1FD42CD9AF44}"/>
                </a:ext>
              </a:extLst>
            </p:cNvPr>
            <p:cNvSpPr/>
            <p:nvPr/>
          </p:nvSpPr>
          <p:spPr>
            <a:xfrm>
              <a:off x="4494508" y="278969"/>
              <a:ext cx="3564611" cy="6098584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FE8B137-2A52-3D7B-958E-E7E2F035DC1B}"/>
                </a:ext>
              </a:extLst>
            </p:cNvPr>
            <p:cNvSpPr/>
            <p:nvPr/>
          </p:nvSpPr>
          <p:spPr>
            <a:xfrm>
              <a:off x="4641741" y="1038386"/>
              <a:ext cx="3308889" cy="4417017"/>
            </a:xfrm>
            <a:prstGeom prst="rect">
              <a:avLst/>
            </a:prstGeom>
            <a:gradFill flip="none" rotWithShape="1">
              <a:gsLst>
                <a:gs pos="0">
                  <a:schemeClr val="dk1">
                    <a:tint val="66000"/>
                    <a:satMod val="160000"/>
                  </a:schemeClr>
                </a:gs>
                <a:gs pos="50000">
                  <a:schemeClr val="dk1">
                    <a:tint val="44500"/>
                    <a:satMod val="160000"/>
                  </a:schemeClr>
                </a:gs>
                <a:gs pos="100000">
                  <a:schemeClr val="dk1"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CAC9153B-8700-36EB-EBE7-BD46FEAF536D}"/>
                </a:ext>
              </a:extLst>
            </p:cNvPr>
            <p:cNvSpPr/>
            <p:nvPr/>
          </p:nvSpPr>
          <p:spPr>
            <a:xfrm>
              <a:off x="6027547" y="5647840"/>
              <a:ext cx="537275" cy="537275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323A594B-61AE-0B91-F9B0-A567D223EFBF}"/>
                </a:ext>
              </a:extLst>
            </p:cNvPr>
            <p:cNvSpPr/>
            <p:nvPr/>
          </p:nvSpPr>
          <p:spPr>
            <a:xfrm>
              <a:off x="5835109" y="564396"/>
              <a:ext cx="922150" cy="123987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453AA5C9-553F-8A86-8DCA-E01A58B0FCBF}"/>
              </a:ext>
            </a:extLst>
          </p:cNvPr>
          <p:cNvGrpSpPr/>
          <p:nvPr/>
        </p:nvGrpSpPr>
        <p:grpSpPr>
          <a:xfrm>
            <a:off x="1832224" y="278969"/>
            <a:ext cx="1703227" cy="2738530"/>
            <a:chOff x="1948594" y="2073765"/>
            <a:chExt cx="472763" cy="760131"/>
          </a:xfrm>
        </p:grpSpPr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C35FB631-D8B4-F790-C95E-27756CA13603}"/>
                </a:ext>
              </a:extLst>
            </p:cNvPr>
            <p:cNvSpPr/>
            <p:nvPr/>
          </p:nvSpPr>
          <p:spPr>
            <a:xfrm>
              <a:off x="1986364" y="2073765"/>
              <a:ext cx="380065" cy="38006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 : avec coins rognés en haut 9">
              <a:extLst>
                <a:ext uri="{FF2B5EF4-FFF2-40B4-BE49-F238E27FC236}">
                  <a16:creationId xmlns:a16="http://schemas.microsoft.com/office/drawing/2014/main" id="{AAF4C81E-DE0D-2872-7871-C96D8242E1DF}"/>
                </a:ext>
              </a:extLst>
            </p:cNvPr>
            <p:cNvSpPr/>
            <p:nvPr/>
          </p:nvSpPr>
          <p:spPr>
            <a:xfrm>
              <a:off x="1948594" y="2453831"/>
              <a:ext cx="472763" cy="380065"/>
            </a:xfrm>
            <a:prstGeom prst="snip2Same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/>
                <a:t>Utilisateur</a:t>
              </a:r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CB6E0B29-94A4-3CE3-C33D-5733EFE718A6}"/>
              </a:ext>
            </a:extLst>
          </p:cNvPr>
          <p:cNvGrpSpPr/>
          <p:nvPr/>
        </p:nvGrpSpPr>
        <p:grpSpPr>
          <a:xfrm>
            <a:off x="616515" y="3591611"/>
            <a:ext cx="1564188" cy="2514977"/>
            <a:chOff x="1948594" y="2073765"/>
            <a:chExt cx="472763" cy="760131"/>
          </a:xfrm>
        </p:grpSpPr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8DB9AFCB-172C-1556-51B0-9D8565E2A5F4}"/>
                </a:ext>
              </a:extLst>
            </p:cNvPr>
            <p:cNvSpPr/>
            <p:nvPr/>
          </p:nvSpPr>
          <p:spPr>
            <a:xfrm>
              <a:off x="1986364" y="2073765"/>
              <a:ext cx="380065" cy="380065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 : avec coins rognés en haut 13">
              <a:extLst>
                <a:ext uri="{FF2B5EF4-FFF2-40B4-BE49-F238E27FC236}">
                  <a16:creationId xmlns:a16="http://schemas.microsoft.com/office/drawing/2014/main" id="{B90E8577-3DA2-4D24-3857-AB93939AD43D}"/>
                </a:ext>
              </a:extLst>
            </p:cNvPr>
            <p:cNvSpPr/>
            <p:nvPr/>
          </p:nvSpPr>
          <p:spPr>
            <a:xfrm>
              <a:off x="1948594" y="2453831"/>
              <a:ext cx="472763" cy="380065"/>
            </a:xfrm>
            <a:prstGeom prst="snip2Same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dirty="0"/>
                <a:t>Ingénieur</a:t>
              </a:r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4B8E3C4E-FAAE-7BEF-047D-E8684CC51CD3}"/>
              </a:ext>
            </a:extLst>
          </p:cNvPr>
          <p:cNvGrpSpPr/>
          <p:nvPr/>
        </p:nvGrpSpPr>
        <p:grpSpPr>
          <a:xfrm>
            <a:off x="10101636" y="2599845"/>
            <a:ext cx="2131657" cy="3427381"/>
            <a:chOff x="1948594" y="2073765"/>
            <a:chExt cx="472763" cy="760131"/>
          </a:xfrm>
        </p:grpSpPr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899050DA-FECD-F520-FCB2-17CE3B672E94}"/>
                </a:ext>
              </a:extLst>
            </p:cNvPr>
            <p:cNvSpPr/>
            <p:nvPr/>
          </p:nvSpPr>
          <p:spPr>
            <a:xfrm>
              <a:off x="1986364" y="2073765"/>
              <a:ext cx="380065" cy="38006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 : avec coins rognés en haut 19">
              <a:extLst>
                <a:ext uri="{FF2B5EF4-FFF2-40B4-BE49-F238E27FC236}">
                  <a16:creationId xmlns:a16="http://schemas.microsoft.com/office/drawing/2014/main" id="{00ACD4B9-B1B1-A707-BED1-3D49B8C437C2}"/>
                </a:ext>
              </a:extLst>
            </p:cNvPr>
            <p:cNvSpPr/>
            <p:nvPr/>
          </p:nvSpPr>
          <p:spPr>
            <a:xfrm>
              <a:off x="1948594" y="2453831"/>
              <a:ext cx="472763" cy="380065"/>
            </a:xfrm>
            <a:prstGeom prst="snip2SameRect">
              <a:avLst/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dirty="0"/>
                <a:t>Commercial</a:t>
              </a:r>
            </a:p>
          </p:txBody>
        </p:sp>
      </p:grpSp>
      <p:pic>
        <p:nvPicPr>
          <p:cNvPr id="15" name="Soundly Voice Designer, Brigitte">
            <a:hlinkClick r:id="" action="ppaction://media"/>
            <a:extLst>
              <a:ext uri="{FF2B5EF4-FFF2-40B4-BE49-F238E27FC236}">
                <a16:creationId xmlns:a16="http://schemas.microsoft.com/office/drawing/2014/main" id="{126BBC91-FB46-FE71-90EF-834610488A1F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335081" y="-1488741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46927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212"/>
    </mc:Choice>
    <mc:Fallback>
      <p:transition spd="slow" advTm="212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617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4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</p:timing>
  <p:extLst>
    <p:ext uri="{E180D4A7-C9FB-4DFB-919C-405C955672EB}">
      <p14:showEvtLst xmlns:p14="http://schemas.microsoft.com/office/powerpoint/2010/main">
        <p14:playEvt time="15" objId="15"/>
        <p14:stopEvt time="20926" objId="15"/>
      </p14:showEvt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F717DEB2-6E5E-E3E6-341D-5628E75DAC91}"/>
              </a:ext>
            </a:extLst>
          </p:cNvPr>
          <p:cNvSpPr/>
          <p:nvPr/>
        </p:nvSpPr>
        <p:spPr>
          <a:xfrm>
            <a:off x="2077901" y="1059982"/>
            <a:ext cx="6930596" cy="4547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D3122389-EA7C-2CA9-3C6E-667741EB853C}"/>
              </a:ext>
            </a:extLst>
          </p:cNvPr>
          <p:cNvSpPr/>
          <p:nvPr/>
        </p:nvSpPr>
        <p:spPr>
          <a:xfrm>
            <a:off x="3527623" y="888436"/>
            <a:ext cx="167737" cy="215656"/>
          </a:xfrm>
          <a:custGeom>
            <a:avLst/>
            <a:gdLst>
              <a:gd name="connsiteX0" fmla="*/ 150513 w 239679"/>
              <a:gd name="connsiteY0" fmla="*/ 308087 h 308150"/>
              <a:gd name="connsiteX1" fmla="*/ 239537 w 239679"/>
              <a:gd name="connsiteY1" fmla="*/ 198524 h 308150"/>
              <a:gd name="connsiteX2" fmla="*/ -142 w 239679"/>
              <a:gd name="connsiteY2" fmla="*/ -63 h 30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9679" h="308150">
                <a:moveTo>
                  <a:pt x="150513" y="308087"/>
                </a:moveTo>
                <a:lnTo>
                  <a:pt x="239537" y="198524"/>
                </a:lnTo>
                <a:cubicBezTo>
                  <a:pt x="204834" y="87136"/>
                  <a:pt x="125863" y="20017"/>
                  <a:pt x="-142" y="-63"/>
                </a:cubicBezTo>
                <a:close/>
              </a:path>
            </a:pathLst>
          </a:custGeom>
          <a:solidFill>
            <a:srgbClr val="96D6DC"/>
          </a:solidFill>
          <a:ln w="950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6" name="Forme libre 5">
            <a:extLst>
              <a:ext uri="{FF2B5EF4-FFF2-40B4-BE49-F238E27FC236}">
                <a16:creationId xmlns:a16="http://schemas.microsoft.com/office/drawing/2014/main" id="{8F09A95D-4ACA-D202-3A56-AABA11647900}"/>
              </a:ext>
            </a:extLst>
          </p:cNvPr>
          <p:cNvSpPr/>
          <p:nvPr/>
        </p:nvSpPr>
        <p:spPr>
          <a:xfrm>
            <a:off x="3757644" y="1276590"/>
            <a:ext cx="133040" cy="234829"/>
          </a:xfrm>
          <a:custGeom>
            <a:avLst/>
            <a:gdLst>
              <a:gd name="connsiteX0" fmla="*/ -155 w 190101"/>
              <a:gd name="connsiteY0" fmla="*/ 41000 h 335547"/>
              <a:gd name="connsiteX1" fmla="*/ 102564 w 190101"/>
              <a:gd name="connsiteY1" fmla="*/ -87 h 335547"/>
              <a:gd name="connsiteX2" fmla="*/ 177895 w 190101"/>
              <a:gd name="connsiteY2" fmla="*/ 314917 h 335547"/>
              <a:gd name="connsiteX3" fmla="*/ 116262 w 190101"/>
              <a:gd name="connsiteY3" fmla="*/ 335461 h 335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101" h="335547">
                <a:moveTo>
                  <a:pt x="-155" y="41000"/>
                </a:moveTo>
                <a:lnTo>
                  <a:pt x="102564" y="-87"/>
                </a:lnTo>
                <a:cubicBezTo>
                  <a:pt x="207106" y="81201"/>
                  <a:pt x="196612" y="281577"/>
                  <a:pt x="177895" y="314917"/>
                </a:cubicBezTo>
                <a:lnTo>
                  <a:pt x="116262" y="335461"/>
                </a:lnTo>
                <a:close/>
              </a:path>
            </a:pathLst>
          </a:custGeom>
          <a:solidFill>
            <a:srgbClr val="EE031C"/>
          </a:solidFill>
          <a:ln w="9505" cap="flat">
            <a:solidFill>
              <a:srgbClr val="A32D06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7" name="Forme libre 6">
            <a:extLst>
              <a:ext uri="{FF2B5EF4-FFF2-40B4-BE49-F238E27FC236}">
                <a16:creationId xmlns:a16="http://schemas.microsoft.com/office/drawing/2014/main" id="{39894FFC-86D0-7A37-860C-1B758B2715D2}"/>
              </a:ext>
            </a:extLst>
          </p:cNvPr>
          <p:cNvSpPr/>
          <p:nvPr/>
        </p:nvSpPr>
        <p:spPr>
          <a:xfrm>
            <a:off x="3381843" y="1659989"/>
            <a:ext cx="249790" cy="244416"/>
          </a:xfrm>
          <a:custGeom>
            <a:avLst/>
            <a:gdLst>
              <a:gd name="connsiteX0" fmla="*/ 356790 w 356925"/>
              <a:gd name="connsiteY0" fmla="*/ 349135 h 349245"/>
              <a:gd name="connsiteX1" fmla="*/ -135 w 356925"/>
              <a:gd name="connsiteY1" fmla="*/ 228223 h 349245"/>
              <a:gd name="connsiteX2" fmla="*/ 233531 w 356925"/>
              <a:gd name="connsiteY2" fmla="*/ -110 h 34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6925" h="349245">
                <a:moveTo>
                  <a:pt x="356790" y="349135"/>
                </a:moveTo>
                <a:cubicBezTo>
                  <a:pt x="259109" y="342309"/>
                  <a:pt x="142228" y="301801"/>
                  <a:pt x="-135" y="228223"/>
                </a:cubicBezTo>
                <a:cubicBezTo>
                  <a:pt x="22170" y="86845"/>
                  <a:pt x="107925" y="37975"/>
                  <a:pt x="233531" y="-110"/>
                </a:cubicBezTo>
                <a:close/>
              </a:path>
            </a:pathLst>
          </a:custGeom>
          <a:solidFill>
            <a:srgbClr val="000000"/>
          </a:solidFill>
          <a:ln w="950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8" name="Forme libre 7">
            <a:extLst>
              <a:ext uri="{FF2B5EF4-FFF2-40B4-BE49-F238E27FC236}">
                <a16:creationId xmlns:a16="http://schemas.microsoft.com/office/drawing/2014/main" id="{54774E0C-5D14-24DE-5439-E00138EF4602}"/>
              </a:ext>
            </a:extLst>
          </p:cNvPr>
          <p:cNvSpPr/>
          <p:nvPr/>
        </p:nvSpPr>
        <p:spPr>
          <a:xfrm>
            <a:off x="3469443" y="1238973"/>
            <a:ext cx="384769" cy="688699"/>
          </a:xfrm>
          <a:custGeom>
            <a:avLst/>
            <a:gdLst>
              <a:gd name="connsiteX0" fmla="*/ 488274 w 549796"/>
              <a:gd name="connsiteY0" fmla="*/ 530828 h 984080"/>
              <a:gd name="connsiteX1" fmla="*/ 213376 w 549796"/>
              <a:gd name="connsiteY1" fmla="*/ 945293 h 984080"/>
              <a:gd name="connsiteX2" fmla="*/ 61523 w 549796"/>
              <a:gd name="connsiteY2" fmla="*/ 453253 h 984080"/>
              <a:gd name="connsiteX3" fmla="*/ 336421 w 549796"/>
              <a:gd name="connsiteY3" fmla="*/ 38788 h 984080"/>
              <a:gd name="connsiteX4" fmla="*/ 488274 w 549796"/>
              <a:gd name="connsiteY4" fmla="*/ 530828 h 984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96" h="984080">
                <a:moveTo>
                  <a:pt x="488274" y="530828"/>
                </a:moveTo>
                <a:cubicBezTo>
                  <a:pt x="454295" y="781155"/>
                  <a:pt x="331218" y="966714"/>
                  <a:pt x="213376" y="945293"/>
                </a:cubicBezTo>
                <a:cubicBezTo>
                  <a:pt x="95533" y="923871"/>
                  <a:pt x="27544" y="703580"/>
                  <a:pt x="61523" y="453253"/>
                </a:cubicBezTo>
                <a:cubicBezTo>
                  <a:pt x="95501" y="202926"/>
                  <a:pt x="218579" y="17366"/>
                  <a:pt x="336421" y="38788"/>
                </a:cubicBezTo>
                <a:cubicBezTo>
                  <a:pt x="454264" y="60209"/>
                  <a:pt x="522252" y="280501"/>
                  <a:pt x="488274" y="530828"/>
                </a:cubicBezTo>
                <a:close/>
              </a:path>
            </a:pathLst>
          </a:custGeom>
          <a:solidFill>
            <a:srgbClr val="070707"/>
          </a:solidFill>
          <a:ln w="9530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10" name="Forme libre 9">
            <a:extLst>
              <a:ext uri="{FF2B5EF4-FFF2-40B4-BE49-F238E27FC236}">
                <a16:creationId xmlns:a16="http://schemas.microsoft.com/office/drawing/2014/main" id="{C01CDCAA-399D-B7B9-7E0E-24444FA92669}"/>
              </a:ext>
            </a:extLst>
          </p:cNvPr>
          <p:cNvSpPr/>
          <p:nvPr/>
        </p:nvSpPr>
        <p:spPr>
          <a:xfrm>
            <a:off x="1464738" y="381786"/>
            <a:ext cx="2239770" cy="1843076"/>
          </a:xfrm>
          <a:custGeom>
            <a:avLst/>
            <a:gdLst>
              <a:gd name="connsiteX0" fmla="*/ 1399016 w 3200402"/>
              <a:gd name="connsiteY0" fmla="*/ 2633444 h 2633566"/>
              <a:gd name="connsiteX1" fmla="*/ -80 w 3200402"/>
              <a:gd name="connsiteY1" fmla="*/ 2021665 h 2633566"/>
              <a:gd name="connsiteX2" fmla="*/ 707400 w 3200402"/>
              <a:gd name="connsiteY2" fmla="*/ 929418 h 2633566"/>
              <a:gd name="connsiteX3" fmla="*/ 3200323 w 3200402"/>
              <a:gd name="connsiteY3" fmla="*/ 1335764 h 2633566"/>
              <a:gd name="connsiteX4" fmla="*/ 1399016 w 3200402"/>
              <a:gd name="connsiteY4" fmla="*/ 2633485 h 2633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0402" h="2633566">
                <a:moveTo>
                  <a:pt x="1399016" y="2633444"/>
                </a:moveTo>
                <a:lnTo>
                  <a:pt x="-80" y="2021665"/>
                </a:lnTo>
                <a:cubicBezTo>
                  <a:pt x="629120" y="1030562"/>
                  <a:pt x="759735" y="1192990"/>
                  <a:pt x="707400" y="929418"/>
                </a:cubicBezTo>
                <a:cubicBezTo>
                  <a:pt x="1214675" y="-722917"/>
                  <a:pt x="3040130" y="90235"/>
                  <a:pt x="3200323" y="1335764"/>
                </a:cubicBezTo>
                <a:cubicBezTo>
                  <a:pt x="2338413" y="2214944"/>
                  <a:pt x="1941828" y="2287616"/>
                  <a:pt x="1399016" y="2633485"/>
                </a:cubicBezTo>
                <a:close/>
              </a:path>
            </a:pathLst>
          </a:custGeom>
          <a:gradFill>
            <a:gsLst>
              <a:gs pos="0">
                <a:srgbClr val="2493A8"/>
              </a:gs>
              <a:gs pos="50000">
                <a:srgbClr val="89C5D1"/>
              </a:gs>
              <a:gs pos="100000">
                <a:srgbClr val="EFF8FA"/>
              </a:gs>
            </a:gsLst>
            <a:lin ang="0" scaled="1"/>
          </a:gradFill>
          <a:ln w="950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11" name="Forme libre 10">
            <a:extLst>
              <a:ext uri="{FF2B5EF4-FFF2-40B4-BE49-F238E27FC236}">
                <a16:creationId xmlns:a16="http://schemas.microsoft.com/office/drawing/2014/main" id="{D3D2628C-B56E-908F-2B4E-86811B3BF2F3}"/>
              </a:ext>
            </a:extLst>
          </p:cNvPr>
          <p:cNvSpPr/>
          <p:nvPr/>
        </p:nvSpPr>
        <p:spPr>
          <a:xfrm>
            <a:off x="1165413" y="949910"/>
            <a:ext cx="842981" cy="853822"/>
          </a:xfrm>
          <a:custGeom>
            <a:avLst/>
            <a:gdLst>
              <a:gd name="connsiteX0" fmla="*/ 1204516 w 1204534"/>
              <a:gd name="connsiteY0" fmla="*/ 103761 h 1220024"/>
              <a:gd name="connsiteX1" fmla="*/ 403280 w 1204534"/>
              <a:gd name="connsiteY1" fmla="*/ 1219938 h 1220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04534" h="1220024">
                <a:moveTo>
                  <a:pt x="1204516" y="103761"/>
                </a:moveTo>
                <a:cubicBezTo>
                  <a:pt x="669825" y="-356926"/>
                  <a:pt x="-666143" y="842207"/>
                  <a:pt x="403280" y="1219938"/>
                </a:cubicBezTo>
                <a:close/>
              </a:path>
            </a:pathLst>
          </a:custGeom>
          <a:solidFill>
            <a:srgbClr val="32848D"/>
          </a:solidFill>
          <a:ln w="950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BFFF1E20-DAA9-3609-810F-6E6EFE1EE5CB}"/>
              </a:ext>
            </a:extLst>
          </p:cNvPr>
          <p:cNvSpPr/>
          <p:nvPr/>
        </p:nvSpPr>
        <p:spPr>
          <a:xfrm>
            <a:off x="2046711" y="572107"/>
            <a:ext cx="830770" cy="680529"/>
          </a:xfrm>
          <a:custGeom>
            <a:avLst/>
            <a:gdLst>
              <a:gd name="connsiteX0" fmla="*/ 1006601 w 1187085"/>
              <a:gd name="connsiteY0" fmla="*/ 972348 h 972406"/>
              <a:gd name="connsiteX1" fmla="*/ 1164110 w 1187085"/>
              <a:gd name="connsiteY1" fmla="*/ 342340 h 972406"/>
              <a:gd name="connsiteX2" fmla="*/ 349180 w 1187085"/>
              <a:gd name="connsiteY2" fmla="*/ -58 h 972406"/>
              <a:gd name="connsiteX3" fmla="*/ -72 w 1187085"/>
              <a:gd name="connsiteY3" fmla="*/ 499839 h 972406"/>
              <a:gd name="connsiteX4" fmla="*/ 1006574 w 1187085"/>
              <a:gd name="connsiteY4" fmla="*/ 972348 h 972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7085" h="972406">
                <a:moveTo>
                  <a:pt x="1006601" y="972348"/>
                </a:moveTo>
                <a:cubicBezTo>
                  <a:pt x="1099483" y="782534"/>
                  <a:pt x="1243182" y="618127"/>
                  <a:pt x="1164110" y="342340"/>
                </a:cubicBezTo>
                <a:cubicBezTo>
                  <a:pt x="981606" y="170341"/>
                  <a:pt x="706648" y="8511"/>
                  <a:pt x="349180" y="-58"/>
                </a:cubicBezTo>
                <a:cubicBezTo>
                  <a:pt x="128394" y="157536"/>
                  <a:pt x="94715" y="324247"/>
                  <a:pt x="-72" y="499839"/>
                </a:cubicBezTo>
                <a:cubicBezTo>
                  <a:pt x="361728" y="608284"/>
                  <a:pt x="681307" y="754428"/>
                  <a:pt x="1006574" y="972348"/>
                </a:cubicBezTo>
                <a:close/>
              </a:path>
            </a:pathLst>
          </a:custGeom>
          <a:gradFill>
            <a:gsLst>
              <a:gs pos="0">
                <a:srgbClr val="679196"/>
              </a:gs>
              <a:gs pos="50000">
                <a:srgbClr val="AEC3C6"/>
              </a:gs>
              <a:gs pos="100000">
                <a:srgbClr val="F6F6F6"/>
              </a:gs>
            </a:gsLst>
            <a:lin ang="20093566" scaled="1"/>
          </a:gradFill>
          <a:ln w="950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15" name="Forme libre 14">
            <a:extLst>
              <a:ext uri="{FF2B5EF4-FFF2-40B4-BE49-F238E27FC236}">
                <a16:creationId xmlns:a16="http://schemas.microsoft.com/office/drawing/2014/main" id="{20FDBBB6-0586-8317-AC8E-56AD0EA31C87}"/>
              </a:ext>
            </a:extLst>
          </p:cNvPr>
          <p:cNvSpPr/>
          <p:nvPr/>
        </p:nvSpPr>
        <p:spPr>
          <a:xfrm>
            <a:off x="2942938" y="766188"/>
            <a:ext cx="551438" cy="414572"/>
          </a:xfrm>
          <a:custGeom>
            <a:avLst/>
            <a:gdLst>
              <a:gd name="connsiteX0" fmla="*/ 27274 w 787948"/>
              <a:gd name="connsiteY0" fmla="*/ 592319 h 592381"/>
              <a:gd name="connsiteX1" fmla="*/ -118 w 787948"/>
              <a:gd name="connsiteY1" fmla="*/ 51335 h 592381"/>
              <a:gd name="connsiteX2" fmla="*/ 780577 w 787948"/>
              <a:gd name="connsiteY2" fmla="*/ 325250 h 592381"/>
              <a:gd name="connsiteX3" fmla="*/ 27270 w 787948"/>
              <a:gd name="connsiteY3" fmla="*/ 592319 h 592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7948" h="592381">
                <a:moveTo>
                  <a:pt x="27274" y="592319"/>
                </a:moveTo>
                <a:cubicBezTo>
                  <a:pt x="28622" y="310275"/>
                  <a:pt x="11275" y="147977"/>
                  <a:pt x="-118" y="51335"/>
                </a:cubicBezTo>
                <a:cubicBezTo>
                  <a:pt x="260109" y="-111845"/>
                  <a:pt x="728784" y="150336"/>
                  <a:pt x="780577" y="325250"/>
                </a:cubicBezTo>
                <a:cubicBezTo>
                  <a:pt x="811336" y="429221"/>
                  <a:pt x="775930" y="516387"/>
                  <a:pt x="27270" y="592319"/>
                </a:cubicBezTo>
                <a:close/>
              </a:path>
            </a:pathLst>
          </a:custGeom>
          <a:gradFill>
            <a:gsLst>
              <a:gs pos="0">
                <a:srgbClr val="8BB5B8"/>
              </a:gs>
              <a:gs pos="50000">
                <a:srgbClr val="C5DADB"/>
              </a:gs>
              <a:gs pos="100000">
                <a:srgbClr val="FFFFFF"/>
              </a:gs>
            </a:gsLst>
            <a:lin ang="20526107" scaled="1"/>
          </a:gradFill>
          <a:ln w="950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16" name="Forme libre 15">
            <a:extLst>
              <a:ext uri="{FF2B5EF4-FFF2-40B4-BE49-F238E27FC236}">
                <a16:creationId xmlns:a16="http://schemas.microsoft.com/office/drawing/2014/main" id="{82447F11-02F4-69CE-097F-C4A0E12620DF}"/>
              </a:ext>
            </a:extLst>
          </p:cNvPr>
          <p:cNvSpPr/>
          <p:nvPr/>
        </p:nvSpPr>
        <p:spPr>
          <a:xfrm>
            <a:off x="3327409" y="1184265"/>
            <a:ext cx="535253" cy="651172"/>
          </a:xfrm>
          <a:custGeom>
            <a:avLst/>
            <a:gdLst>
              <a:gd name="connsiteX0" fmla="*/ 257085 w 764822"/>
              <a:gd name="connsiteY0" fmla="*/ 808117 h 930458"/>
              <a:gd name="connsiteX1" fmla="*/ 29378 w 764822"/>
              <a:gd name="connsiteY1" fmla="*/ 889805 h 930458"/>
              <a:gd name="connsiteX2" fmla="*/ 737875 w 764822"/>
              <a:gd name="connsiteY2" fmla="*/ 597491 h 930458"/>
              <a:gd name="connsiteX3" fmla="*/ 628648 w 764822"/>
              <a:gd name="connsiteY3" fmla="*/ 610985 h 930458"/>
              <a:gd name="connsiteX4" fmla="*/ 257051 w 764822"/>
              <a:gd name="connsiteY4" fmla="*/ 808114 h 93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4822" h="930458">
                <a:moveTo>
                  <a:pt x="257085" y="808117"/>
                </a:moveTo>
                <a:cubicBezTo>
                  <a:pt x="241276" y="1002040"/>
                  <a:pt x="176114" y="912895"/>
                  <a:pt x="29378" y="889805"/>
                </a:cubicBezTo>
                <a:cubicBezTo>
                  <a:pt x="-196227" y="-170105"/>
                  <a:pt x="952234" y="-302908"/>
                  <a:pt x="737875" y="597491"/>
                </a:cubicBezTo>
                <a:cubicBezTo>
                  <a:pt x="703061" y="620341"/>
                  <a:pt x="637956" y="719942"/>
                  <a:pt x="628648" y="610985"/>
                </a:cubicBezTo>
                <a:cubicBezTo>
                  <a:pt x="675346" y="295853"/>
                  <a:pt x="311814" y="136368"/>
                  <a:pt x="257051" y="808114"/>
                </a:cubicBezTo>
                <a:close/>
              </a:path>
            </a:pathLst>
          </a:custGeom>
          <a:solidFill>
            <a:srgbClr val="3B8D95"/>
          </a:solidFill>
          <a:ln w="950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17" name="Forme libre 16">
            <a:extLst>
              <a:ext uri="{FF2B5EF4-FFF2-40B4-BE49-F238E27FC236}">
                <a16:creationId xmlns:a16="http://schemas.microsoft.com/office/drawing/2014/main" id="{7F726F57-6050-4240-E711-7D44885FF83B}"/>
              </a:ext>
            </a:extLst>
          </p:cNvPr>
          <p:cNvSpPr/>
          <p:nvPr/>
        </p:nvSpPr>
        <p:spPr>
          <a:xfrm>
            <a:off x="3093670" y="1659591"/>
            <a:ext cx="342961" cy="293585"/>
          </a:xfrm>
          <a:custGeom>
            <a:avLst/>
            <a:gdLst>
              <a:gd name="connsiteX0" fmla="*/ -121 w 490056"/>
              <a:gd name="connsiteY0" fmla="*/ 419392 h 419503"/>
              <a:gd name="connsiteX1" fmla="*/ 489935 w 490056"/>
              <a:gd name="connsiteY1" fmla="*/ 71313 h 419503"/>
              <a:gd name="connsiteX2" fmla="*/ 336169 w 490056"/>
              <a:gd name="connsiteY2" fmla="*/ -112 h 419503"/>
              <a:gd name="connsiteX3" fmla="*/ 23939 w 490056"/>
              <a:gd name="connsiteY3" fmla="*/ 175812 h 419503"/>
              <a:gd name="connsiteX4" fmla="*/ -115 w 490056"/>
              <a:gd name="connsiteY4" fmla="*/ 419392 h 419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0056" h="419503">
                <a:moveTo>
                  <a:pt x="-121" y="419392"/>
                </a:moveTo>
                <a:lnTo>
                  <a:pt x="489935" y="71313"/>
                </a:lnTo>
                <a:cubicBezTo>
                  <a:pt x="427205" y="79723"/>
                  <a:pt x="383224" y="44313"/>
                  <a:pt x="336169" y="-112"/>
                </a:cubicBezTo>
                <a:lnTo>
                  <a:pt x="23939" y="175812"/>
                </a:lnTo>
                <a:cubicBezTo>
                  <a:pt x="31445" y="237227"/>
                  <a:pt x="28115" y="356787"/>
                  <a:pt x="-115" y="419392"/>
                </a:cubicBezTo>
                <a:close/>
              </a:path>
            </a:pathLst>
          </a:custGeom>
          <a:solidFill>
            <a:srgbClr val="4E6264"/>
          </a:solidFill>
          <a:ln w="950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E65CD19B-F155-1224-158A-E86A93A7452B}"/>
              </a:ext>
            </a:extLst>
          </p:cNvPr>
          <p:cNvGrpSpPr/>
          <p:nvPr/>
        </p:nvGrpSpPr>
        <p:grpSpPr>
          <a:xfrm>
            <a:off x="1426958" y="931543"/>
            <a:ext cx="1334841" cy="1241246"/>
            <a:chOff x="1426958" y="931543"/>
            <a:chExt cx="1334841" cy="1241246"/>
          </a:xfrm>
        </p:grpSpPr>
        <p:sp>
          <p:nvSpPr>
            <p:cNvPr id="12" name="Forme libre 11">
              <a:extLst>
                <a:ext uri="{FF2B5EF4-FFF2-40B4-BE49-F238E27FC236}">
                  <a16:creationId xmlns:a16="http://schemas.microsoft.com/office/drawing/2014/main" id="{108899C9-06E0-6561-A08A-08242CEEB6E7}"/>
                </a:ext>
              </a:extLst>
            </p:cNvPr>
            <p:cNvSpPr/>
            <p:nvPr/>
          </p:nvSpPr>
          <p:spPr>
            <a:xfrm>
              <a:off x="1426958" y="931543"/>
              <a:ext cx="1334841" cy="1241246"/>
            </a:xfrm>
            <a:custGeom>
              <a:avLst/>
              <a:gdLst>
                <a:gd name="connsiteX0" fmla="*/ 1179961 w 1907351"/>
                <a:gd name="connsiteY0" fmla="*/ 1773517 h 1773613"/>
                <a:gd name="connsiteX1" fmla="*/ 810169 w 1907351"/>
                <a:gd name="connsiteY1" fmla="*/ -97 h 1773613"/>
                <a:gd name="connsiteX2" fmla="*/ 1816815 w 1907351"/>
                <a:gd name="connsiteY2" fmla="*/ 1129842 h 1773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7351" h="1773613">
                  <a:moveTo>
                    <a:pt x="1179961" y="1773517"/>
                  </a:moveTo>
                  <a:cubicBezTo>
                    <a:pt x="-689883" y="1758725"/>
                    <a:pt x="38273" y="124503"/>
                    <a:pt x="810169" y="-97"/>
                  </a:cubicBezTo>
                  <a:cubicBezTo>
                    <a:pt x="2060528" y="494119"/>
                    <a:pt x="1979177" y="508403"/>
                    <a:pt x="1816815" y="1129842"/>
                  </a:cubicBezTo>
                  <a:close/>
                </a:path>
              </a:pathLst>
            </a:custGeom>
            <a:solidFill>
              <a:srgbClr val="65959A"/>
            </a:solidFill>
            <a:ln w="950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3" name="Forme libre 12">
              <a:extLst>
                <a:ext uri="{FF2B5EF4-FFF2-40B4-BE49-F238E27FC236}">
                  <a16:creationId xmlns:a16="http://schemas.microsoft.com/office/drawing/2014/main" id="{5EB48DD6-8B5E-C839-E344-9CB9EE6E859F}"/>
                </a:ext>
              </a:extLst>
            </p:cNvPr>
            <p:cNvSpPr/>
            <p:nvPr/>
          </p:nvSpPr>
          <p:spPr>
            <a:xfrm>
              <a:off x="1534245" y="960284"/>
              <a:ext cx="1183433" cy="1042234"/>
            </a:xfrm>
            <a:custGeom>
              <a:avLst/>
              <a:gdLst>
                <a:gd name="connsiteX0" fmla="*/ 677459 w 1691004"/>
                <a:gd name="connsiteY0" fmla="*/ -79 h 1489245"/>
                <a:gd name="connsiteX1" fmla="*/ 293281 w 1691004"/>
                <a:gd name="connsiteY1" fmla="*/ 1485220 h 1489245"/>
                <a:gd name="connsiteX2" fmla="*/ 1690953 w 1691004"/>
                <a:gd name="connsiteY2" fmla="*/ 527199 h 1489245"/>
                <a:gd name="connsiteX3" fmla="*/ 677459 w 1691004"/>
                <a:gd name="connsiteY3" fmla="*/ -92 h 148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1004" h="1489245">
                  <a:moveTo>
                    <a:pt x="677459" y="-79"/>
                  </a:moveTo>
                  <a:cubicBezTo>
                    <a:pt x="-274886" y="646118"/>
                    <a:pt x="-44189" y="1447664"/>
                    <a:pt x="293281" y="1485220"/>
                  </a:cubicBezTo>
                  <a:cubicBezTo>
                    <a:pt x="748967" y="1535911"/>
                    <a:pt x="867610" y="1090040"/>
                    <a:pt x="1690953" y="527199"/>
                  </a:cubicBezTo>
                  <a:cubicBezTo>
                    <a:pt x="1488044" y="393841"/>
                    <a:pt x="1479733" y="321643"/>
                    <a:pt x="677459" y="-92"/>
                  </a:cubicBezTo>
                  <a:close/>
                </a:path>
              </a:pathLst>
            </a:custGeom>
            <a:solidFill>
              <a:srgbClr val="9BE5EC"/>
            </a:solidFill>
            <a:ln w="15207" cap="flat">
              <a:solidFill>
                <a:srgbClr val="2853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9" name="Forme libre 18">
              <a:extLst>
                <a:ext uri="{FF2B5EF4-FFF2-40B4-BE49-F238E27FC236}">
                  <a16:creationId xmlns:a16="http://schemas.microsoft.com/office/drawing/2014/main" id="{B536E0FC-EE38-D4D0-BD8B-BC6FAF3AA0AA}"/>
                </a:ext>
              </a:extLst>
            </p:cNvPr>
            <p:cNvSpPr/>
            <p:nvPr/>
          </p:nvSpPr>
          <p:spPr>
            <a:xfrm>
              <a:off x="1633596" y="1075342"/>
              <a:ext cx="530907" cy="770962"/>
            </a:xfrm>
            <a:custGeom>
              <a:avLst/>
              <a:gdLst>
                <a:gd name="connsiteX0" fmla="*/ 487581 w 758611"/>
                <a:gd name="connsiteY0" fmla="*/ -91 h 1101625"/>
                <a:gd name="connsiteX1" fmla="*/ 131482 w 758611"/>
                <a:gd name="connsiteY1" fmla="*/ 1061311 h 1101625"/>
                <a:gd name="connsiteX2" fmla="*/ 487581 w 758611"/>
                <a:gd name="connsiteY2" fmla="*/ -91 h 1101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8611" h="1101625">
                  <a:moveTo>
                    <a:pt x="487581" y="-91"/>
                  </a:moveTo>
                  <a:cubicBezTo>
                    <a:pt x="1124685" y="182965"/>
                    <a:pt x="485020" y="414850"/>
                    <a:pt x="131482" y="1061311"/>
                  </a:cubicBezTo>
                  <a:cubicBezTo>
                    <a:pt x="-5445" y="1296125"/>
                    <a:pt x="-191812" y="445254"/>
                    <a:pt x="487581" y="-91"/>
                  </a:cubicBezTo>
                  <a:close/>
                </a:path>
              </a:pathLst>
            </a:custGeom>
            <a:noFill/>
            <a:ln w="15207" cap="flat">
              <a:solidFill>
                <a:srgbClr val="2853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" name="Forme libre 19">
              <a:extLst>
                <a:ext uri="{FF2B5EF4-FFF2-40B4-BE49-F238E27FC236}">
                  <a16:creationId xmlns:a16="http://schemas.microsoft.com/office/drawing/2014/main" id="{492CE6EA-2AFC-1889-3F6F-41781DD3C49E}"/>
                </a:ext>
              </a:extLst>
            </p:cNvPr>
            <p:cNvSpPr/>
            <p:nvPr/>
          </p:nvSpPr>
          <p:spPr>
            <a:xfrm>
              <a:off x="1758841" y="1251951"/>
              <a:ext cx="768768" cy="666438"/>
            </a:xfrm>
            <a:custGeom>
              <a:avLst/>
              <a:gdLst>
                <a:gd name="connsiteX0" fmla="*/ -53 w 1098491"/>
                <a:gd name="connsiteY0" fmla="*/ 856876 h 952271"/>
                <a:gd name="connsiteX1" fmla="*/ 603060 w 1098491"/>
                <a:gd name="connsiteY1" fmla="*/ 89890 h 952271"/>
                <a:gd name="connsiteX2" fmla="*/ 1002594 w 1098491"/>
                <a:gd name="connsiteY2" fmla="*/ 319884 h 952271"/>
                <a:gd name="connsiteX3" fmla="*/ -53 w 1098491"/>
                <a:gd name="connsiteY3" fmla="*/ 856855 h 95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8491" h="952271">
                  <a:moveTo>
                    <a:pt x="-53" y="856876"/>
                  </a:moveTo>
                  <a:cubicBezTo>
                    <a:pt x="66795" y="542197"/>
                    <a:pt x="368079" y="304082"/>
                    <a:pt x="603060" y="89890"/>
                  </a:cubicBezTo>
                  <a:cubicBezTo>
                    <a:pt x="894472" y="-175715"/>
                    <a:pt x="1280454" y="221648"/>
                    <a:pt x="1002594" y="319884"/>
                  </a:cubicBezTo>
                  <a:cubicBezTo>
                    <a:pt x="663802" y="439664"/>
                    <a:pt x="74315" y="1219333"/>
                    <a:pt x="-53" y="856855"/>
                  </a:cubicBezTo>
                  <a:close/>
                </a:path>
              </a:pathLst>
            </a:custGeom>
            <a:noFill/>
            <a:ln w="18058" cap="flat">
              <a:solidFill>
                <a:srgbClr val="1E464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9" name="Forme libre 8">
            <a:extLst>
              <a:ext uri="{FF2B5EF4-FFF2-40B4-BE49-F238E27FC236}">
                <a16:creationId xmlns:a16="http://schemas.microsoft.com/office/drawing/2014/main" id="{5E10E708-FACE-9B00-874B-246E9F02C96E}"/>
              </a:ext>
            </a:extLst>
          </p:cNvPr>
          <p:cNvSpPr/>
          <p:nvPr/>
        </p:nvSpPr>
        <p:spPr>
          <a:xfrm>
            <a:off x="2660186" y="2007461"/>
            <a:ext cx="239629" cy="244416"/>
          </a:xfrm>
          <a:custGeom>
            <a:avLst/>
            <a:gdLst>
              <a:gd name="connsiteX0" fmla="*/ 342314 w 342405"/>
              <a:gd name="connsiteY0" fmla="*/ 349114 h 349245"/>
              <a:gd name="connsiteX1" fmla="*/ -92 w 342405"/>
              <a:gd name="connsiteY1" fmla="*/ 266938 h 349245"/>
              <a:gd name="connsiteX2" fmla="*/ 219047 w 342405"/>
              <a:gd name="connsiteY2" fmla="*/ -131 h 34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405" h="349245">
                <a:moveTo>
                  <a:pt x="342314" y="349114"/>
                </a:moveTo>
                <a:cubicBezTo>
                  <a:pt x="244632" y="342288"/>
                  <a:pt x="166494" y="359886"/>
                  <a:pt x="-92" y="266938"/>
                </a:cubicBezTo>
                <a:lnTo>
                  <a:pt x="219047" y="-131"/>
                </a:lnTo>
                <a:close/>
              </a:path>
            </a:pathLst>
          </a:custGeom>
          <a:gradFill>
            <a:gsLst>
              <a:gs pos="0">
                <a:srgbClr val="4C5A59"/>
              </a:gs>
              <a:gs pos="50000">
                <a:srgbClr val="262D2C">
                  <a:alpha val="49804"/>
                </a:srgbClr>
              </a:gs>
            </a:gsLst>
            <a:lin ang="0" scaled="1"/>
          </a:gradFill>
          <a:ln w="950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18" name="Forme libre 17">
            <a:extLst>
              <a:ext uri="{FF2B5EF4-FFF2-40B4-BE49-F238E27FC236}">
                <a16:creationId xmlns:a16="http://schemas.microsoft.com/office/drawing/2014/main" id="{56A91D9A-FEC8-979D-5DDE-D797309B6583}"/>
              </a:ext>
            </a:extLst>
          </p:cNvPr>
          <p:cNvSpPr/>
          <p:nvPr/>
        </p:nvSpPr>
        <p:spPr>
          <a:xfrm>
            <a:off x="2752478" y="1588816"/>
            <a:ext cx="384769" cy="688699"/>
          </a:xfrm>
          <a:custGeom>
            <a:avLst/>
            <a:gdLst>
              <a:gd name="connsiteX0" fmla="*/ 488274 w 549796"/>
              <a:gd name="connsiteY0" fmla="*/ 530828 h 984080"/>
              <a:gd name="connsiteX1" fmla="*/ 213376 w 549796"/>
              <a:gd name="connsiteY1" fmla="*/ 945293 h 984080"/>
              <a:gd name="connsiteX2" fmla="*/ 61523 w 549796"/>
              <a:gd name="connsiteY2" fmla="*/ 453253 h 984080"/>
              <a:gd name="connsiteX3" fmla="*/ 336421 w 549796"/>
              <a:gd name="connsiteY3" fmla="*/ 38788 h 984080"/>
              <a:gd name="connsiteX4" fmla="*/ 488274 w 549796"/>
              <a:gd name="connsiteY4" fmla="*/ 530828 h 984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96" h="984080">
                <a:moveTo>
                  <a:pt x="488274" y="530828"/>
                </a:moveTo>
                <a:cubicBezTo>
                  <a:pt x="454295" y="781155"/>
                  <a:pt x="331218" y="966714"/>
                  <a:pt x="213376" y="945293"/>
                </a:cubicBezTo>
                <a:cubicBezTo>
                  <a:pt x="95533" y="923871"/>
                  <a:pt x="27544" y="703580"/>
                  <a:pt x="61523" y="453253"/>
                </a:cubicBezTo>
                <a:cubicBezTo>
                  <a:pt x="95501" y="202926"/>
                  <a:pt x="218579" y="17366"/>
                  <a:pt x="336421" y="38788"/>
                </a:cubicBezTo>
                <a:cubicBezTo>
                  <a:pt x="454264" y="60209"/>
                  <a:pt x="522252" y="280501"/>
                  <a:pt x="488274" y="530828"/>
                </a:cubicBezTo>
                <a:close/>
              </a:path>
            </a:pathLst>
          </a:custGeom>
          <a:solidFill>
            <a:srgbClr val="010101"/>
          </a:solidFill>
          <a:ln w="9530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1" name="Forme libre 20">
            <a:extLst>
              <a:ext uri="{FF2B5EF4-FFF2-40B4-BE49-F238E27FC236}">
                <a16:creationId xmlns:a16="http://schemas.microsoft.com/office/drawing/2014/main" id="{7C75CD13-0969-536A-2110-F08D7A66BE08}"/>
              </a:ext>
            </a:extLst>
          </p:cNvPr>
          <p:cNvSpPr/>
          <p:nvPr/>
        </p:nvSpPr>
        <p:spPr>
          <a:xfrm>
            <a:off x="2871433" y="1814418"/>
            <a:ext cx="123799" cy="225176"/>
          </a:xfrm>
          <a:custGeom>
            <a:avLst/>
            <a:gdLst>
              <a:gd name="connsiteX0" fmla="*/ 157101 w 176896"/>
              <a:gd name="connsiteY0" fmla="*/ 173559 h 321754"/>
              <a:gd name="connsiteX1" fmla="*/ 68653 w 176896"/>
              <a:gd name="connsiteY1" fmla="*/ 309073 h 321754"/>
              <a:gd name="connsiteX2" fmla="*/ 19795 w 176896"/>
              <a:gd name="connsiteY2" fmla="*/ 148195 h 321754"/>
              <a:gd name="connsiteX3" fmla="*/ 108244 w 176896"/>
              <a:gd name="connsiteY3" fmla="*/ 12682 h 321754"/>
              <a:gd name="connsiteX4" fmla="*/ 157101 w 176896"/>
              <a:gd name="connsiteY4" fmla="*/ 173559 h 321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96" h="321754">
                <a:moveTo>
                  <a:pt x="157101" y="173559"/>
                </a:moveTo>
                <a:cubicBezTo>
                  <a:pt x="146169" y="255406"/>
                  <a:pt x="106569" y="316077"/>
                  <a:pt x="68653" y="309073"/>
                </a:cubicBezTo>
                <a:cubicBezTo>
                  <a:pt x="30738" y="302069"/>
                  <a:pt x="8863" y="230042"/>
                  <a:pt x="19795" y="148195"/>
                </a:cubicBezTo>
                <a:cubicBezTo>
                  <a:pt x="30728" y="66348"/>
                  <a:pt x="70328" y="5678"/>
                  <a:pt x="108244" y="12682"/>
                </a:cubicBezTo>
                <a:cubicBezTo>
                  <a:pt x="146159" y="19686"/>
                  <a:pt x="168034" y="91713"/>
                  <a:pt x="157101" y="173559"/>
                </a:cubicBezTo>
                <a:close/>
              </a:path>
            </a:pathLst>
          </a:custGeom>
          <a:solidFill>
            <a:srgbClr val="5EB9B6"/>
          </a:solidFill>
          <a:ln w="9535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2" name="Forme libre 21">
            <a:extLst>
              <a:ext uri="{FF2B5EF4-FFF2-40B4-BE49-F238E27FC236}">
                <a16:creationId xmlns:a16="http://schemas.microsoft.com/office/drawing/2014/main" id="{4A473151-FF71-B683-9AAE-022B037134F4}"/>
              </a:ext>
            </a:extLst>
          </p:cNvPr>
          <p:cNvSpPr/>
          <p:nvPr/>
        </p:nvSpPr>
        <p:spPr>
          <a:xfrm>
            <a:off x="2193074" y="1390449"/>
            <a:ext cx="950070" cy="889301"/>
          </a:xfrm>
          <a:custGeom>
            <a:avLst/>
            <a:gdLst>
              <a:gd name="connsiteX0" fmla="*/ 865921 w 1357552"/>
              <a:gd name="connsiteY0" fmla="*/ 953445 h 1270720"/>
              <a:gd name="connsiteX1" fmla="*/ 24619 w 1357552"/>
              <a:gd name="connsiteY1" fmla="*/ 1042468 h 1270720"/>
              <a:gd name="connsiteX2" fmla="*/ 872767 w 1357552"/>
              <a:gd name="connsiteY2" fmla="*/ 8454 h 1270720"/>
              <a:gd name="connsiteX3" fmla="*/ 1350126 w 1357552"/>
              <a:gd name="connsiteY3" fmla="*/ 632442 h 1270720"/>
              <a:gd name="connsiteX4" fmla="*/ 1278124 w 1357552"/>
              <a:gd name="connsiteY4" fmla="*/ 880828 h 1270720"/>
              <a:gd name="connsiteX5" fmla="*/ 1223684 w 1357552"/>
              <a:gd name="connsiteY5" fmla="*/ 777420 h 1270720"/>
              <a:gd name="connsiteX6" fmla="*/ 865924 w 1357552"/>
              <a:gd name="connsiteY6" fmla="*/ 953459 h 127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57552" h="1270720">
                <a:moveTo>
                  <a:pt x="865921" y="953445"/>
                </a:moveTo>
                <a:cubicBezTo>
                  <a:pt x="613516" y="1390778"/>
                  <a:pt x="268380" y="1331888"/>
                  <a:pt x="24619" y="1042468"/>
                </a:cubicBezTo>
                <a:cubicBezTo>
                  <a:pt x="-97109" y="897938"/>
                  <a:pt x="238158" y="135020"/>
                  <a:pt x="872767" y="8454"/>
                </a:cubicBezTo>
                <a:cubicBezTo>
                  <a:pt x="1297154" y="-76190"/>
                  <a:pt x="1386463" y="490820"/>
                  <a:pt x="1350126" y="632442"/>
                </a:cubicBezTo>
                <a:cubicBezTo>
                  <a:pt x="1334603" y="753422"/>
                  <a:pt x="1346245" y="760994"/>
                  <a:pt x="1278124" y="880828"/>
                </a:cubicBezTo>
                <a:cubicBezTo>
                  <a:pt x="1258579" y="915211"/>
                  <a:pt x="1193289" y="897470"/>
                  <a:pt x="1223684" y="777420"/>
                </a:cubicBezTo>
                <a:cubicBezTo>
                  <a:pt x="1307278" y="447224"/>
                  <a:pt x="851430" y="105354"/>
                  <a:pt x="865924" y="953459"/>
                </a:cubicBezTo>
                <a:close/>
              </a:path>
            </a:pathLst>
          </a:custGeom>
          <a:solidFill>
            <a:srgbClr val="3B8D95"/>
          </a:solidFill>
          <a:ln w="950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3" name="Forme libre 22">
            <a:extLst>
              <a:ext uri="{FF2B5EF4-FFF2-40B4-BE49-F238E27FC236}">
                <a16:creationId xmlns:a16="http://schemas.microsoft.com/office/drawing/2014/main" id="{BE1DCC52-565F-71AB-CC53-BBA5947DCDA8}"/>
              </a:ext>
            </a:extLst>
          </p:cNvPr>
          <p:cNvSpPr/>
          <p:nvPr/>
        </p:nvSpPr>
        <p:spPr>
          <a:xfrm rot="1354042">
            <a:off x="2401360" y="1813372"/>
            <a:ext cx="230045" cy="292342"/>
          </a:xfrm>
          <a:custGeom>
            <a:avLst/>
            <a:gdLst>
              <a:gd name="connsiteX0" fmla="*/ 328636 w 328711"/>
              <a:gd name="connsiteY0" fmla="*/ 208743 h 417727"/>
              <a:gd name="connsiteX1" fmla="*/ 164280 w 328711"/>
              <a:gd name="connsiteY1" fmla="*/ 417607 h 417727"/>
              <a:gd name="connsiteX2" fmla="*/ -76 w 328711"/>
              <a:gd name="connsiteY2" fmla="*/ 208743 h 417727"/>
              <a:gd name="connsiteX3" fmla="*/ 164280 w 328711"/>
              <a:gd name="connsiteY3" fmla="*/ -121 h 417727"/>
              <a:gd name="connsiteX4" fmla="*/ 328636 w 328711"/>
              <a:gd name="connsiteY4" fmla="*/ 208743 h 417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8711" h="417727">
                <a:moveTo>
                  <a:pt x="328636" y="208743"/>
                </a:moveTo>
                <a:cubicBezTo>
                  <a:pt x="328636" y="324096"/>
                  <a:pt x="255054" y="417607"/>
                  <a:pt x="164280" y="417607"/>
                </a:cubicBezTo>
                <a:cubicBezTo>
                  <a:pt x="73513" y="417607"/>
                  <a:pt x="-76" y="324096"/>
                  <a:pt x="-76" y="208743"/>
                </a:cubicBezTo>
                <a:cubicBezTo>
                  <a:pt x="-76" y="93390"/>
                  <a:pt x="73506" y="-121"/>
                  <a:pt x="164280" y="-121"/>
                </a:cubicBezTo>
                <a:cubicBezTo>
                  <a:pt x="255047" y="-121"/>
                  <a:pt x="328636" y="93390"/>
                  <a:pt x="328636" y="208743"/>
                </a:cubicBezTo>
                <a:close/>
              </a:path>
            </a:pathLst>
          </a:custGeom>
          <a:solidFill>
            <a:srgbClr val="E3D46E"/>
          </a:solidFill>
          <a:ln w="9505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4" name="Forme libre 23">
            <a:extLst>
              <a:ext uri="{FF2B5EF4-FFF2-40B4-BE49-F238E27FC236}">
                <a16:creationId xmlns:a16="http://schemas.microsoft.com/office/drawing/2014/main" id="{08EE6C30-8548-62F1-4AF7-64D3BA54E809}"/>
              </a:ext>
            </a:extLst>
          </p:cNvPr>
          <p:cNvSpPr/>
          <p:nvPr/>
        </p:nvSpPr>
        <p:spPr>
          <a:xfrm>
            <a:off x="2483653" y="1432540"/>
            <a:ext cx="519683" cy="311116"/>
          </a:xfrm>
          <a:custGeom>
            <a:avLst/>
            <a:gdLst>
              <a:gd name="connsiteX0" fmla="*/ 742485 w 742574"/>
              <a:gd name="connsiteY0" fmla="*/ 70606 h 444553"/>
              <a:gd name="connsiteX1" fmla="*/ 156124 w 742574"/>
              <a:gd name="connsiteY1" fmla="*/ 444384 h 444553"/>
              <a:gd name="connsiteX2" fmla="*/ 742485 w 742574"/>
              <a:gd name="connsiteY2" fmla="*/ 70606 h 444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2574" h="444553">
                <a:moveTo>
                  <a:pt x="742485" y="70606"/>
                </a:moveTo>
                <a:cubicBezTo>
                  <a:pt x="364835" y="-213838"/>
                  <a:pt x="-304904" y="452343"/>
                  <a:pt x="156124" y="444384"/>
                </a:cubicBezTo>
                <a:cubicBezTo>
                  <a:pt x="286549" y="136797"/>
                  <a:pt x="565480" y="68036"/>
                  <a:pt x="742485" y="70606"/>
                </a:cubicBezTo>
                <a:close/>
              </a:path>
            </a:pathLst>
          </a:custGeom>
          <a:gradFill>
            <a:gsLst>
              <a:gs pos="0">
                <a:srgbClr val="A3EAF8">
                  <a:alpha val="73725"/>
                </a:srgbClr>
              </a:gs>
              <a:gs pos="50000">
                <a:srgbClr val="A3EAF8">
                  <a:alpha val="37647"/>
                </a:srgbClr>
              </a:gs>
              <a:gs pos="100000">
                <a:srgbClr val="A3EAF8">
                  <a:alpha val="1176"/>
                </a:srgbClr>
              </a:gs>
            </a:gsLst>
            <a:lin ang="0" scaled="1"/>
          </a:gradFill>
          <a:ln w="6779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5" name="Forme libre 24">
            <a:extLst>
              <a:ext uri="{FF2B5EF4-FFF2-40B4-BE49-F238E27FC236}">
                <a16:creationId xmlns:a16="http://schemas.microsoft.com/office/drawing/2014/main" id="{8AEBAF71-D5B9-D3DB-32AC-A659E7C9BE7A}"/>
              </a:ext>
            </a:extLst>
          </p:cNvPr>
          <p:cNvSpPr/>
          <p:nvPr/>
        </p:nvSpPr>
        <p:spPr>
          <a:xfrm>
            <a:off x="3410123" y="1219758"/>
            <a:ext cx="318732" cy="226970"/>
          </a:xfrm>
          <a:custGeom>
            <a:avLst/>
            <a:gdLst>
              <a:gd name="connsiteX0" fmla="*/ -8 w 455435"/>
              <a:gd name="connsiteY0" fmla="*/ 324228 h 324317"/>
              <a:gd name="connsiteX1" fmla="*/ 390332 w 455435"/>
              <a:gd name="connsiteY1" fmla="*/ 9224 h 324317"/>
              <a:gd name="connsiteX2" fmla="*/ 431420 w 455435"/>
              <a:gd name="connsiteY2" fmla="*/ 122218 h 324317"/>
              <a:gd name="connsiteX3" fmla="*/ -9 w 455435"/>
              <a:gd name="connsiteY3" fmla="*/ 324235 h 324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435" h="324317">
                <a:moveTo>
                  <a:pt x="-8" y="324228"/>
                </a:moveTo>
                <a:cubicBezTo>
                  <a:pt x="-6866" y="148351"/>
                  <a:pt x="257480" y="-45063"/>
                  <a:pt x="390332" y="9224"/>
                </a:cubicBezTo>
                <a:cubicBezTo>
                  <a:pt x="429490" y="28803"/>
                  <a:pt x="488902" y="93474"/>
                  <a:pt x="431420" y="122218"/>
                </a:cubicBezTo>
                <a:cubicBezTo>
                  <a:pt x="222898" y="75603"/>
                  <a:pt x="120227" y="197337"/>
                  <a:pt x="-9" y="324235"/>
                </a:cubicBezTo>
                <a:close/>
              </a:path>
            </a:pathLst>
          </a:custGeom>
          <a:solidFill>
            <a:srgbClr val="C4E4E6"/>
          </a:solidFill>
          <a:ln w="6779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6" name="Forme libre 25">
            <a:extLst>
              <a:ext uri="{FF2B5EF4-FFF2-40B4-BE49-F238E27FC236}">
                <a16:creationId xmlns:a16="http://schemas.microsoft.com/office/drawing/2014/main" id="{6303D066-4045-FC12-4404-34B7CA80FA56}"/>
              </a:ext>
            </a:extLst>
          </p:cNvPr>
          <p:cNvSpPr/>
          <p:nvPr/>
        </p:nvSpPr>
        <p:spPr>
          <a:xfrm>
            <a:off x="2439977" y="431892"/>
            <a:ext cx="774636" cy="213428"/>
          </a:xfrm>
          <a:custGeom>
            <a:avLst/>
            <a:gdLst>
              <a:gd name="connsiteX0" fmla="*/ 1106768 w 1106875"/>
              <a:gd name="connsiteY0" fmla="*/ 237955 h 304966"/>
              <a:gd name="connsiteX1" fmla="*/ 152050 w 1106875"/>
              <a:gd name="connsiteY1" fmla="*/ 22481 h 304966"/>
              <a:gd name="connsiteX2" fmla="*/ 332730 w 1106875"/>
              <a:gd name="connsiteY2" fmla="*/ 302688 h 304966"/>
              <a:gd name="connsiteX3" fmla="*/ 1106781 w 1106875"/>
              <a:gd name="connsiteY3" fmla="*/ 237951 h 304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6875" h="304966">
                <a:moveTo>
                  <a:pt x="1106768" y="237955"/>
                </a:moveTo>
                <a:cubicBezTo>
                  <a:pt x="1008889" y="69820"/>
                  <a:pt x="370680" y="-52428"/>
                  <a:pt x="152050" y="22481"/>
                </a:cubicBezTo>
                <a:cubicBezTo>
                  <a:pt x="-247768" y="138607"/>
                  <a:pt x="258355" y="239812"/>
                  <a:pt x="332730" y="302688"/>
                </a:cubicBezTo>
                <a:cubicBezTo>
                  <a:pt x="377341" y="343024"/>
                  <a:pt x="124466" y="-179366"/>
                  <a:pt x="1106781" y="237951"/>
                </a:cubicBezTo>
                <a:close/>
              </a:path>
            </a:pathLst>
          </a:custGeom>
          <a:solidFill>
            <a:srgbClr val="C4E4E6"/>
          </a:solidFill>
          <a:ln w="6779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27" name="Forme libre 26">
            <a:extLst>
              <a:ext uri="{FF2B5EF4-FFF2-40B4-BE49-F238E27FC236}">
                <a16:creationId xmlns:a16="http://schemas.microsoft.com/office/drawing/2014/main" id="{3BF14A0C-9E04-0648-22DD-E55171E7E4DA}"/>
              </a:ext>
            </a:extLst>
          </p:cNvPr>
          <p:cNvSpPr/>
          <p:nvPr/>
        </p:nvSpPr>
        <p:spPr>
          <a:xfrm>
            <a:off x="1412765" y="1011782"/>
            <a:ext cx="324821" cy="234430"/>
          </a:xfrm>
          <a:custGeom>
            <a:avLst/>
            <a:gdLst>
              <a:gd name="connsiteX0" fmla="*/ 464117 w 464136"/>
              <a:gd name="connsiteY0" fmla="*/ 1673 h 334977"/>
              <a:gd name="connsiteX1" fmla="*/ 97748 w 464136"/>
              <a:gd name="connsiteY1" fmla="*/ 320100 h 334977"/>
              <a:gd name="connsiteX2" fmla="*/ 12147 w 464136"/>
              <a:gd name="connsiteY2" fmla="*/ 193413 h 334977"/>
              <a:gd name="connsiteX3" fmla="*/ 464117 w 464136"/>
              <a:gd name="connsiteY3" fmla="*/ 1673 h 334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4136" h="334977">
                <a:moveTo>
                  <a:pt x="464117" y="1673"/>
                </a:moveTo>
                <a:cubicBezTo>
                  <a:pt x="331353" y="17609"/>
                  <a:pt x="198128" y="160331"/>
                  <a:pt x="97748" y="320100"/>
                </a:cubicBezTo>
                <a:cubicBezTo>
                  <a:pt x="61244" y="378204"/>
                  <a:pt x="-33464" y="250425"/>
                  <a:pt x="12147" y="193413"/>
                </a:cubicBezTo>
                <a:cubicBezTo>
                  <a:pt x="64705" y="127717"/>
                  <a:pt x="317042" y="-17593"/>
                  <a:pt x="464117" y="1673"/>
                </a:cubicBezTo>
                <a:close/>
              </a:path>
            </a:pathLst>
          </a:custGeom>
          <a:solidFill>
            <a:srgbClr val="C4E4E6"/>
          </a:solidFill>
          <a:ln w="6779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28" name="Graphique 2">
            <a:extLst>
              <a:ext uri="{FF2B5EF4-FFF2-40B4-BE49-F238E27FC236}">
                <a16:creationId xmlns:a16="http://schemas.microsoft.com/office/drawing/2014/main" id="{768E3848-3F7E-A9C8-125B-DDDF2DC1D66B}"/>
              </a:ext>
            </a:extLst>
          </p:cNvPr>
          <p:cNvGrpSpPr/>
          <p:nvPr/>
        </p:nvGrpSpPr>
        <p:grpSpPr>
          <a:xfrm>
            <a:off x="1172252" y="1604472"/>
            <a:ext cx="1306395" cy="789837"/>
            <a:chOff x="3982874" y="3412103"/>
            <a:chExt cx="1866705" cy="1128596"/>
          </a:xfrm>
        </p:grpSpPr>
        <p:sp>
          <p:nvSpPr>
            <p:cNvPr id="29" name="Forme libre 28">
              <a:extLst>
                <a:ext uri="{FF2B5EF4-FFF2-40B4-BE49-F238E27FC236}">
                  <a16:creationId xmlns:a16="http://schemas.microsoft.com/office/drawing/2014/main" id="{B827F869-ABA9-6B08-4EC5-8CFC5AEB00BE}"/>
                </a:ext>
              </a:extLst>
            </p:cNvPr>
            <p:cNvSpPr/>
            <p:nvPr/>
          </p:nvSpPr>
          <p:spPr>
            <a:xfrm>
              <a:off x="3982874" y="3439829"/>
              <a:ext cx="1866705" cy="1100869"/>
            </a:xfrm>
            <a:custGeom>
              <a:avLst/>
              <a:gdLst>
                <a:gd name="connsiteX0" fmla="*/ 8820 w 1866705"/>
                <a:gd name="connsiteY0" fmla="*/ -124 h 1100869"/>
                <a:gd name="connsiteX1" fmla="*/ -34 w 1866705"/>
                <a:gd name="connsiteY1" fmla="*/ 163740 h 1100869"/>
                <a:gd name="connsiteX2" fmla="*/ 1789680 w 1866705"/>
                <a:gd name="connsiteY2" fmla="*/ 1100746 h 1100869"/>
                <a:gd name="connsiteX3" fmla="*/ 1866672 w 1866705"/>
                <a:gd name="connsiteY3" fmla="*/ 911840 h 1100869"/>
                <a:gd name="connsiteX4" fmla="*/ 8827 w 1866705"/>
                <a:gd name="connsiteY4" fmla="*/ -83 h 110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6705" h="1100869">
                  <a:moveTo>
                    <a:pt x="8820" y="-124"/>
                  </a:moveTo>
                  <a:lnTo>
                    <a:pt x="-34" y="163740"/>
                  </a:lnTo>
                  <a:cubicBezTo>
                    <a:pt x="56183" y="410614"/>
                    <a:pt x="533389" y="1088340"/>
                    <a:pt x="1789680" y="1100746"/>
                  </a:cubicBezTo>
                  <a:lnTo>
                    <a:pt x="1866672" y="911840"/>
                  </a:lnTo>
                  <a:cubicBezTo>
                    <a:pt x="895345" y="929909"/>
                    <a:pt x="401343" y="524435"/>
                    <a:pt x="8827" y="-83"/>
                  </a:cubicBezTo>
                  <a:close/>
                </a:path>
              </a:pathLst>
            </a:custGeom>
            <a:gradFill>
              <a:gsLst>
                <a:gs pos="0">
                  <a:srgbClr val="9AAAAC"/>
                </a:gs>
                <a:gs pos="50000">
                  <a:srgbClr val="4B595B"/>
                </a:gs>
                <a:gs pos="75000">
                  <a:srgbClr val="798A8C"/>
                </a:gs>
                <a:gs pos="100000">
                  <a:srgbClr val="A8B4B5"/>
                </a:gs>
              </a:gsLst>
              <a:lin ang="0" scaled="1"/>
            </a:gradFill>
            <a:ln w="950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0" name="Forme libre 29">
              <a:extLst>
                <a:ext uri="{FF2B5EF4-FFF2-40B4-BE49-F238E27FC236}">
                  <a16:creationId xmlns:a16="http://schemas.microsoft.com/office/drawing/2014/main" id="{9952C174-0952-F764-C07B-AD8895FE3415}"/>
                </a:ext>
              </a:extLst>
            </p:cNvPr>
            <p:cNvSpPr/>
            <p:nvPr/>
          </p:nvSpPr>
          <p:spPr>
            <a:xfrm>
              <a:off x="4063946" y="3620628"/>
              <a:ext cx="186428" cy="288111"/>
            </a:xfrm>
            <a:custGeom>
              <a:avLst/>
              <a:gdLst>
                <a:gd name="connsiteX0" fmla="*/ 19366 w 186428"/>
                <a:gd name="connsiteY0" fmla="*/ -115 h 288111"/>
                <a:gd name="connsiteX1" fmla="*/ 186427 w 186428"/>
                <a:gd name="connsiteY1" fmla="*/ 181470 h 288111"/>
                <a:gd name="connsiteX2" fmla="*/ 135583 w 186428"/>
                <a:gd name="connsiteY2" fmla="*/ 287997 h 288111"/>
                <a:gd name="connsiteX3" fmla="*/ -2 w 186428"/>
                <a:gd name="connsiteY3" fmla="*/ 111259 h 288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6428" h="288111">
                  <a:moveTo>
                    <a:pt x="19366" y="-115"/>
                  </a:moveTo>
                  <a:lnTo>
                    <a:pt x="186427" y="181470"/>
                  </a:lnTo>
                  <a:lnTo>
                    <a:pt x="135583" y="287997"/>
                  </a:lnTo>
                  <a:lnTo>
                    <a:pt x="-2" y="111259"/>
                  </a:lnTo>
                  <a:close/>
                </a:path>
              </a:pathLst>
            </a:custGeom>
            <a:solidFill>
              <a:srgbClr val="DD200B"/>
            </a:solidFill>
            <a:ln w="950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1" name="Forme libre 30">
              <a:extLst>
                <a:ext uri="{FF2B5EF4-FFF2-40B4-BE49-F238E27FC236}">
                  <a16:creationId xmlns:a16="http://schemas.microsoft.com/office/drawing/2014/main" id="{A6F72450-C044-8321-F611-EA4348560DE6}"/>
                </a:ext>
              </a:extLst>
            </p:cNvPr>
            <p:cNvSpPr/>
            <p:nvPr/>
          </p:nvSpPr>
          <p:spPr>
            <a:xfrm>
              <a:off x="5400410" y="4385716"/>
              <a:ext cx="322012" cy="111369"/>
            </a:xfrm>
            <a:custGeom>
              <a:avLst/>
              <a:gdLst>
                <a:gd name="connsiteX0" fmla="*/ 9625 w 322012"/>
                <a:gd name="connsiteY0" fmla="*/ -143 h 111369"/>
                <a:gd name="connsiteX1" fmla="*/ 319531 w 322012"/>
                <a:gd name="connsiteY1" fmla="*/ 7120 h 111369"/>
                <a:gd name="connsiteX2" fmla="*/ 321952 w 322012"/>
                <a:gd name="connsiteY2" fmla="*/ 111226 h 111369"/>
                <a:gd name="connsiteX3" fmla="*/ -61 w 322012"/>
                <a:gd name="connsiteY3" fmla="*/ 103963 h 111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2012" h="111369">
                  <a:moveTo>
                    <a:pt x="9625" y="-143"/>
                  </a:moveTo>
                  <a:lnTo>
                    <a:pt x="319531" y="7120"/>
                  </a:lnTo>
                  <a:lnTo>
                    <a:pt x="321952" y="111226"/>
                  </a:lnTo>
                  <a:lnTo>
                    <a:pt x="-61" y="103963"/>
                  </a:lnTo>
                  <a:close/>
                </a:path>
              </a:pathLst>
            </a:custGeom>
            <a:solidFill>
              <a:srgbClr val="DD200B"/>
            </a:solidFill>
            <a:ln w="950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" name="Forme libre 31">
              <a:extLst>
                <a:ext uri="{FF2B5EF4-FFF2-40B4-BE49-F238E27FC236}">
                  <a16:creationId xmlns:a16="http://schemas.microsoft.com/office/drawing/2014/main" id="{C2A4CE90-CF4A-C94C-6743-3E1BC0A42288}"/>
                </a:ext>
              </a:extLst>
            </p:cNvPr>
            <p:cNvSpPr/>
            <p:nvPr/>
          </p:nvSpPr>
          <p:spPr>
            <a:xfrm>
              <a:off x="3985556" y="3412103"/>
              <a:ext cx="1859065" cy="973002"/>
            </a:xfrm>
            <a:custGeom>
              <a:avLst/>
              <a:gdLst>
                <a:gd name="connsiteX0" fmla="*/ 80634 w 1859065"/>
                <a:gd name="connsiteY0" fmla="*/ -120 h 973002"/>
                <a:gd name="connsiteX1" fmla="*/ 1804793 w 1859065"/>
                <a:gd name="connsiteY1" fmla="*/ 822319 h 973002"/>
                <a:gd name="connsiteX2" fmla="*/ 1859032 w 1859065"/>
                <a:gd name="connsiteY2" fmla="*/ 944749 h 973002"/>
                <a:gd name="connsiteX3" fmla="*/ -34 w 1859065"/>
                <a:gd name="connsiteY3" fmla="*/ 33368 h 973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9065" h="973002">
                  <a:moveTo>
                    <a:pt x="80634" y="-120"/>
                  </a:moveTo>
                  <a:cubicBezTo>
                    <a:pt x="538943" y="475013"/>
                    <a:pt x="1096839" y="809507"/>
                    <a:pt x="1804793" y="822319"/>
                  </a:cubicBezTo>
                  <a:lnTo>
                    <a:pt x="1859032" y="944749"/>
                  </a:lnTo>
                  <a:cubicBezTo>
                    <a:pt x="1571403" y="1019719"/>
                    <a:pt x="584674" y="1012608"/>
                    <a:pt x="-34" y="33368"/>
                  </a:cubicBezTo>
                  <a:close/>
                </a:path>
              </a:pathLst>
            </a:custGeom>
            <a:solidFill>
              <a:srgbClr val="525E5F"/>
            </a:solidFill>
            <a:ln w="950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33" name="Forme libre 32">
            <a:extLst>
              <a:ext uri="{FF2B5EF4-FFF2-40B4-BE49-F238E27FC236}">
                <a16:creationId xmlns:a16="http://schemas.microsoft.com/office/drawing/2014/main" id="{45701BEC-8F92-E36F-833A-3B89242976BA}"/>
              </a:ext>
            </a:extLst>
          </p:cNvPr>
          <p:cNvSpPr/>
          <p:nvPr/>
        </p:nvSpPr>
        <p:spPr>
          <a:xfrm rot="1354932">
            <a:off x="1229882" y="1320403"/>
            <a:ext cx="184643" cy="234765"/>
          </a:xfrm>
          <a:custGeom>
            <a:avLst/>
            <a:gdLst>
              <a:gd name="connsiteX0" fmla="*/ 263581 w 263836"/>
              <a:gd name="connsiteY0" fmla="*/ 167528 h 335455"/>
              <a:gd name="connsiteX1" fmla="*/ 131663 w 263836"/>
              <a:gd name="connsiteY1" fmla="*/ 335256 h 335455"/>
              <a:gd name="connsiteX2" fmla="*/ -255 w 263836"/>
              <a:gd name="connsiteY2" fmla="*/ 167528 h 335455"/>
              <a:gd name="connsiteX3" fmla="*/ 131663 w 263836"/>
              <a:gd name="connsiteY3" fmla="*/ -200 h 335455"/>
              <a:gd name="connsiteX4" fmla="*/ 263581 w 263836"/>
              <a:gd name="connsiteY4" fmla="*/ 167528 h 335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3836" h="335455">
                <a:moveTo>
                  <a:pt x="263581" y="167528"/>
                </a:moveTo>
                <a:cubicBezTo>
                  <a:pt x="263581" y="260162"/>
                  <a:pt x="204521" y="335256"/>
                  <a:pt x="131663" y="335256"/>
                </a:cubicBezTo>
                <a:cubicBezTo>
                  <a:pt x="58810" y="335256"/>
                  <a:pt x="-255" y="260162"/>
                  <a:pt x="-255" y="167528"/>
                </a:cubicBezTo>
                <a:cubicBezTo>
                  <a:pt x="-255" y="74894"/>
                  <a:pt x="58804" y="-200"/>
                  <a:pt x="131663" y="-200"/>
                </a:cubicBezTo>
                <a:cubicBezTo>
                  <a:pt x="204516" y="-200"/>
                  <a:pt x="263581" y="74894"/>
                  <a:pt x="263581" y="167528"/>
                </a:cubicBezTo>
                <a:close/>
              </a:path>
            </a:pathLst>
          </a:custGeom>
          <a:solidFill>
            <a:srgbClr val="E3D46E"/>
          </a:solidFill>
          <a:ln w="9504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34" name="Forme libre 33">
            <a:extLst>
              <a:ext uri="{FF2B5EF4-FFF2-40B4-BE49-F238E27FC236}">
                <a16:creationId xmlns:a16="http://schemas.microsoft.com/office/drawing/2014/main" id="{2F472657-2E6D-3ABB-7339-63344140EEA4}"/>
              </a:ext>
            </a:extLst>
          </p:cNvPr>
          <p:cNvSpPr/>
          <p:nvPr/>
        </p:nvSpPr>
        <p:spPr>
          <a:xfrm>
            <a:off x="3588402" y="1522597"/>
            <a:ext cx="123799" cy="225176"/>
          </a:xfrm>
          <a:custGeom>
            <a:avLst/>
            <a:gdLst>
              <a:gd name="connsiteX0" fmla="*/ 157101 w 176896"/>
              <a:gd name="connsiteY0" fmla="*/ 173559 h 321754"/>
              <a:gd name="connsiteX1" fmla="*/ 68653 w 176896"/>
              <a:gd name="connsiteY1" fmla="*/ 309073 h 321754"/>
              <a:gd name="connsiteX2" fmla="*/ 19795 w 176896"/>
              <a:gd name="connsiteY2" fmla="*/ 148195 h 321754"/>
              <a:gd name="connsiteX3" fmla="*/ 108244 w 176896"/>
              <a:gd name="connsiteY3" fmla="*/ 12682 h 321754"/>
              <a:gd name="connsiteX4" fmla="*/ 157101 w 176896"/>
              <a:gd name="connsiteY4" fmla="*/ 173559 h 321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96" h="321754">
                <a:moveTo>
                  <a:pt x="157101" y="173559"/>
                </a:moveTo>
                <a:cubicBezTo>
                  <a:pt x="146169" y="255406"/>
                  <a:pt x="106569" y="316077"/>
                  <a:pt x="68653" y="309073"/>
                </a:cubicBezTo>
                <a:cubicBezTo>
                  <a:pt x="30738" y="302069"/>
                  <a:pt x="8863" y="230042"/>
                  <a:pt x="19795" y="148195"/>
                </a:cubicBezTo>
                <a:cubicBezTo>
                  <a:pt x="30728" y="66348"/>
                  <a:pt x="70328" y="5678"/>
                  <a:pt x="108244" y="12682"/>
                </a:cubicBezTo>
                <a:cubicBezTo>
                  <a:pt x="146159" y="19686"/>
                  <a:pt x="168034" y="91713"/>
                  <a:pt x="157101" y="173559"/>
                </a:cubicBezTo>
                <a:close/>
              </a:path>
            </a:pathLst>
          </a:custGeom>
          <a:solidFill>
            <a:srgbClr val="5EB9B6"/>
          </a:solidFill>
          <a:ln w="9535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75" name="Groupe 74">
            <a:extLst>
              <a:ext uri="{FF2B5EF4-FFF2-40B4-BE49-F238E27FC236}">
                <a16:creationId xmlns:a16="http://schemas.microsoft.com/office/drawing/2014/main" id="{2EE85C5D-D0D5-D4E8-0374-C7692D444652}"/>
              </a:ext>
            </a:extLst>
          </p:cNvPr>
          <p:cNvGrpSpPr/>
          <p:nvPr/>
        </p:nvGrpSpPr>
        <p:grpSpPr>
          <a:xfrm>
            <a:off x="1858570" y="1622122"/>
            <a:ext cx="799888" cy="602740"/>
            <a:chOff x="3134629" y="4146390"/>
            <a:chExt cx="799888" cy="602740"/>
          </a:xfrm>
        </p:grpSpPr>
        <p:sp>
          <p:nvSpPr>
            <p:cNvPr id="46" name="Forme libre 45">
              <a:extLst>
                <a:ext uri="{FF2B5EF4-FFF2-40B4-BE49-F238E27FC236}">
                  <a16:creationId xmlns:a16="http://schemas.microsoft.com/office/drawing/2014/main" id="{27B96207-F805-C678-1770-1A017EF305EC}"/>
                </a:ext>
              </a:extLst>
            </p:cNvPr>
            <p:cNvSpPr/>
            <p:nvPr/>
          </p:nvSpPr>
          <p:spPr>
            <a:xfrm rot="1354042">
              <a:off x="3521528" y="4224302"/>
              <a:ext cx="412989" cy="524828"/>
            </a:xfrm>
            <a:custGeom>
              <a:avLst/>
              <a:gdLst>
                <a:gd name="connsiteX0" fmla="*/ 328636 w 328711"/>
                <a:gd name="connsiteY0" fmla="*/ 208743 h 417727"/>
                <a:gd name="connsiteX1" fmla="*/ 164280 w 328711"/>
                <a:gd name="connsiteY1" fmla="*/ 417607 h 417727"/>
                <a:gd name="connsiteX2" fmla="*/ -76 w 328711"/>
                <a:gd name="connsiteY2" fmla="*/ 208743 h 417727"/>
                <a:gd name="connsiteX3" fmla="*/ 164280 w 328711"/>
                <a:gd name="connsiteY3" fmla="*/ -121 h 417727"/>
                <a:gd name="connsiteX4" fmla="*/ 328636 w 328711"/>
                <a:gd name="connsiteY4" fmla="*/ 208743 h 417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711" h="417727">
                  <a:moveTo>
                    <a:pt x="328636" y="208743"/>
                  </a:moveTo>
                  <a:cubicBezTo>
                    <a:pt x="328636" y="324096"/>
                    <a:pt x="255054" y="417607"/>
                    <a:pt x="164280" y="417607"/>
                  </a:cubicBezTo>
                  <a:cubicBezTo>
                    <a:pt x="73513" y="417607"/>
                    <a:pt x="-76" y="324096"/>
                    <a:pt x="-76" y="208743"/>
                  </a:cubicBezTo>
                  <a:cubicBezTo>
                    <a:pt x="-76" y="93390"/>
                    <a:pt x="73506" y="-121"/>
                    <a:pt x="164280" y="-121"/>
                  </a:cubicBezTo>
                  <a:cubicBezTo>
                    <a:pt x="255047" y="-121"/>
                    <a:pt x="328636" y="93390"/>
                    <a:pt x="328636" y="208743"/>
                  </a:cubicBezTo>
                  <a:close/>
                </a:path>
              </a:pathLst>
            </a:custGeom>
            <a:solidFill>
              <a:srgbClr val="E3D46E"/>
            </a:solidFill>
            <a:ln w="950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7" name="Forme libre 46">
              <a:extLst>
                <a:ext uri="{FF2B5EF4-FFF2-40B4-BE49-F238E27FC236}">
                  <a16:creationId xmlns:a16="http://schemas.microsoft.com/office/drawing/2014/main" id="{9956F583-2C2B-8FA9-D0A4-5D72580B1722}"/>
                </a:ext>
              </a:extLst>
            </p:cNvPr>
            <p:cNvSpPr/>
            <p:nvPr/>
          </p:nvSpPr>
          <p:spPr>
            <a:xfrm rot="1354932">
              <a:off x="3134629" y="4146390"/>
              <a:ext cx="331481" cy="421463"/>
            </a:xfrm>
            <a:custGeom>
              <a:avLst/>
              <a:gdLst>
                <a:gd name="connsiteX0" fmla="*/ 263581 w 263836"/>
                <a:gd name="connsiteY0" fmla="*/ 167528 h 335455"/>
                <a:gd name="connsiteX1" fmla="*/ 131663 w 263836"/>
                <a:gd name="connsiteY1" fmla="*/ 335256 h 335455"/>
                <a:gd name="connsiteX2" fmla="*/ -255 w 263836"/>
                <a:gd name="connsiteY2" fmla="*/ 167528 h 335455"/>
                <a:gd name="connsiteX3" fmla="*/ 131663 w 263836"/>
                <a:gd name="connsiteY3" fmla="*/ -200 h 335455"/>
                <a:gd name="connsiteX4" fmla="*/ 263581 w 263836"/>
                <a:gd name="connsiteY4" fmla="*/ 167528 h 335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836" h="335455">
                  <a:moveTo>
                    <a:pt x="263581" y="167528"/>
                  </a:moveTo>
                  <a:cubicBezTo>
                    <a:pt x="263581" y="260162"/>
                    <a:pt x="204521" y="335256"/>
                    <a:pt x="131663" y="335256"/>
                  </a:cubicBezTo>
                  <a:cubicBezTo>
                    <a:pt x="58810" y="335256"/>
                    <a:pt x="-255" y="260162"/>
                    <a:pt x="-255" y="167528"/>
                  </a:cubicBezTo>
                  <a:cubicBezTo>
                    <a:pt x="-255" y="74894"/>
                    <a:pt x="58804" y="-200"/>
                    <a:pt x="131663" y="-200"/>
                  </a:cubicBezTo>
                  <a:cubicBezTo>
                    <a:pt x="204516" y="-200"/>
                    <a:pt x="263581" y="74894"/>
                    <a:pt x="263581" y="167528"/>
                  </a:cubicBezTo>
                  <a:close/>
                </a:path>
              </a:pathLst>
            </a:custGeom>
            <a:solidFill>
              <a:srgbClr val="E3D46E"/>
            </a:solidFill>
            <a:ln w="9504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CD5E2FE8-B5EE-4055-1B75-C3818589EB2A}"/>
              </a:ext>
            </a:extLst>
          </p:cNvPr>
          <p:cNvGrpSpPr/>
          <p:nvPr/>
        </p:nvGrpSpPr>
        <p:grpSpPr>
          <a:xfrm>
            <a:off x="1581581" y="1105349"/>
            <a:ext cx="2212115" cy="1170795"/>
            <a:chOff x="6036533" y="4029944"/>
            <a:chExt cx="2212115" cy="1170795"/>
          </a:xfrm>
        </p:grpSpPr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1199BA70-85F8-19AD-98BE-7AD69616EFB6}"/>
                </a:ext>
              </a:extLst>
            </p:cNvPr>
            <p:cNvGrpSpPr/>
            <p:nvPr/>
          </p:nvGrpSpPr>
          <p:grpSpPr>
            <a:xfrm>
              <a:off x="7563313" y="4098901"/>
              <a:ext cx="685335" cy="920360"/>
              <a:chOff x="7886700" y="2602554"/>
              <a:chExt cx="871818" cy="1170795"/>
            </a:xfrm>
          </p:grpSpPr>
          <p:sp>
            <p:nvSpPr>
              <p:cNvPr id="53" name="Forme libre 52">
                <a:extLst>
                  <a:ext uri="{FF2B5EF4-FFF2-40B4-BE49-F238E27FC236}">
                    <a16:creationId xmlns:a16="http://schemas.microsoft.com/office/drawing/2014/main" id="{59A7C7FB-7D1E-47CC-625F-5AD679E796B6}"/>
                  </a:ext>
                </a:extLst>
              </p:cNvPr>
              <p:cNvSpPr/>
              <p:nvPr/>
            </p:nvSpPr>
            <p:spPr>
              <a:xfrm>
                <a:off x="7886700" y="2647949"/>
                <a:ext cx="606425" cy="1082675"/>
              </a:xfrm>
              <a:custGeom>
                <a:avLst/>
                <a:gdLst>
                  <a:gd name="connsiteX0" fmla="*/ 606425 w 606425"/>
                  <a:gd name="connsiteY0" fmla="*/ 0 h 1092200"/>
                  <a:gd name="connsiteX1" fmla="*/ 298450 w 606425"/>
                  <a:gd name="connsiteY1" fmla="*/ 3175 h 1092200"/>
                  <a:gd name="connsiteX2" fmla="*/ 215900 w 606425"/>
                  <a:gd name="connsiteY2" fmla="*/ 50800 h 1092200"/>
                  <a:gd name="connsiteX3" fmla="*/ 155575 w 606425"/>
                  <a:gd name="connsiteY3" fmla="*/ 107950 h 1092200"/>
                  <a:gd name="connsiteX4" fmla="*/ 104775 w 606425"/>
                  <a:gd name="connsiteY4" fmla="*/ 180975 h 1092200"/>
                  <a:gd name="connsiteX5" fmla="*/ 66675 w 606425"/>
                  <a:gd name="connsiteY5" fmla="*/ 285750 h 1092200"/>
                  <a:gd name="connsiteX6" fmla="*/ 41275 w 606425"/>
                  <a:gd name="connsiteY6" fmla="*/ 358775 h 1092200"/>
                  <a:gd name="connsiteX7" fmla="*/ 15875 w 606425"/>
                  <a:gd name="connsiteY7" fmla="*/ 431800 h 1092200"/>
                  <a:gd name="connsiteX8" fmla="*/ 3175 w 606425"/>
                  <a:gd name="connsiteY8" fmla="*/ 555625 h 1092200"/>
                  <a:gd name="connsiteX9" fmla="*/ 0 w 606425"/>
                  <a:gd name="connsiteY9" fmla="*/ 638175 h 1092200"/>
                  <a:gd name="connsiteX10" fmla="*/ 3175 w 606425"/>
                  <a:gd name="connsiteY10" fmla="*/ 711200 h 1092200"/>
                  <a:gd name="connsiteX11" fmla="*/ 15875 w 606425"/>
                  <a:gd name="connsiteY11" fmla="*/ 800100 h 1092200"/>
                  <a:gd name="connsiteX12" fmla="*/ 31750 w 606425"/>
                  <a:gd name="connsiteY12" fmla="*/ 876300 h 1092200"/>
                  <a:gd name="connsiteX13" fmla="*/ 73025 w 606425"/>
                  <a:gd name="connsiteY13" fmla="*/ 987425 h 1092200"/>
                  <a:gd name="connsiteX14" fmla="*/ 127000 w 606425"/>
                  <a:gd name="connsiteY14" fmla="*/ 1060450 h 1092200"/>
                  <a:gd name="connsiteX15" fmla="*/ 177800 w 606425"/>
                  <a:gd name="connsiteY15" fmla="*/ 1089025 h 1092200"/>
                  <a:gd name="connsiteX16" fmla="*/ 508000 w 606425"/>
                  <a:gd name="connsiteY16" fmla="*/ 1092200 h 1092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06425" h="1092200">
                    <a:moveTo>
                      <a:pt x="606425" y="0"/>
                    </a:moveTo>
                    <a:lnTo>
                      <a:pt x="298450" y="3175"/>
                    </a:lnTo>
                    <a:lnTo>
                      <a:pt x="215900" y="50800"/>
                    </a:lnTo>
                    <a:lnTo>
                      <a:pt x="155575" y="107950"/>
                    </a:lnTo>
                    <a:lnTo>
                      <a:pt x="104775" y="180975"/>
                    </a:lnTo>
                    <a:lnTo>
                      <a:pt x="66675" y="285750"/>
                    </a:lnTo>
                    <a:lnTo>
                      <a:pt x="41275" y="358775"/>
                    </a:lnTo>
                    <a:lnTo>
                      <a:pt x="15875" y="431800"/>
                    </a:lnTo>
                    <a:lnTo>
                      <a:pt x="3175" y="555625"/>
                    </a:lnTo>
                    <a:lnTo>
                      <a:pt x="0" y="638175"/>
                    </a:lnTo>
                    <a:lnTo>
                      <a:pt x="3175" y="711200"/>
                    </a:lnTo>
                    <a:lnTo>
                      <a:pt x="15875" y="800100"/>
                    </a:lnTo>
                    <a:lnTo>
                      <a:pt x="31750" y="876300"/>
                    </a:lnTo>
                    <a:lnTo>
                      <a:pt x="73025" y="987425"/>
                    </a:lnTo>
                    <a:lnTo>
                      <a:pt x="127000" y="1060450"/>
                    </a:lnTo>
                    <a:lnTo>
                      <a:pt x="177800" y="1089025"/>
                    </a:lnTo>
                    <a:lnTo>
                      <a:pt x="508000" y="1092200"/>
                    </a:lnTo>
                  </a:path>
                </a:pathLst>
              </a:custGeom>
              <a:solidFill>
                <a:srgbClr val="7E897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8" name="Forme libre 47">
                <a:extLst>
                  <a:ext uri="{FF2B5EF4-FFF2-40B4-BE49-F238E27FC236}">
                    <a16:creationId xmlns:a16="http://schemas.microsoft.com/office/drawing/2014/main" id="{2634C768-72FD-9744-030C-B0DE92AEFB7F}"/>
                  </a:ext>
                </a:extLst>
              </p:cNvPr>
              <p:cNvSpPr/>
              <p:nvPr/>
            </p:nvSpPr>
            <p:spPr>
              <a:xfrm>
                <a:off x="8104407" y="2602554"/>
                <a:ext cx="654111" cy="1170795"/>
              </a:xfrm>
              <a:custGeom>
                <a:avLst/>
                <a:gdLst>
                  <a:gd name="connsiteX0" fmla="*/ 488274 w 549796"/>
                  <a:gd name="connsiteY0" fmla="*/ 530828 h 984080"/>
                  <a:gd name="connsiteX1" fmla="*/ 213376 w 549796"/>
                  <a:gd name="connsiteY1" fmla="*/ 945293 h 984080"/>
                  <a:gd name="connsiteX2" fmla="*/ 61523 w 549796"/>
                  <a:gd name="connsiteY2" fmla="*/ 453253 h 984080"/>
                  <a:gd name="connsiteX3" fmla="*/ 336421 w 549796"/>
                  <a:gd name="connsiteY3" fmla="*/ 38788 h 984080"/>
                  <a:gd name="connsiteX4" fmla="*/ 488274 w 549796"/>
                  <a:gd name="connsiteY4" fmla="*/ 530828 h 984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9796" h="984080">
                    <a:moveTo>
                      <a:pt x="488274" y="530828"/>
                    </a:moveTo>
                    <a:cubicBezTo>
                      <a:pt x="454295" y="781155"/>
                      <a:pt x="331218" y="966714"/>
                      <a:pt x="213376" y="945293"/>
                    </a:cubicBezTo>
                    <a:cubicBezTo>
                      <a:pt x="95533" y="923871"/>
                      <a:pt x="27544" y="703580"/>
                      <a:pt x="61523" y="453253"/>
                    </a:cubicBezTo>
                    <a:cubicBezTo>
                      <a:pt x="95501" y="202926"/>
                      <a:pt x="218579" y="17366"/>
                      <a:pt x="336421" y="38788"/>
                    </a:cubicBezTo>
                    <a:cubicBezTo>
                      <a:pt x="454264" y="60209"/>
                      <a:pt x="522252" y="280501"/>
                      <a:pt x="488274" y="530828"/>
                    </a:cubicBezTo>
                    <a:close/>
                  </a:path>
                </a:pathLst>
              </a:custGeom>
              <a:solidFill>
                <a:srgbClr val="010101"/>
              </a:solidFill>
              <a:ln w="9530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9" name="Forme libre 48">
                <a:extLst>
                  <a:ext uri="{FF2B5EF4-FFF2-40B4-BE49-F238E27FC236}">
                    <a16:creationId xmlns:a16="http://schemas.microsoft.com/office/drawing/2014/main" id="{F1BC2DB1-4A93-678A-6315-18DB321621E7}"/>
                  </a:ext>
                </a:extLst>
              </p:cNvPr>
              <p:cNvSpPr/>
              <p:nvPr/>
            </p:nvSpPr>
            <p:spPr>
              <a:xfrm>
                <a:off x="8330939" y="3022749"/>
                <a:ext cx="210459" cy="382800"/>
              </a:xfrm>
              <a:custGeom>
                <a:avLst/>
                <a:gdLst>
                  <a:gd name="connsiteX0" fmla="*/ 157101 w 176896"/>
                  <a:gd name="connsiteY0" fmla="*/ 173559 h 321754"/>
                  <a:gd name="connsiteX1" fmla="*/ 68653 w 176896"/>
                  <a:gd name="connsiteY1" fmla="*/ 309073 h 321754"/>
                  <a:gd name="connsiteX2" fmla="*/ 19795 w 176896"/>
                  <a:gd name="connsiteY2" fmla="*/ 148195 h 321754"/>
                  <a:gd name="connsiteX3" fmla="*/ 108244 w 176896"/>
                  <a:gd name="connsiteY3" fmla="*/ 12682 h 321754"/>
                  <a:gd name="connsiteX4" fmla="*/ 157101 w 176896"/>
                  <a:gd name="connsiteY4" fmla="*/ 173559 h 321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896" h="321754">
                    <a:moveTo>
                      <a:pt x="157101" y="173559"/>
                    </a:moveTo>
                    <a:cubicBezTo>
                      <a:pt x="146169" y="255406"/>
                      <a:pt x="106569" y="316077"/>
                      <a:pt x="68653" y="309073"/>
                    </a:cubicBezTo>
                    <a:cubicBezTo>
                      <a:pt x="30738" y="302069"/>
                      <a:pt x="8863" y="230042"/>
                      <a:pt x="19795" y="148195"/>
                    </a:cubicBezTo>
                    <a:cubicBezTo>
                      <a:pt x="30728" y="66348"/>
                      <a:pt x="70328" y="5678"/>
                      <a:pt x="108244" y="12682"/>
                    </a:cubicBezTo>
                    <a:cubicBezTo>
                      <a:pt x="146159" y="19686"/>
                      <a:pt x="168034" y="91713"/>
                      <a:pt x="157101" y="173559"/>
                    </a:cubicBezTo>
                    <a:close/>
                  </a:path>
                </a:pathLst>
              </a:custGeom>
              <a:solidFill>
                <a:srgbClr val="5EB9B6"/>
              </a:solidFill>
              <a:ln w="953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grpSp>
          <p:nvGrpSpPr>
            <p:cNvPr id="60" name="Groupe 59">
              <a:extLst>
                <a:ext uri="{FF2B5EF4-FFF2-40B4-BE49-F238E27FC236}">
                  <a16:creationId xmlns:a16="http://schemas.microsoft.com/office/drawing/2014/main" id="{C76752B1-F142-50B5-8DB2-85D8C865653A}"/>
                </a:ext>
              </a:extLst>
            </p:cNvPr>
            <p:cNvGrpSpPr/>
            <p:nvPr/>
          </p:nvGrpSpPr>
          <p:grpSpPr>
            <a:xfrm>
              <a:off x="6747602" y="4175001"/>
              <a:ext cx="594304" cy="798112"/>
              <a:chOff x="7886700" y="2602554"/>
              <a:chExt cx="871818" cy="1170795"/>
            </a:xfrm>
          </p:grpSpPr>
          <p:sp>
            <p:nvSpPr>
              <p:cNvPr id="61" name="Forme libre 60">
                <a:extLst>
                  <a:ext uri="{FF2B5EF4-FFF2-40B4-BE49-F238E27FC236}">
                    <a16:creationId xmlns:a16="http://schemas.microsoft.com/office/drawing/2014/main" id="{C9822594-4A33-AAA2-FF16-080D42003F7C}"/>
                  </a:ext>
                </a:extLst>
              </p:cNvPr>
              <p:cNvSpPr/>
              <p:nvPr/>
            </p:nvSpPr>
            <p:spPr>
              <a:xfrm>
                <a:off x="7886700" y="2647949"/>
                <a:ext cx="606425" cy="1082675"/>
              </a:xfrm>
              <a:custGeom>
                <a:avLst/>
                <a:gdLst>
                  <a:gd name="connsiteX0" fmla="*/ 606425 w 606425"/>
                  <a:gd name="connsiteY0" fmla="*/ 0 h 1092200"/>
                  <a:gd name="connsiteX1" fmla="*/ 298450 w 606425"/>
                  <a:gd name="connsiteY1" fmla="*/ 3175 h 1092200"/>
                  <a:gd name="connsiteX2" fmla="*/ 215900 w 606425"/>
                  <a:gd name="connsiteY2" fmla="*/ 50800 h 1092200"/>
                  <a:gd name="connsiteX3" fmla="*/ 155575 w 606425"/>
                  <a:gd name="connsiteY3" fmla="*/ 107950 h 1092200"/>
                  <a:gd name="connsiteX4" fmla="*/ 104775 w 606425"/>
                  <a:gd name="connsiteY4" fmla="*/ 180975 h 1092200"/>
                  <a:gd name="connsiteX5" fmla="*/ 66675 w 606425"/>
                  <a:gd name="connsiteY5" fmla="*/ 285750 h 1092200"/>
                  <a:gd name="connsiteX6" fmla="*/ 41275 w 606425"/>
                  <a:gd name="connsiteY6" fmla="*/ 358775 h 1092200"/>
                  <a:gd name="connsiteX7" fmla="*/ 15875 w 606425"/>
                  <a:gd name="connsiteY7" fmla="*/ 431800 h 1092200"/>
                  <a:gd name="connsiteX8" fmla="*/ 3175 w 606425"/>
                  <a:gd name="connsiteY8" fmla="*/ 555625 h 1092200"/>
                  <a:gd name="connsiteX9" fmla="*/ 0 w 606425"/>
                  <a:gd name="connsiteY9" fmla="*/ 638175 h 1092200"/>
                  <a:gd name="connsiteX10" fmla="*/ 3175 w 606425"/>
                  <a:gd name="connsiteY10" fmla="*/ 711200 h 1092200"/>
                  <a:gd name="connsiteX11" fmla="*/ 15875 w 606425"/>
                  <a:gd name="connsiteY11" fmla="*/ 800100 h 1092200"/>
                  <a:gd name="connsiteX12" fmla="*/ 31750 w 606425"/>
                  <a:gd name="connsiteY12" fmla="*/ 876300 h 1092200"/>
                  <a:gd name="connsiteX13" fmla="*/ 73025 w 606425"/>
                  <a:gd name="connsiteY13" fmla="*/ 987425 h 1092200"/>
                  <a:gd name="connsiteX14" fmla="*/ 127000 w 606425"/>
                  <a:gd name="connsiteY14" fmla="*/ 1060450 h 1092200"/>
                  <a:gd name="connsiteX15" fmla="*/ 177800 w 606425"/>
                  <a:gd name="connsiteY15" fmla="*/ 1089025 h 1092200"/>
                  <a:gd name="connsiteX16" fmla="*/ 508000 w 606425"/>
                  <a:gd name="connsiteY16" fmla="*/ 1092200 h 1092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06425" h="1092200">
                    <a:moveTo>
                      <a:pt x="606425" y="0"/>
                    </a:moveTo>
                    <a:lnTo>
                      <a:pt x="298450" y="3175"/>
                    </a:lnTo>
                    <a:lnTo>
                      <a:pt x="215900" y="50800"/>
                    </a:lnTo>
                    <a:lnTo>
                      <a:pt x="155575" y="107950"/>
                    </a:lnTo>
                    <a:lnTo>
                      <a:pt x="104775" y="180975"/>
                    </a:lnTo>
                    <a:lnTo>
                      <a:pt x="66675" y="285750"/>
                    </a:lnTo>
                    <a:lnTo>
                      <a:pt x="41275" y="358775"/>
                    </a:lnTo>
                    <a:lnTo>
                      <a:pt x="15875" y="431800"/>
                    </a:lnTo>
                    <a:lnTo>
                      <a:pt x="3175" y="555625"/>
                    </a:lnTo>
                    <a:lnTo>
                      <a:pt x="0" y="638175"/>
                    </a:lnTo>
                    <a:lnTo>
                      <a:pt x="3175" y="711200"/>
                    </a:lnTo>
                    <a:lnTo>
                      <a:pt x="15875" y="800100"/>
                    </a:lnTo>
                    <a:lnTo>
                      <a:pt x="31750" y="876300"/>
                    </a:lnTo>
                    <a:lnTo>
                      <a:pt x="73025" y="987425"/>
                    </a:lnTo>
                    <a:lnTo>
                      <a:pt x="127000" y="1060450"/>
                    </a:lnTo>
                    <a:lnTo>
                      <a:pt x="177800" y="1089025"/>
                    </a:lnTo>
                    <a:lnTo>
                      <a:pt x="508000" y="1092200"/>
                    </a:lnTo>
                  </a:path>
                </a:pathLst>
              </a:custGeom>
              <a:solidFill>
                <a:srgbClr val="7E897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Forme libre 61">
                <a:extLst>
                  <a:ext uri="{FF2B5EF4-FFF2-40B4-BE49-F238E27FC236}">
                    <a16:creationId xmlns:a16="http://schemas.microsoft.com/office/drawing/2014/main" id="{6B3E9AB1-72DA-8356-4E04-6E84832A089C}"/>
                  </a:ext>
                </a:extLst>
              </p:cNvPr>
              <p:cNvSpPr/>
              <p:nvPr/>
            </p:nvSpPr>
            <p:spPr>
              <a:xfrm>
                <a:off x="8104407" y="2602554"/>
                <a:ext cx="654111" cy="1170795"/>
              </a:xfrm>
              <a:custGeom>
                <a:avLst/>
                <a:gdLst>
                  <a:gd name="connsiteX0" fmla="*/ 488274 w 549796"/>
                  <a:gd name="connsiteY0" fmla="*/ 530828 h 984080"/>
                  <a:gd name="connsiteX1" fmla="*/ 213376 w 549796"/>
                  <a:gd name="connsiteY1" fmla="*/ 945293 h 984080"/>
                  <a:gd name="connsiteX2" fmla="*/ 61523 w 549796"/>
                  <a:gd name="connsiteY2" fmla="*/ 453253 h 984080"/>
                  <a:gd name="connsiteX3" fmla="*/ 336421 w 549796"/>
                  <a:gd name="connsiteY3" fmla="*/ 38788 h 984080"/>
                  <a:gd name="connsiteX4" fmla="*/ 488274 w 549796"/>
                  <a:gd name="connsiteY4" fmla="*/ 530828 h 984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9796" h="984080">
                    <a:moveTo>
                      <a:pt x="488274" y="530828"/>
                    </a:moveTo>
                    <a:cubicBezTo>
                      <a:pt x="454295" y="781155"/>
                      <a:pt x="331218" y="966714"/>
                      <a:pt x="213376" y="945293"/>
                    </a:cubicBezTo>
                    <a:cubicBezTo>
                      <a:pt x="95533" y="923871"/>
                      <a:pt x="27544" y="703580"/>
                      <a:pt x="61523" y="453253"/>
                    </a:cubicBezTo>
                    <a:cubicBezTo>
                      <a:pt x="95501" y="202926"/>
                      <a:pt x="218579" y="17366"/>
                      <a:pt x="336421" y="38788"/>
                    </a:cubicBezTo>
                    <a:cubicBezTo>
                      <a:pt x="454264" y="60209"/>
                      <a:pt x="522252" y="280501"/>
                      <a:pt x="488274" y="530828"/>
                    </a:cubicBezTo>
                    <a:close/>
                  </a:path>
                </a:pathLst>
              </a:custGeom>
              <a:solidFill>
                <a:srgbClr val="010101"/>
              </a:solidFill>
              <a:ln w="9530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63" name="Forme libre 62">
                <a:extLst>
                  <a:ext uri="{FF2B5EF4-FFF2-40B4-BE49-F238E27FC236}">
                    <a16:creationId xmlns:a16="http://schemas.microsoft.com/office/drawing/2014/main" id="{6CB577BD-DABD-FC7B-DE90-C72727E5A686}"/>
                  </a:ext>
                </a:extLst>
              </p:cNvPr>
              <p:cNvSpPr/>
              <p:nvPr/>
            </p:nvSpPr>
            <p:spPr>
              <a:xfrm>
                <a:off x="8330939" y="3022749"/>
                <a:ext cx="210459" cy="382800"/>
              </a:xfrm>
              <a:custGeom>
                <a:avLst/>
                <a:gdLst>
                  <a:gd name="connsiteX0" fmla="*/ 157101 w 176896"/>
                  <a:gd name="connsiteY0" fmla="*/ 173559 h 321754"/>
                  <a:gd name="connsiteX1" fmla="*/ 68653 w 176896"/>
                  <a:gd name="connsiteY1" fmla="*/ 309073 h 321754"/>
                  <a:gd name="connsiteX2" fmla="*/ 19795 w 176896"/>
                  <a:gd name="connsiteY2" fmla="*/ 148195 h 321754"/>
                  <a:gd name="connsiteX3" fmla="*/ 108244 w 176896"/>
                  <a:gd name="connsiteY3" fmla="*/ 12682 h 321754"/>
                  <a:gd name="connsiteX4" fmla="*/ 157101 w 176896"/>
                  <a:gd name="connsiteY4" fmla="*/ 173559 h 321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896" h="321754">
                    <a:moveTo>
                      <a:pt x="157101" y="173559"/>
                    </a:moveTo>
                    <a:cubicBezTo>
                      <a:pt x="146169" y="255406"/>
                      <a:pt x="106569" y="316077"/>
                      <a:pt x="68653" y="309073"/>
                    </a:cubicBezTo>
                    <a:cubicBezTo>
                      <a:pt x="30738" y="302069"/>
                      <a:pt x="8863" y="230042"/>
                      <a:pt x="19795" y="148195"/>
                    </a:cubicBezTo>
                    <a:cubicBezTo>
                      <a:pt x="30728" y="66348"/>
                      <a:pt x="70328" y="5678"/>
                      <a:pt x="108244" y="12682"/>
                    </a:cubicBezTo>
                    <a:cubicBezTo>
                      <a:pt x="146159" y="19686"/>
                      <a:pt x="168034" y="91713"/>
                      <a:pt x="157101" y="173559"/>
                    </a:cubicBezTo>
                    <a:close/>
                  </a:path>
                </a:pathLst>
              </a:custGeom>
              <a:solidFill>
                <a:srgbClr val="5EB9B6"/>
              </a:solidFill>
              <a:ln w="953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grpSp>
          <p:nvGrpSpPr>
            <p:cNvPr id="55" name="Groupe 54">
              <a:extLst>
                <a:ext uri="{FF2B5EF4-FFF2-40B4-BE49-F238E27FC236}">
                  <a16:creationId xmlns:a16="http://schemas.microsoft.com/office/drawing/2014/main" id="{5A293FFB-8DB7-7E1E-29DD-85E019F72829}"/>
                </a:ext>
              </a:extLst>
            </p:cNvPr>
            <p:cNvGrpSpPr/>
            <p:nvPr/>
          </p:nvGrpSpPr>
          <p:grpSpPr>
            <a:xfrm>
              <a:off x="6852245" y="4029944"/>
              <a:ext cx="871818" cy="1170795"/>
              <a:chOff x="7886700" y="2602554"/>
              <a:chExt cx="871818" cy="1170795"/>
            </a:xfrm>
          </p:grpSpPr>
          <p:sp>
            <p:nvSpPr>
              <p:cNvPr id="56" name="Forme libre 55">
                <a:extLst>
                  <a:ext uri="{FF2B5EF4-FFF2-40B4-BE49-F238E27FC236}">
                    <a16:creationId xmlns:a16="http://schemas.microsoft.com/office/drawing/2014/main" id="{887DF213-083C-5E15-7DAF-F63E8DD48192}"/>
                  </a:ext>
                </a:extLst>
              </p:cNvPr>
              <p:cNvSpPr/>
              <p:nvPr/>
            </p:nvSpPr>
            <p:spPr>
              <a:xfrm>
                <a:off x="7886700" y="2647949"/>
                <a:ext cx="606425" cy="1082675"/>
              </a:xfrm>
              <a:custGeom>
                <a:avLst/>
                <a:gdLst>
                  <a:gd name="connsiteX0" fmla="*/ 606425 w 606425"/>
                  <a:gd name="connsiteY0" fmla="*/ 0 h 1092200"/>
                  <a:gd name="connsiteX1" fmla="*/ 298450 w 606425"/>
                  <a:gd name="connsiteY1" fmla="*/ 3175 h 1092200"/>
                  <a:gd name="connsiteX2" fmla="*/ 215900 w 606425"/>
                  <a:gd name="connsiteY2" fmla="*/ 50800 h 1092200"/>
                  <a:gd name="connsiteX3" fmla="*/ 155575 w 606425"/>
                  <a:gd name="connsiteY3" fmla="*/ 107950 h 1092200"/>
                  <a:gd name="connsiteX4" fmla="*/ 104775 w 606425"/>
                  <a:gd name="connsiteY4" fmla="*/ 180975 h 1092200"/>
                  <a:gd name="connsiteX5" fmla="*/ 66675 w 606425"/>
                  <a:gd name="connsiteY5" fmla="*/ 285750 h 1092200"/>
                  <a:gd name="connsiteX6" fmla="*/ 41275 w 606425"/>
                  <a:gd name="connsiteY6" fmla="*/ 358775 h 1092200"/>
                  <a:gd name="connsiteX7" fmla="*/ 15875 w 606425"/>
                  <a:gd name="connsiteY7" fmla="*/ 431800 h 1092200"/>
                  <a:gd name="connsiteX8" fmla="*/ 3175 w 606425"/>
                  <a:gd name="connsiteY8" fmla="*/ 555625 h 1092200"/>
                  <a:gd name="connsiteX9" fmla="*/ 0 w 606425"/>
                  <a:gd name="connsiteY9" fmla="*/ 638175 h 1092200"/>
                  <a:gd name="connsiteX10" fmla="*/ 3175 w 606425"/>
                  <a:gd name="connsiteY10" fmla="*/ 711200 h 1092200"/>
                  <a:gd name="connsiteX11" fmla="*/ 15875 w 606425"/>
                  <a:gd name="connsiteY11" fmla="*/ 800100 h 1092200"/>
                  <a:gd name="connsiteX12" fmla="*/ 31750 w 606425"/>
                  <a:gd name="connsiteY12" fmla="*/ 876300 h 1092200"/>
                  <a:gd name="connsiteX13" fmla="*/ 73025 w 606425"/>
                  <a:gd name="connsiteY13" fmla="*/ 987425 h 1092200"/>
                  <a:gd name="connsiteX14" fmla="*/ 127000 w 606425"/>
                  <a:gd name="connsiteY14" fmla="*/ 1060450 h 1092200"/>
                  <a:gd name="connsiteX15" fmla="*/ 177800 w 606425"/>
                  <a:gd name="connsiteY15" fmla="*/ 1089025 h 1092200"/>
                  <a:gd name="connsiteX16" fmla="*/ 508000 w 606425"/>
                  <a:gd name="connsiteY16" fmla="*/ 1092200 h 1092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06425" h="1092200">
                    <a:moveTo>
                      <a:pt x="606425" y="0"/>
                    </a:moveTo>
                    <a:lnTo>
                      <a:pt x="298450" y="3175"/>
                    </a:lnTo>
                    <a:lnTo>
                      <a:pt x="215900" y="50800"/>
                    </a:lnTo>
                    <a:lnTo>
                      <a:pt x="155575" y="107950"/>
                    </a:lnTo>
                    <a:lnTo>
                      <a:pt x="104775" y="180975"/>
                    </a:lnTo>
                    <a:lnTo>
                      <a:pt x="66675" y="285750"/>
                    </a:lnTo>
                    <a:lnTo>
                      <a:pt x="41275" y="358775"/>
                    </a:lnTo>
                    <a:lnTo>
                      <a:pt x="15875" y="431800"/>
                    </a:lnTo>
                    <a:lnTo>
                      <a:pt x="3175" y="555625"/>
                    </a:lnTo>
                    <a:lnTo>
                      <a:pt x="0" y="638175"/>
                    </a:lnTo>
                    <a:lnTo>
                      <a:pt x="3175" y="711200"/>
                    </a:lnTo>
                    <a:lnTo>
                      <a:pt x="15875" y="800100"/>
                    </a:lnTo>
                    <a:lnTo>
                      <a:pt x="31750" y="876300"/>
                    </a:lnTo>
                    <a:lnTo>
                      <a:pt x="73025" y="987425"/>
                    </a:lnTo>
                    <a:lnTo>
                      <a:pt x="127000" y="1060450"/>
                    </a:lnTo>
                    <a:lnTo>
                      <a:pt x="177800" y="1089025"/>
                    </a:lnTo>
                    <a:lnTo>
                      <a:pt x="508000" y="1092200"/>
                    </a:lnTo>
                  </a:path>
                </a:pathLst>
              </a:custGeom>
              <a:solidFill>
                <a:srgbClr val="7E897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7" name="Forme libre 56">
                <a:extLst>
                  <a:ext uri="{FF2B5EF4-FFF2-40B4-BE49-F238E27FC236}">
                    <a16:creationId xmlns:a16="http://schemas.microsoft.com/office/drawing/2014/main" id="{364953A7-A4DA-2DD2-2786-974506A2F322}"/>
                  </a:ext>
                </a:extLst>
              </p:cNvPr>
              <p:cNvSpPr/>
              <p:nvPr/>
            </p:nvSpPr>
            <p:spPr>
              <a:xfrm>
                <a:off x="8104407" y="2602554"/>
                <a:ext cx="654111" cy="1170795"/>
              </a:xfrm>
              <a:custGeom>
                <a:avLst/>
                <a:gdLst>
                  <a:gd name="connsiteX0" fmla="*/ 488274 w 549796"/>
                  <a:gd name="connsiteY0" fmla="*/ 530828 h 984080"/>
                  <a:gd name="connsiteX1" fmla="*/ 213376 w 549796"/>
                  <a:gd name="connsiteY1" fmla="*/ 945293 h 984080"/>
                  <a:gd name="connsiteX2" fmla="*/ 61523 w 549796"/>
                  <a:gd name="connsiteY2" fmla="*/ 453253 h 984080"/>
                  <a:gd name="connsiteX3" fmla="*/ 336421 w 549796"/>
                  <a:gd name="connsiteY3" fmla="*/ 38788 h 984080"/>
                  <a:gd name="connsiteX4" fmla="*/ 488274 w 549796"/>
                  <a:gd name="connsiteY4" fmla="*/ 530828 h 984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9796" h="984080">
                    <a:moveTo>
                      <a:pt x="488274" y="530828"/>
                    </a:moveTo>
                    <a:cubicBezTo>
                      <a:pt x="454295" y="781155"/>
                      <a:pt x="331218" y="966714"/>
                      <a:pt x="213376" y="945293"/>
                    </a:cubicBezTo>
                    <a:cubicBezTo>
                      <a:pt x="95533" y="923871"/>
                      <a:pt x="27544" y="703580"/>
                      <a:pt x="61523" y="453253"/>
                    </a:cubicBezTo>
                    <a:cubicBezTo>
                      <a:pt x="95501" y="202926"/>
                      <a:pt x="218579" y="17366"/>
                      <a:pt x="336421" y="38788"/>
                    </a:cubicBezTo>
                    <a:cubicBezTo>
                      <a:pt x="454264" y="60209"/>
                      <a:pt x="522252" y="280501"/>
                      <a:pt x="488274" y="530828"/>
                    </a:cubicBezTo>
                    <a:close/>
                  </a:path>
                </a:pathLst>
              </a:custGeom>
              <a:solidFill>
                <a:srgbClr val="010101"/>
              </a:solidFill>
              <a:ln w="9530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58" name="Forme libre 57">
                <a:extLst>
                  <a:ext uri="{FF2B5EF4-FFF2-40B4-BE49-F238E27FC236}">
                    <a16:creationId xmlns:a16="http://schemas.microsoft.com/office/drawing/2014/main" id="{1BE0DEFC-2D7E-28E0-E8BD-97D71FEE4907}"/>
                  </a:ext>
                </a:extLst>
              </p:cNvPr>
              <p:cNvSpPr/>
              <p:nvPr/>
            </p:nvSpPr>
            <p:spPr>
              <a:xfrm>
                <a:off x="8330939" y="3046200"/>
                <a:ext cx="210459" cy="382800"/>
              </a:xfrm>
              <a:custGeom>
                <a:avLst/>
                <a:gdLst>
                  <a:gd name="connsiteX0" fmla="*/ 157101 w 176896"/>
                  <a:gd name="connsiteY0" fmla="*/ 173559 h 321754"/>
                  <a:gd name="connsiteX1" fmla="*/ 68653 w 176896"/>
                  <a:gd name="connsiteY1" fmla="*/ 309073 h 321754"/>
                  <a:gd name="connsiteX2" fmla="*/ 19795 w 176896"/>
                  <a:gd name="connsiteY2" fmla="*/ 148195 h 321754"/>
                  <a:gd name="connsiteX3" fmla="*/ 108244 w 176896"/>
                  <a:gd name="connsiteY3" fmla="*/ 12682 h 321754"/>
                  <a:gd name="connsiteX4" fmla="*/ 157101 w 176896"/>
                  <a:gd name="connsiteY4" fmla="*/ 173559 h 321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896" h="321754">
                    <a:moveTo>
                      <a:pt x="157101" y="173559"/>
                    </a:moveTo>
                    <a:cubicBezTo>
                      <a:pt x="146169" y="255406"/>
                      <a:pt x="106569" y="316077"/>
                      <a:pt x="68653" y="309073"/>
                    </a:cubicBezTo>
                    <a:cubicBezTo>
                      <a:pt x="30738" y="302069"/>
                      <a:pt x="8863" y="230042"/>
                      <a:pt x="19795" y="148195"/>
                    </a:cubicBezTo>
                    <a:cubicBezTo>
                      <a:pt x="30728" y="66348"/>
                      <a:pt x="70328" y="5678"/>
                      <a:pt x="108244" y="12682"/>
                    </a:cubicBezTo>
                    <a:cubicBezTo>
                      <a:pt x="146159" y="19686"/>
                      <a:pt x="168034" y="91713"/>
                      <a:pt x="157101" y="173559"/>
                    </a:cubicBezTo>
                    <a:close/>
                  </a:path>
                </a:pathLst>
              </a:custGeom>
              <a:solidFill>
                <a:srgbClr val="5EB9B6"/>
              </a:solidFill>
              <a:ln w="953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grpSp>
          <p:nvGrpSpPr>
            <p:cNvPr id="64" name="Groupe 63">
              <a:extLst>
                <a:ext uri="{FF2B5EF4-FFF2-40B4-BE49-F238E27FC236}">
                  <a16:creationId xmlns:a16="http://schemas.microsoft.com/office/drawing/2014/main" id="{70A5FD53-6CAF-7D09-8359-16725D7AFB70}"/>
                </a:ext>
              </a:extLst>
            </p:cNvPr>
            <p:cNvGrpSpPr/>
            <p:nvPr/>
          </p:nvGrpSpPr>
          <p:grpSpPr>
            <a:xfrm>
              <a:off x="6036533" y="4139308"/>
              <a:ext cx="756018" cy="1015283"/>
              <a:chOff x="7886700" y="2602554"/>
              <a:chExt cx="871818" cy="1170795"/>
            </a:xfrm>
          </p:grpSpPr>
          <p:sp>
            <p:nvSpPr>
              <p:cNvPr id="65" name="Forme libre 64">
                <a:extLst>
                  <a:ext uri="{FF2B5EF4-FFF2-40B4-BE49-F238E27FC236}">
                    <a16:creationId xmlns:a16="http://schemas.microsoft.com/office/drawing/2014/main" id="{7E0CC498-2307-AEC3-1B50-0C7D81702585}"/>
                  </a:ext>
                </a:extLst>
              </p:cNvPr>
              <p:cNvSpPr/>
              <p:nvPr/>
            </p:nvSpPr>
            <p:spPr>
              <a:xfrm>
                <a:off x="7886700" y="2647949"/>
                <a:ext cx="606425" cy="1082675"/>
              </a:xfrm>
              <a:custGeom>
                <a:avLst/>
                <a:gdLst>
                  <a:gd name="connsiteX0" fmla="*/ 606425 w 606425"/>
                  <a:gd name="connsiteY0" fmla="*/ 0 h 1092200"/>
                  <a:gd name="connsiteX1" fmla="*/ 298450 w 606425"/>
                  <a:gd name="connsiteY1" fmla="*/ 3175 h 1092200"/>
                  <a:gd name="connsiteX2" fmla="*/ 215900 w 606425"/>
                  <a:gd name="connsiteY2" fmla="*/ 50800 h 1092200"/>
                  <a:gd name="connsiteX3" fmla="*/ 155575 w 606425"/>
                  <a:gd name="connsiteY3" fmla="*/ 107950 h 1092200"/>
                  <a:gd name="connsiteX4" fmla="*/ 104775 w 606425"/>
                  <a:gd name="connsiteY4" fmla="*/ 180975 h 1092200"/>
                  <a:gd name="connsiteX5" fmla="*/ 66675 w 606425"/>
                  <a:gd name="connsiteY5" fmla="*/ 285750 h 1092200"/>
                  <a:gd name="connsiteX6" fmla="*/ 41275 w 606425"/>
                  <a:gd name="connsiteY6" fmla="*/ 358775 h 1092200"/>
                  <a:gd name="connsiteX7" fmla="*/ 15875 w 606425"/>
                  <a:gd name="connsiteY7" fmla="*/ 431800 h 1092200"/>
                  <a:gd name="connsiteX8" fmla="*/ 3175 w 606425"/>
                  <a:gd name="connsiteY8" fmla="*/ 555625 h 1092200"/>
                  <a:gd name="connsiteX9" fmla="*/ 0 w 606425"/>
                  <a:gd name="connsiteY9" fmla="*/ 638175 h 1092200"/>
                  <a:gd name="connsiteX10" fmla="*/ 3175 w 606425"/>
                  <a:gd name="connsiteY10" fmla="*/ 711200 h 1092200"/>
                  <a:gd name="connsiteX11" fmla="*/ 15875 w 606425"/>
                  <a:gd name="connsiteY11" fmla="*/ 800100 h 1092200"/>
                  <a:gd name="connsiteX12" fmla="*/ 31750 w 606425"/>
                  <a:gd name="connsiteY12" fmla="*/ 876300 h 1092200"/>
                  <a:gd name="connsiteX13" fmla="*/ 73025 w 606425"/>
                  <a:gd name="connsiteY13" fmla="*/ 987425 h 1092200"/>
                  <a:gd name="connsiteX14" fmla="*/ 127000 w 606425"/>
                  <a:gd name="connsiteY14" fmla="*/ 1060450 h 1092200"/>
                  <a:gd name="connsiteX15" fmla="*/ 177800 w 606425"/>
                  <a:gd name="connsiteY15" fmla="*/ 1089025 h 1092200"/>
                  <a:gd name="connsiteX16" fmla="*/ 508000 w 606425"/>
                  <a:gd name="connsiteY16" fmla="*/ 1092200 h 1092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06425" h="1092200">
                    <a:moveTo>
                      <a:pt x="606425" y="0"/>
                    </a:moveTo>
                    <a:lnTo>
                      <a:pt x="298450" y="3175"/>
                    </a:lnTo>
                    <a:lnTo>
                      <a:pt x="215900" y="50800"/>
                    </a:lnTo>
                    <a:lnTo>
                      <a:pt x="155575" y="107950"/>
                    </a:lnTo>
                    <a:lnTo>
                      <a:pt x="104775" y="180975"/>
                    </a:lnTo>
                    <a:lnTo>
                      <a:pt x="66675" y="285750"/>
                    </a:lnTo>
                    <a:lnTo>
                      <a:pt x="41275" y="358775"/>
                    </a:lnTo>
                    <a:lnTo>
                      <a:pt x="15875" y="431800"/>
                    </a:lnTo>
                    <a:lnTo>
                      <a:pt x="3175" y="555625"/>
                    </a:lnTo>
                    <a:lnTo>
                      <a:pt x="0" y="638175"/>
                    </a:lnTo>
                    <a:lnTo>
                      <a:pt x="3175" y="711200"/>
                    </a:lnTo>
                    <a:lnTo>
                      <a:pt x="15875" y="800100"/>
                    </a:lnTo>
                    <a:lnTo>
                      <a:pt x="31750" y="876300"/>
                    </a:lnTo>
                    <a:lnTo>
                      <a:pt x="73025" y="987425"/>
                    </a:lnTo>
                    <a:lnTo>
                      <a:pt x="127000" y="1060450"/>
                    </a:lnTo>
                    <a:lnTo>
                      <a:pt x="177800" y="1089025"/>
                    </a:lnTo>
                    <a:lnTo>
                      <a:pt x="508000" y="1092200"/>
                    </a:lnTo>
                  </a:path>
                </a:pathLst>
              </a:custGeom>
              <a:solidFill>
                <a:srgbClr val="7E897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6" name="Forme libre 65">
                <a:extLst>
                  <a:ext uri="{FF2B5EF4-FFF2-40B4-BE49-F238E27FC236}">
                    <a16:creationId xmlns:a16="http://schemas.microsoft.com/office/drawing/2014/main" id="{EF9C0F81-1EB4-ACD6-55A8-1DD2921120E0}"/>
                  </a:ext>
                </a:extLst>
              </p:cNvPr>
              <p:cNvSpPr/>
              <p:nvPr/>
            </p:nvSpPr>
            <p:spPr>
              <a:xfrm>
                <a:off x="8104407" y="2602554"/>
                <a:ext cx="654111" cy="1170795"/>
              </a:xfrm>
              <a:custGeom>
                <a:avLst/>
                <a:gdLst>
                  <a:gd name="connsiteX0" fmla="*/ 488274 w 549796"/>
                  <a:gd name="connsiteY0" fmla="*/ 530828 h 984080"/>
                  <a:gd name="connsiteX1" fmla="*/ 213376 w 549796"/>
                  <a:gd name="connsiteY1" fmla="*/ 945293 h 984080"/>
                  <a:gd name="connsiteX2" fmla="*/ 61523 w 549796"/>
                  <a:gd name="connsiteY2" fmla="*/ 453253 h 984080"/>
                  <a:gd name="connsiteX3" fmla="*/ 336421 w 549796"/>
                  <a:gd name="connsiteY3" fmla="*/ 38788 h 984080"/>
                  <a:gd name="connsiteX4" fmla="*/ 488274 w 549796"/>
                  <a:gd name="connsiteY4" fmla="*/ 530828 h 984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9796" h="984080">
                    <a:moveTo>
                      <a:pt x="488274" y="530828"/>
                    </a:moveTo>
                    <a:cubicBezTo>
                      <a:pt x="454295" y="781155"/>
                      <a:pt x="331218" y="966714"/>
                      <a:pt x="213376" y="945293"/>
                    </a:cubicBezTo>
                    <a:cubicBezTo>
                      <a:pt x="95533" y="923871"/>
                      <a:pt x="27544" y="703580"/>
                      <a:pt x="61523" y="453253"/>
                    </a:cubicBezTo>
                    <a:cubicBezTo>
                      <a:pt x="95501" y="202926"/>
                      <a:pt x="218579" y="17366"/>
                      <a:pt x="336421" y="38788"/>
                    </a:cubicBezTo>
                    <a:cubicBezTo>
                      <a:pt x="454264" y="60209"/>
                      <a:pt x="522252" y="280501"/>
                      <a:pt x="488274" y="530828"/>
                    </a:cubicBezTo>
                    <a:close/>
                  </a:path>
                </a:pathLst>
              </a:custGeom>
              <a:solidFill>
                <a:srgbClr val="010101"/>
              </a:solidFill>
              <a:ln w="9530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67" name="Forme libre 66">
                <a:extLst>
                  <a:ext uri="{FF2B5EF4-FFF2-40B4-BE49-F238E27FC236}">
                    <a16:creationId xmlns:a16="http://schemas.microsoft.com/office/drawing/2014/main" id="{97E11A12-601D-DE5A-F137-2DA09E5D15D1}"/>
                  </a:ext>
                </a:extLst>
              </p:cNvPr>
              <p:cNvSpPr/>
              <p:nvPr/>
            </p:nvSpPr>
            <p:spPr>
              <a:xfrm>
                <a:off x="8330939" y="3046200"/>
                <a:ext cx="210459" cy="382800"/>
              </a:xfrm>
              <a:custGeom>
                <a:avLst/>
                <a:gdLst>
                  <a:gd name="connsiteX0" fmla="*/ 157101 w 176896"/>
                  <a:gd name="connsiteY0" fmla="*/ 173559 h 321754"/>
                  <a:gd name="connsiteX1" fmla="*/ 68653 w 176896"/>
                  <a:gd name="connsiteY1" fmla="*/ 309073 h 321754"/>
                  <a:gd name="connsiteX2" fmla="*/ 19795 w 176896"/>
                  <a:gd name="connsiteY2" fmla="*/ 148195 h 321754"/>
                  <a:gd name="connsiteX3" fmla="*/ 108244 w 176896"/>
                  <a:gd name="connsiteY3" fmla="*/ 12682 h 321754"/>
                  <a:gd name="connsiteX4" fmla="*/ 157101 w 176896"/>
                  <a:gd name="connsiteY4" fmla="*/ 173559 h 321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896" h="321754">
                    <a:moveTo>
                      <a:pt x="157101" y="173559"/>
                    </a:moveTo>
                    <a:cubicBezTo>
                      <a:pt x="146169" y="255406"/>
                      <a:pt x="106569" y="316077"/>
                      <a:pt x="68653" y="309073"/>
                    </a:cubicBezTo>
                    <a:cubicBezTo>
                      <a:pt x="30738" y="302069"/>
                      <a:pt x="8863" y="230042"/>
                      <a:pt x="19795" y="148195"/>
                    </a:cubicBezTo>
                    <a:cubicBezTo>
                      <a:pt x="30728" y="66348"/>
                      <a:pt x="70328" y="5678"/>
                      <a:pt x="108244" y="12682"/>
                    </a:cubicBezTo>
                    <a:cubicBezTo>
                      <a:pt x="146159" y="19686"/>
                      <a:pt x="168034" y="91713"/>
                      <a:pt x="157101" y="173559"/>
                    </a:cubicBezTo>
                    <a:close/>
                  </a:path>
                </a:pathLst>
              </a:custGeom>
              <a:solidFill>
                <a:srgbClr val="5EB9B6"/>
              </a:solidFill>
              <a:ln w="953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</p:grpSp>
      <p:pic>
        <p:nvPicPr>
          <p:cNvPr id="59" name="Image 58" descr="Auto, Conduite, Roue">
            <a:extLst>
              <a:ext uri="{FF2B5EF4-FFF2-40B4-BE49-F238E27FC236}">
                <a16:creationId xmlns:a16="http://schemas.microsoft.com/office/drawing/2014/main" id="{A76C06A5-5507-FFC0-C721-7B3A65D81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297" y="386107"/>
            <a:ext cx="1234685" cy="1232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0" name="Groupe 69">
            <a:extLst>
              <a:ext uri="{FF2B5EF4-FFF2-40B4-BE49-F238E27FC236}">
                <a16:creationId xmlns:a16="http://schemas.microsoft.com/office/drawing/2014/main" id="{C2CD9ECD-2B84-0368-7FB1-E2913AD11152}"/>
              </a:ext>
            </a:extLst>
          </p:cNvPr>
          <p:cNvGrpSpPr/>
          <p:nvPr/>
        </p:nvGrpSpPr>
        <p:grpSpPr>
          <a:xfrm>
            <a:off x="1173560" y="2365153"/>
            <a:ext cx="1808681" cy="1552100"/>
            <a:chOff x="1426958" y="931543"/>
            <a:chExt cx="1334841" cy="1241246"/>
          </a:xfrm>
        </p:grpSpPr>
        <p:sp>
          <p:nvSpPr>
            <p:cNvPr id="71" name="Forme libre 70">
              <a:extLst>
                <a:ext uri="{FF2B5EF4-FFF2-40B4-BE49-F238E27FC236}">
                  <a16:creationId xmlns:a16="http://schemas.microsoft.com/office/drawing/2014/main" id="{381B0DDC-FD86-5479-6EAC-8AA24926839E}"/>
                </a:ext>
              </a:extLst>
            </p:cNvPr>
            <p:cNvSpPr/>
            <p:nvPr/>
          </p:nvSpPr>
          <p:spPr>
            <a:xfrm>
              <a:off x="1426958" y="931543"/>
              <a:ext cx="1334841" cy="1241246"/>
            </a:xfrm>
            <a:custGeom>
              <a:avLst/>
              <a:gdLst>
                <a:gd name="connsiteX0" fmla="*/ 1179961 w 1907351"/>
                <a:gd name="connsiteY0" fmla="*/ 1773517 h 1773613"/>
                <a:gd name="connsiteX1" fmla="*/ 810169 w 1907351"/>
                <a:gd name="connsiteY1" fmla="*/ -97 h 1773613"/>
                <a:gd name="connsiteX2" fmla="*/ 1816815 w 1907351"/>
                <a:gd name="connsiteY2" fmla="*/ 1129842 h 1773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7351" h="1773613">
                  <a:moveTo>
                    <a:pt x="1179961" y="1773517"/>
                  </a:moveTo>
                  <a:cubicBezTo>
                    <a:pt x="-689883" y="1758725"/>
                    <a:pt x="38273" y="124503"/>
                    <a:pt x="810169" y="-97"/>
                  </a:cubicBezTo>
                  <a:cubicBezTo>
                    <a:pt x="2060528" y="494119"/>
                    <a:pt x="1979177" y="508403"/>
                    <a:pt x="1816815" y="1129842"/>
                  </a:cubicBezTo>
                  <a:close/>
                </a:path>
              </a:pathLst>
            </a:custGeom>
            <a:solidFill>
              <a:srgbClr val="65959A"/>
            </a:solidFill>
            <a:ln w="950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72" name="Forme libre 71">
              <a:extLst>
                <a:ext uri="{FF2B5EF4-FFF2-40B4-BE49-F238E27FC236}">
                  <a16:creationId xmlns:a16="http://schemas.microsoft.com/office/drawing/2014/main" id="{CE722E59-4598-F2F8-6574-66B639E9E862}"/>
                </a:ext>
              </a:extLst>
            </p:cNvPr>
            <p:cNvSpPr/>
            <p:nvPr/>
          </p:nvSpPr>
          <p:spPr>
            <a:xfrm>
              <a:off x="1534245" y="960284"/>
              <a:ext cx="1183433" cy="1042234"/>
            </a:xfrm>
            <a:custGeom>
              <a:avLst/>
              <a:gdLst>
                <a:gd name="connsiteX0" fmla="*/ 677459 w 1691004"/>
                <a:gd name="connsiteY0" fmla="*/ -79 h 1489245"/>
                <a:gd name="connsiteX1" fmla="*/ 293281 w 1691004"/>
                <a:gd name="connsiteY1" fmla="*/ 1485220 h 1489245"/>
                <a:gd name="connsiteX2" fmla="*/ 1690953 w 1691004"/>
                <a:gd name="connsiteY2" fmla="*/ 527199 h 1489245"/>
                <a:gd name="connsiteX3" fmla="*/ 677459 w 1691004"/>
                <a:gd name="connsiteY3" fmla="*/ -92 h 148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1004" h="1489245">
                  <a:moveTo>
                    <a:pt x="677459" y="-79"/>
                  </a:moveTo>
                  <a:cubicBezTo>
                    <a:pt x="-274886" y="646118"/>
                    <a:pt x="-44189" y="1447664"/>
                    <a:pt x="293281" y="1485220"/>
                  </a:cubicBezTo>
                  <a:cubicBezTo>
                    <a:pt x="748967" y="1535911"/>
                    <a:pt x="867610" y="1090040"/>
                    <a:pt x="1690953" y="527199"/>
                  </a:cubicBezTo>
                  <a:cubicBezTo>
                    <a:pt x="1488044" y="393841"/>
                    <a:pt x="1479733" y="321643"/>
                    <a:pt x="677459" y="-92"/>
                  </a:cubicBezTo>
                  <a:close/>
                </a:path>
              </a:pathLst>
            </a:custGeom>
            <a:solidFill>
              <a:srgbClr val="9BE5EC"/>
            </a:solidFill>
            <a:ln w="15207" cap="flat">
              <a:solidFill>
                <a:srgbClr val="2853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73" name="Forme libre 72">
              <a:extLst>
                <a:ext uri="{FF2B5EF4-FFF2-40B4-BE49-F238E27FC236}">
                  <a16:creationId xmlns:a16="http://schemas.microsoft.com/office/drawing/2014/main" id="{2DC40BF0-44E0-48D6-265A-432B00FC82BB}"/>
                </a:ext>
              </a:extLst>
            </p:cNvPr>
            <p:cNvSpPr/>
            <p:nvPr/>
          </p:nvSpPr>
          <p:spPr>
            <a:xfrm>
              <a:off x="1633596" y="1075342"/>
              <a:ext cx="530907" cy="770962"/>
            </a:xfrm>
            <a:custGeom>
              <a:avLst/>
              <a:gdLst>
                <a:gd name="connsiteX0" fmla="*/ 487581 w 758611"/>
                <a:gd name="connsiteY0" fmla="*/ -91 h 1101625"/>
                <a:gd name="connsiteX1" fmla="*/ 131482 w 758611"/>
                <a:gd name="connsiteY1" fmla="*/ 1061311 h 1101625"/>
                <a:gd name="connsiteX2" fmla="*/ 487581 w 758611"/>
                <a:gd name="connsiteY2" fmla="*/ -91 h 1101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8611" h="1101625">
                  <a:moveTo>
                    <a:pt x="487581" y="-91"/>
                  </a:moveTo>
                  <a:cubicBezTo>
                    <a:pt x="1124685" y="182965"/>
                    <a:pt x="485020" y="414850"/>
                    <a:pt x="131482" y="1061311"/>
                  </a:cubicBezTo>
                  <a:cubicBezTo>
                    <a:pt x="-5445" y="1296125"/>
                    <a:pt x="-191812" y="445254"/>
                    <a:pt x="487581" y="-91"/>
                  </a:cubicBezTo>
                  <a:close/>
                </a:path>
              </a:pathLst>
            </a:custGeom>
            <a:noFill/>
            <a:ln w="15207" cap="flat">
              <a:solidFill>
                <a:srgbClr val="2853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74" name="Forme libre 73">
              <a:extLst>
                <a:ext uri="{FF2B5EF4-FFF2-40B4-BE49-F238E27FC236}">
                  <a16:creationId xmlns:a16="http://schemas.microsoft.com/office/drawing/2014/main" id="{44A7A40A-CBDF-782C-5139-C1CD448191DA}"/>
                </a:ext>
              </a:extLst>
            </p:cNvPr>
            <p:cNvSpPr/>
            <p:nvPr/>
          </p:nvSpPr>
          <p:spPr>
            <a:xfrm>
              <a:off x="1758841" y="1251951"/>
              <a:ext cx="768768" cy="666438"/>
            </a:xfrm>
            <a:custGeom>
              <a:avLst/>
              <a:gdLst>
                <a:gd name="connsiteX0" fmla="*/ -53 w 1098491"/>
                <a:gd name="connsiteY0" fmla="*/ 856876 h 952271"/>
                <a:gd name="connsiteX1" fmla="*/ 603060 w 1098491"/>
                <a:gd name="connsiteY1" fmla="*/ 89890 h 952271"/>
                <a:gd name="connsiteX2" fmla="*/ 1002594 w 1098491"/>
                <a:gd name="connsiteY2" fmla="*/ 319884 h 952271"/>
                <a:gd name="connsiteX3" fmla="*/ -53 w 1098491"/>
                <a:gd name="connsiteY3" fmla="*/ 856855 h 95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8491" h="952271">
                  <a:moveTo>
                    <a:pt x="-53" y="856876"/>
                  </a:moveTo>
                  <a:cubicBezTo>
                    <a:pt x="66795" y="542197"/>
                    <a:pt x="368079" y="304082"/>
                    <a:pt x="603060" y="89890"/>
                  </a:cubicBezTo>
                  <a:cubicBezTo>
                    <a:pt x="894472" y="-175715"/>
                    <a:pt x="1280454" y="221648"/>
                    <a:pt x="1002594" y="319884"/>
                  </a:cubicBezTo>
                  <a:cubicBezTo>
                    <a:pt x="663802" y="439664"/>
                    <a:pt x="74315" y="1219333"/>
                    <a:pt x="-53" y="856855"/>
                  </a:cubicBezTo>
                  <a:close/>
                </a:path>
              </a:pathLst>
            </a:custGeom>
            <a:noFill/>
            <a:ln w="18058" cap="flat">
              <a:solidFill>
                <a:srgbClr val="1E464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pic>
        <p:nvPicPr>
          <p:cNvPr id="2" name="Soundly Voice Designer, Anthony 6">
            <a:hlinkClick r:id="" action="ppaction://media"/>
            <a:extLst>
              <a:ext uri="{FF2B5EF4-FFF2-40B4-BE49-F238E27FC236}">
                <a16:creationId xmlns:a16="http://schemas.microsoft.com/office/drawing/2014/main" id="{E4E8319E-4F55-A9AA-EDE4-3B7D756905D4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352613" y="-1565776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87309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839"/>
    </mc:Choice>
    <mc:Fallback>
      <p:transition spd="slow" advTm="883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27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0.02106 L 0.38099 0.41088 " pathEditMode="relative" ptsTypes="AA">
                                      <p:cBhvr>
                                        <p:cTn id="1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43 0.0007 L 0.10234 0.3794 " pathEditMode="relative" ptsTypes="AA">
                                      <p:cBhvr>
                                        <p:cTn id="2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541 -0.24352 L 0.19636 -0.03102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89" y="10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-0.00347 L 0.38633 0.21968 " pathEditMode="relative" ptsTypes="AA">
                                      <p:cBhvr>
                                        <p:cTn id="4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4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  <p:extLst>
    <p:ext uri="{E180D4A7-C9FB-4DFB-919C-405C955672EB}">
      <p14:showEvtLst xmlns:p14="http://schemas.microsoft.com/office/powerpoint/2010/main">
        <p14:playEvt time="14" objId="2"/>
        <p14:stopEvt time="8675" objId="2"/>
      </p14:showEvt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B3C7055F-F2FB-572E-31E4-45323E596908}"/>
              </a:ext>
            </a:extLst>
          </p:cNvPr>
          <p:cNvGrpSpPr/>
          <p:nvPr/>
        </p:nvGrpSpPr>
        <p:grpSpPr>
          <a:xfrm>
            <a:off x="2067489" y="1090948"/>
            <a:ext cx="6930596" cy="4547851"/>
            <a:chOff x="2067489" y="1090948"/>
            <a:chExt cx="6930596" cy="454785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8781296-297A-046E-E936-68C215A431FC}"/>
                </a:ext>
              </a:extLst>
            </p:cNvPr>
            <p:cNvSpPr/>
            <p:nvPr/>
          </p:nvSpPr>
          <p:spPr>
            <a:xfrm>
              <a:off x="2067489" y="1090948"/>
              <a:ext cx="6930596" cy="454785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6FB53D6-985E-CC9B-8573-74BFABAE74EE}"/>
                </a:ext>
              </a:extLst>
            </p:cNvPr>
            <p:cNvSpPr/>
            <p:nvPr/>
          </p:nvSpPr>
          <p:spPr>
            <a:xfrm>
              <a:off x="3374827" y="3035863"/>
              <a:ext cx="1155004" cy="54024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fr-FR" sz="11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21308D1-96B3-994D-9511-28943FE5409A}"/>
                </a:ext>
              </a:extLst>
            </p:cNvPr>
            <p:cNvSpPr/>
            <p:nvPr/>
          </p:nvSpPr>
          <p:spPr>
            <a:xfrm>
              <a:off x="5115529" y="3035863"/>
              <a:ext cx="1583471" cy="54024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fr-FR" sz="11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0D773C9-D9F8-DB4E-8F8C-C3D5AAE5B9AB}"/>
                </a:ext>
              </a:extLst>
            </p:cNvPr>
            <p:cNvSpPr/>
            <p:nvPr/>
          </p:nvSpPr>
          <p:spPr>
            <a:xfrm>
              <a:off x="4324908" y="1780695"/>
              <a:ext cx="1227284" cy="54024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fr-FR" sz="11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E90EDE9-6930-BA4E-8332-CFAE5FB83939}"/>
                </a:ext>
              </a:extLst>
            </p:cNvPr>
            <p:cNvSpPr/>
            <p:nvPr/>
          </p:nvSpPr>
          <p:spPr>
            <a:xfrm>
              <a:off x="4976926" y="4396628"/>
              <a:ext cx="974673" cy="54024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fr-FR" sz="11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044639F-EC82-6E43-9E3D-1D59F9662AB3}"/>
                </a:ext>
              </a:extLst>
            </p:cNvPr>
            <p:cNvSpPr/>
            <p:nvPr/>
          </p:nvSpPr>
          <p:spPr>
            <a:xfrm>
              <a:off x="6183346" y="4396628"/>
              <a:ext cx="991813" cy="54024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fr-FR" sz="11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3B53A55-994A-0140-8FE5-18EE7248E905}"/>
                </a:ext>
              </a:extLst>
            </p:cNvPr>
            <p:cNvSpPr/>
            <p:nvPr/>
          </p:nvSpPr>
          <p:spPr>
            <a:xfrm>
              <a:off x="7476948" y="4396628"/>
              <a:ext cx="424743" cy="54024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fr-FR" sz="1100"/>
            </a:p>
          </p:txBody>
        </p:sp>
      </p:grpSp>
      <p:pic>
        <p:nvPicPr>
          <p:cNvPr id="3" name="Soundly Voice Designer, Anthony 7">
            <a:hlinkClick r:id="" action="ppaction://media"/>
            <a:extLst>
              <a:ext uri="{FF2B5EF4-FFF2-40B4-BE49-F238E27FC236}">
                <a16:creationId xmlns:a16="http://schemas.microsoft.com/office/drawing/2014/main" id="{30F12AD3-49AD-2896-F178-CCE4ADAB4DFE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0" y="-1583405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453961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4034">
        <p159:morph option="byObject"/>
      </p:transition>
    </mc:Choice>
    <mc:Fallback>
      <p:transition spd="slow" advTm="403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63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  <p:extLst>
    <p:ext uri="{E180D4A7-C9FB-4DFB-919C-405C955672EB}">
      <p14:showEvtLst xmlns:p14="http://schemas.microsoft.com/office/powerpoint/2010/main">
        <p14:playEvt time="7" objId="3"/>
        <p14:stopEvt time="3949" objId="3"/>
      </p14:showEvt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B3C7055F-F2FB-572E-31E4-45323E596908}"/>
              </a:ext>
            </a:extLst>
          </p:cNvPr>
          <p:cNvGrpSpPr/>
          <p:nvPr/>
        </p:nvGrpSpPr>
        <p:grpSpPr>
          <a:xfrm>
            <a:off x="-705173" y="-380059"/>
            <a:ext cx="18064595" cy="11853971"/>
            <a:chOff x="2067489" y="1090948"/>
            <a:chExt cx="6930596" cy="454785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8781296-297A-046E-E936-68C215A431FC}"/>
                </a:ext>
              </a:extLst>
            </p:cNvPr>
            <p:cNvSpPr/>
            <p:nvPr/>
          </p:nvSpPr>
          <p:spPr>
            <a:xfrm>
              <a:off x="2067489" y="1090948"/>
              <a:ext cx="6930596" cy="454785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6FB53D6-985E-CC9B-8573-74BFABAE74EE}"/>
                </a:ext>
              </a:extLst>
            </p:cNvPr>
            <p:cNvSpPr/>
            <p:nvPr/>
          </p:nvSpPr>
          <p:spPr>
            <a:xfrm>
              <a:off x="3374827" y="3035863"/>
              <a:ext cx="1155004" cy="54024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fr-FR" sz="11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21308D1-96B3-994D-9511-28943FE5409A}"/>
                </a:ext>
              </a:extLst>
            </p:cNvPr>
            <p:cNvSpPr/>
            <p:nvPr/>
          </p:nvSpPr>
          <p:spPr>
            <a:xfrm>
              <a:off x="5115529" y="3035863"/>
              <a:ext cx="1583471" cy="54024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fr-FR" sz="11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0D773C9-D9F8-DB4E-8F8C-C3D5AAE5B9AB}"/>
                </a:ext>
              </a:extLst>
            </p:cNvPr>
            <p:cNvSpPr/>
            <p:nvPr/>
          </p:nvSpPr>
          <p:spPr>
            <a:xfrm>
              <a:off x="4324908" y="1780695"/>
              <a:ext cx="1227284" cy="54024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fr-FR" sz="11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E90EDE9-6930-BA4E-8332-CFAE5FB83939}"/>
                </a:ext>
              </a:extLst>
            </p:cNvPr>
            <p:cNvSpPr/>
            <p:nvPr/>
          </p:nvSpPr>
          <p:spPr>
            <a:xfrm>
              <a:off x="4976926" y="4396628"/>
              <a:ext cx="974673" cy="54024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fr-FR" sz="11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044639F-EC82-6E43-9E3D-1D59F9662AB3}"/>
                </a:ext>
              </a:extLst>
            </p:cNvPr>
            <p:cNvSpPr/>
            <p:nvPr/>
          </p:nvSpPr>
          <p:spPr>
            <a:xfrm>
              <a:off x="6183346" y="4396628"/>
              <a:ext cx="991813" cy="54024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fr-FR" sz="11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3B53A55-994A-0140-8FE5-18EE7248E905}"/>
                </a:ext>
              </a:extLst>
            </p:cNvPr>
            <p:cNvSpPr/>
            <p:nvPr/>
          </p:nvSpPr>
          <p:spPr>
            <a:xfrm>
              <a:off x="7476948" y="4396628"/>
              <a:ext cx="424743" cy="54024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fr-FR" sz="1100"/>
            </a:p>
          </p:txBody>
        </p:sp>
      </p:grpSp>
      <p:cxnSp>
        <p:nvCxnSpPr>
          <p:cNvPr id="4" name="Connecteur en angle 3">
            <a:extLst>
              <a:ext uri="{FF2B5EF4-FFF2-40B4-BE49-F238E27FC236}">
                <a16:creationId xmlns:a16="http://schemas.microsoft.com/office/drawing/2014/main" id="{1C571286-AA6F-27DB-5AC1-E92D75BE8623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 rot="5400000">
            <a:off x="4561232" y="2472347"/>
            <a:ext cx="1863444" cy="2570584"/>
          </a:xfrm>
          <a:prstGeom prst="bentConnector3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en angle 11">
            <a:extLst>
              <a:ext uri="{FF2B5EF4-FFF2-40B4-BE49-F238E27FC236}">
                <a16:creationId xmlns:a16="http://schemas.microsoft.com/office/drawing/2014/main" id="{C1FD3522-3732-B73F-8C07-9F357A2A0038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 rot="16200000" flipH="1">
            <a:off x="7109001" y="2495162"/>
            <a:ext cx="1863444" cy="2524954"/>
          </a:xfrm>
          <a:prstGeom prst="bentConnector3">
            <a:avLst>
              <a:gd name="adj1" fmla="val 50000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Soundly Voice Designer, Anthony 8">
            <a:hlinkClick r:id="" action="ppaction://media"/>
            <a:extLst>
              <a:ext uri="{FF2B5EF4-FFF2-40B4-BE49-F238E27FC236}">
                <a16:creationId xmlns:a16="http://schemas.microsoft.com/office/drawing/2014/main" id="{B19A7C8B-00F3-CAC5-51FF-A5B6F79163AC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0" y="-1870577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376460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5814">
        <p159:morph option="byObject"/>
      </p:transition>
    </mc:Choice>
    <mc:Fallback>
      <p:transition spd="slow" advTm="581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93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933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  <p:extLst>
    <p:ext uri="{E180D4A7-C9FB-4DFB-919C-405C955672EB}">
      <p14:showEvtLst xmlns:p14="http://schemas.microsoft.com/office/powerpoint/2010/main">
        <p14:playEvt time="14" objId="3"/>
        <p14:stopEvt time="5814" objId="3"/>
      </p14:showEvt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E5376CFF-7FA1-873A-D313-24501DAE42BD}"/>
              </a:ext>
            </a:extLst>
          </p:cNvPr>
          <p:cNvGrpSpPr/>
          <p:nvPr/>
        </p:nvGrpSpPr>
        <p:grpSpPr>
          <a:xfrm>
            <a:off x="-705173" y="-380059"/>
            <a:ext cx="18064595" cy="11853971"/>
            <a:chOff x="-705173" y="-380059"/>
            <a:chExt cx="18064595" cy="11853971"/>
          </a:xfrm>
        </p:grpSpPr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B3C7055F-F2FB-572E-31E4-45323E596908}"/>
                </a:ext>
              </a:extLst>
            </p:cNvPr>
            <p:cNvGrpSpPr/>
            <p:nvPr/>
          </p:nvGrpSpPr>
          <p:grpSpPr>
            <a:xfrm>
              <a:off x="-705173" y="-380059"/>
              <a:ext cx="18064595" cy="11853971"/>
              <a:chOff x="2067489" y="1090948"/>
              <a:chExt cx="6930596" cy="4547851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8781296-297A-046E-E936-68C215A431FC}"/>
                  </a:ext>
                </a:extLst>
              </p:cNvPr>
              <p:cNvSpPr/>
              <p:nvPr/>
            </p:nvSpPr>
            <p:spPr>
              <a:xfrm>
                <a:off x="2067489" y="1090948"/>
                <a:ext cx="6930596" cy="454785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76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6FB53D6-985E-CC9B-8573-74BFABAE74EE}"/>
                  </a:ext>
                </a:extLst>
              </p:cNvPr>
              <p:cNvSpPr/>
              <p:nvPr/>
            </p:nvSpPr>
            <p:spPr>
              <a:xfrm>
                <a:off x="3374827" y="3035863"/>
                <a:ext cx="1155004" cy="54024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fr-FR" sz="110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21308D1-96B3-994D-9511-28943FE5409A}"/>
                  </a:ext>
                </a:extLst>
              </p:cNvPr>
              <p:cNvSpPr/>
              <p:nvPr/>
            </p:nvSpPr>
            <p:spPr>
              <a:xfrm>
                <a:off x="5115529" y="3035863"/>
                <a:ext cx="1583471" cy="54024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fr-FR" sz="110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0D773C9-D9F8-DB4E-8F8C-C3D5AAE5B9AB}"/>
                  </a:ext>
                </a:extLst>
              </p:cNvPr>
              <p:cNvSpPr/>
              <p:nvPr/>
            </p:nvSpPr>
            <p:spPr>
              <a:xfrm>
                <a:off x="4324908" y="1780695"/>
                <a:ext cx="1227284" cy="54024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fr-FR" sz="110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E90EDE9-6930-BA4E-8332-CFAE5FB83939}"/>
                  </a:ext>
                </a:extLst>
              </p:cNvPr>
              <p:cNvSpPr/>
              <p:nvPr/>
            </p:nvSpPr>
            <p:spPr>
              <a:xfrm>
                <a:off x="4976926" y="4396628"/>
                <a:ext cx="974673" cy="54024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fr-FR" sz="110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044639F-EC82-6E43-9E3D-1D59F9662AB3}"/>
                  </a:ext>
                </a:extLst>
              </p:cNvPr>
              <p:cNvSpPr/>
              <p:nvPr/>
            </p:nvSpPr>
            <p:spPr>
              <a:xfrm>
                <a:off x="6183346" y="4396628"/>
                <a:ext cx="991813" cy="54024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fr-FR" sz="110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B53A55-994A-0140-8FE5-18EE7248E905}"/>
                  </a:ext>
                </a:extLst>
              </p:cNvPr>
              <p:cNvSpPr/>
              <p:nvPr/>
            </p:nvSpPr>
            <p:spPr>
              <a:xfrm>
                <a:off x="7476948" y="4396628"/>
                <a:ext cx="424743" cy="54024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fr-FR" sz="1100"/>
              </a:p>
            </p:txBody>
          </p:sp>
        </p:grpSp>
        <p:cxnSp>
          <p:nvCxnSpPr>
            <p:cNvPr id="4" name="Connecteur en angle 3">
              <a:extLst>
                <a:ext uri="{FF2B5EF4-FFF2-40B4-BE49-F238E27FC236}">
                  <a16:creationId xmlns:a16="http://schemas.microsoft.com/office/drawing/2014/main" id="{1C571286-AA6F-27DB-5AC1-E92D75BE8623}"/>
                </a:ext>
              </a:extLst>
            </p:cNvPr>
            <p:cNvCxnSpPr>
              <a:cxnSpLocks/>
              <a:stCxn id="7" idx="2"/>
              <a:endCxn id="5" idx="0"/>
            </p:cNvCxnSpPr>
            <p:nvPr/>
          </p:nvCxnSpPr>
          <p:spPr>
            <a:xfrm rot="5400000">
              <a:off x="4561232" y="2472347"/>
              <a:ext cx="1863444" cy="2570584"/>
            </a:xfrm>
            <a:prstGeom prst="bentConnector3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en angle 11">
              <a:extLst>
                <a:ext uri="{FF2B5EF4-FFF2-40B4-BE49-F238E27FC236}">
                  <a16:creationId xmlns:a16="http://schemas.microsoft.com/office/drawing/2014/main" id="{C1FD3522-3732-B73F-8C07-9F357A2A0038}"/>
                </a:ext>
              </a:extLst>
            </p:cNvPr>
            <p:cNvCxnSpPr>
              <a:cxnSpLocks/>
              <a:stCxn id="7" idx="2"/>
              <a:endCxn id="6" idx="0"/>
            </p:cNvCxnSpPr>
            <p:nvPr/>
          </p:nvCxnSpPr>
          <p:spPr>
            <a:xfrm rot="16200000" flipH="1">
              <a:off x="7109001" y="2495162"/>
              <a:ext cx="1863444" cy="2524954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530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241">
        <p:fade/>
      </p:transition>
    </mc:Choice>
    <mc:Fallback>
      <p:transition spd="med" advTm="1241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e 21">
            <a:extLst>
              <a:ext uri="{FF2B5EF4-FFF2-40B4-BE49-F238E27FC236}">
                <a16:creationId xmlns:a16="http://schemas.microsoft.com/office/drawing/2014/main" id="{C81C9550-B48A-94A6-F7AC-E4EF58001052}"/>
              </a:ext>
            </a:extLst>
          </p:cNvPr>
          <p:cNvGrpSpPr/>
          <p:nvPr/>
        </p:nvGrpSpPr>
        <p:grpSpPr>
          <a:xfrm>
            <a:off x="2077900" y="1102795"/>
            <a:ext cx="6930595" cy="4547851"/>
            <a:chOff x="-705173" y="-380059"/>
            <a:chExt cx="18064595" cy="11853971"/>
          </a:xfrm>
        </p:grpSpPr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CC563306-AE9A-3D4D-C497-995EEDF6CB0B}"/>
                </a:ext>
              </a:extLst>
            </p:cNvPr>
            <p:cNvGrpSpPr/>
            <p:nvPr/>
          </p:nvGrpSpPr>
          <p:grpSpPr>
            <a:xfrm>
              <a:off x="-705173" y="-380059"/>
              <a:ext cx="18064595" cy="11853971"/>
              <a:chOff x="2067489" y="1090948"/>
              <a:chExt cx="6930596" cy="4547851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B5E9FAA-CBD8-F5C1-40CF-C5AC82E76B43}"/>
                  </a:ext>
                </a:extLst>
              </p:cNvPr>
              <p:cNvSpPr/>
              <p:nvPr/>
            </p:nvSpPr>
            <p:spPr>
              <a:xfrm>
                <a:off x="2067489" y="1090948"/>
                <a:ext cx="6930596" cy="454785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76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40D33B7-B035-D895-063B-36F43811AD31}"/>
                  </a:ext>
                </a:extLst>
              </p:cNvPr>
              <p:cNvSpPr/>
              <p:nvPr/>
            </p:nvSpPr>
            <p:spPr>
              <a:xfrm>
                <a:off x="3374827" y="3035863"/>
                <a:ext cx="1155004" cy="54024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fr-FR" sz="110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371E761-292C-356E-C47C-9EF41F4C6497}"/>
                  </a:ext>
                </a:extLst>
              </p:cNvPr>
              <p:cNvSpPr/>
              <p:nvPr/>
            </p:nvSpPr>
            <p:spPr>
              <a:xfrm>
                <a:off x="5115529" y="3035863"/>
                <a:ext cx="1583471" cy="54024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fr-FR" sz="110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4C36DB6-690C-1F47-69FA-CC39E7B6DC90}"/>
                  </a:ext>
                </a:extLst>
              </p:cNvPr>
              <p:cNvSpPr/>
              <p:nvPr/>
            </p:nvSpPr>
            <p:spPr>
              <a:xfrm>
                <a:off x="4324908" y="1780695"/>
                <a:ext cx="1227284" cy="54024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fr-FR" sz="110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277477D-1EAC-544A-70EB-686A5B32E2FD}"/>
                  </a:ext>
                </a:extLst>
              </p:cNvPr>
              <p:cNvSpPr/>
              <p:nvPr/>
            </p:nvSpPr>
            <p:spPr>
              <a:xfrm>
                <a:off x="4976926" y="4396628"/>
                <a:ext cx="974673" cy="54024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fr-FR" sz="110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BD6815C-C55E-51CB-F714-7F34F3B54DB7}"/>
                  </a:ext>
                </a:extLst>
              </p:cNvPr>
              <p:cNvSpPr/>
              <p:nvPr/>
            </p:nvSpPr>
            <p:spPr>
              <a:xfrm>
                <a:off x="6183346" y="4396628"/>
                <a:ext cx="991813" cy="54024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fr-FR" sz="110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3DA5F6A4-755E-D817-B565-AF0A93812254}"/>
                  </a:ext>
                </a:extLst>
              </p:cNvPr>
              <p:cNvSpPr/>
              <p:nvPr/>
            </p:nvSpPr>
            <p:spPr>
              <a:xfrm>
                <a:off x="7476948" y="4396628"/>
                <a:ext cx="424743" cy="54024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571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fr-FR" sz="1100"/>
              </a:p>
            </p:txBody>
          </p:sp>
        </p:grpSp>
        <p:cxnSp>
          <p:nvCxnSpPr>
            <p:cNvPr id="24" name="Connecteur en angle 23">
              <a:extLst>
                <a:ext uri="{FF2B5EF4-FFF2-40B4-BE49-F238E27FC236}">
                  <a16:creationId xmlns:a16="http://schemas.microsoft.com/office/drawing/2014/main" id="{12396E60-86E3-6B28-BEEE-527FF01AD6AD}"/>
                </a:ext>
              </a:extLst>
            </p:cNvPr>
            <p:cNvCxnSpPr>
              <a:cxnSpLocks/>
              <a:stCxn id="29" idx="2"/>
              <a:endCxn id="27" idx="0"/>
            </p:cNvCxnSpPr>
            <p:nvPr/>
          </p:nvCxnSpPr>
          <p:spPr>
            <a:xfrm rot="5400000">
              <a:off x="4561232" y="2472347"/>
              <a:ext cx="1863444" cy="2570584"/>
            </a:xfrm>
            <a:prstGeom prst="bentConnector3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en angle 24">
              <a:extLst>
                <a:ext uri="{FF2B5EF4-FFF2-40B4-BE49-F238E27FC236}">
                  <a16:creationId xmlns:a16="http://schemas.microsoft.com/office/drawing/2014/main" id="{358639C6-8DCE-3009-BE44-149085CDFC49}"/>
                </a:ext>
              </a:extLst>
            </p:cNvPr>
            <p:cNvCxnSpPr>
              <a:cxnSpLocks/>
              <a:stCxn id="29" idx="2"/>
              <a:endCxn id="28" idx="0"/>
            </p:cNvCxnSpPr>
            <p:nvPr/>
          </p:nvCxnSpPr>
          <p:spPr>
            <a:xfrm rot="16200000" flipH="1">
              <a:off x="7109001" y="2495162"/>
              <a:ext cx="1863444" cy="2524954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Connecteur en angle 10">
            <a:extLst>
              <a:ext uri="{FF2B5EF4-FFF2-40B4-BE49-F238E27FC236}">
                <a16:creationId xmlns:a16="http://schemas.microsoft.com/office/drawing/2014/main" id="{DAE22E50-C4CB-C81B-3971-A028BD6788FA}"/>
              </a:ext>
            </a:extLst>
          </p:cNvPr>
          <p:cNvCxnSpPr>
            <a:cxnSpLocks/>
            <a:stCxn id="27" idx="2"/>
            <a:endCxn id="30" idx="0"/>
          </p:cNvCxnSpPr>
          <p:nvPr/>
        </p:nvCxnSpPr>
        <p:spPr>
          <a:xfrm rot="16200000" flipH="1">
            <a:off x="4308448" y="3242248"/>
            <a:ext cx="820519" cy="1511934"/>
          </a:xfrm>
          <a:prstGeom prst="bentConnector3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en angle 14">
            <a:extLst>
              <a:ext uri="{FF2B5EF4-FFF2-40B4-BE49-F238E27FC236}">
                <a16:creationId xmlns:a16="http://schemas.microsoft.com/office/drawing/2014/main" id="{5A8D375B-53AC-11BA-0323-F85D19789158}"/>
              </a:ext>
            </a:extLst>
          </p:cNvPr>
          <p:cNvCxnSpPr>
            <a:cxnSpLocks/>
            <a:stCxn id="28" idx="2"/>
            <a:endCxn id="32" idx="0"/>
          </p:cNvCxnSpPr>
          <p:nvPr/>
        </p:nvCxnSpPr>
        <p:spPr>
          <a:xfrm rot="16200000" flipH="1">
            <a:off x="5893410" y="3612221"/>
            <a:ext cx="820519" cy="771987"/>
          </a:xfrm>
          <a:prstGeom prst="bentConnector3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en angle 17">
            <a:extLst>
              <a:ext uri="{FF2B5EF4-FFF2-40B4-BE49-F238E27FC236}">
                <a16:creationId xmlns:a16="http://schemas.microsoft.com/office/drawing/2014/main" id="{8952462D-76AF-D323-AB4F-634B09886122}"/>
              </a:ext>
            </a:extLst>
          </p:cNvPr>
          <p:cNvCxnSpPr>
            <a:cxnSpLocks/>
            <a:stCxn id="28" idx="2"/>
            <a:endCxn id="33" idx="0"/>
          </p:cNvCxnSpPr>
          <p:nvPr/>
        </p:nvCxnSpPr>
        <p:spPr>
          <a:xfrm rot="16200000" flipH="1">
            <a:off x="6398444" y="3107188"/>
            <a:ext cx="820519" cy="1782054"/>
          </a:xfrm>
          <a:prstGeom prst="bentConnector3">
            <a:avLst>
              <a:gd name="adj1" fmla="val 50000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Soundly Voice Designer, Anthony 9">
            <a:hlinkClick r:id="" action="ppaction://media"/>
            <a:extLst>
              <a:ext uri="{FF2B5EF4-FFF2-40B4-BE49-F238E27FC236}">
                <a16:creationId xmlns:a16="http://schemas.microsoft.com/office/drawing/2014/main" id="{9302039C-6285-F27C-A6A5-E03C6D0113DB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3883" y="-1650749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39090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3037">
        <p159:morph option="byObject"/>
      </p:transition>
    </mc:Choice>
    <mc:Fallback>
      <p:transition spd="slow" advTm="303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19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  <p:extLst>
    <p:ext uri="{E180D4A7-C9FB-4DFB-919C-405C955672EB}">
      <p14:showEvtLst xmlns:p14="http://schemas.microsoft.com/office/powerpoint/2010/main">
        <p14:playEvt time="14" objId="2"/>
        <p14:stopEvt time="2536" objId="2"/>
      </p14:showEvt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E8781296-297A-046E-E936-68C215A431FC}"/>
              </a:ext>
            </a:extLst>
          </p:cNvPr>
          <p:cNvSpPr/>
          <p:nvPr/>
        </p:nvSpPr>
        <p:spPr>
          <a:xfrm>
            <a:off x="2067489" y="1090948"/>
            <a:ext cx="6930596" cy="4547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FB53D6-985E-CC9B-8573-74BFABAE74EE}"/>
              </a:ext>
            </a:extLst>
          </p:cNvPr>
          <p:cNvSpPr/>
          <p:nvPr/>
        </p:nvSpPr>
        <p:spPr>
          <a:xfrm>
            <a:off x="3374827" y="3035863"/>
            <a:ext cx="1155004" cy="54024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fr-FR" sz="11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1308D1-96B3-994D-9511-28943FE5409A}"/>
              </a:ext>
            </a:extLst>
          </p:cNvPr>
          <p:cNvSpPr/>
          <p:nvPr/>
        </p:nvSpPr>
        <p:spPr>
          <a:xfrm>
            <a:off x="5115529" y="3035863"/>
            <a:ext cx="1583471" cy="54024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fr-FR" sz="11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D773C9-D9F8-DB4E-8F8C-C3D5AAE5B9AB}"/>
              </a:ext>
            </a:extLst>
          </p:cNvPr>
          <p:cNvSpPr/>
          <p:nvPr/>
        </p:nvSpPr>
        <p:spPr>
          <a:xfrm>
            <a:off x="4324908" y="1780695"/>
            <a:ext cx="1227284" cy="54024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fr-FR" sz="11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90EDE9-6930-BA4E-8332-CFAE5FB83939}"/>
              </a:ext>
            </a:extLst>
          </p:cNvPr>
          <p:cNvSpPr/>
          <p:nvPr/>
        </p:nvSpPr>
        <p:spPr>
          <a:xfrm>
            <a:off x="4976926" y="4396628"/>
            <a:ext cx="974673" cy="54024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fr-FR" sz="11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44639F-EC82-6E43-9E3D-1D59F9662AB3}"/>
              </a:ext>
            </a:extLst>
          </p:cNvPr>
          <p:cNvSpPr/>
          <p:nvPr/>
        </p:nvSpPr>
        <p:spPr>
          <a:xfrm>
            <a:off x="6183346" y="4396628"/>
            <a:ext cx="991813" cy="54024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fr-FR" sz="11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B53A55-994A-0140-8FE5-18EE7248E905}"/>
              </a:ext>
            </a:extLst>
          </p:cNvPr>
          <p:cNvSpPr/>
          <p:nvPr/>
        </p:nvSpPr>
        <p:spPr>
          <a:xfrm>
            <a:off x="7476948" y="4396628"/>
            <a:ext cx="424743" cy="54024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fr-FR" sz="1100"/>
          </a:p>
        </p:txBody>
      </p:sp>
      <p:cxnSp>
        <p:nvCxnSpPr>
          <p:cNvPr id="11" name="Connecteur en angle 10">
            <a:extLst>
              <a:ext uri="{FF2B5EF4-FFF2-40B4-BE49-F238E27FC236}">
                <a16:creationId xmlns:a16="http://schemas.microsoft.com/office/drawing/2014/main" id="{F75F6CFC-36C1-ED2A-B079-A9955EB7D9A6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 rot="5400000">
            <a:off x="4087979" y="2185292"/>
            <a:ext cx="714922" cy="986221"/>
          </a:xfrm>
          <a:prstGeom prst="bentConnector3">
            <a:avLst/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en angle 12">
            <a:extLst>
              <a:ext uri="{FF2B5EF4-FFF2-40B4-BE49-F238E27FC236}">
                <a16:creationId xmlns:a16="http://schemas.microsoft.com/office/drawing/2014/main" id="{7D2B9C78-0DFF-7C4B-822F-B652EF80AC47}"/>
              </a:ext>
            </a:extLst>
          </p:cNvPr>
          <p:cNvCxnSpPr>
            <a:cxnSpLocks/>
            <a:stCxn id="6" idx="3"/>
            <a:endCxn id="10" idx="0"/>
          </p:cNvCxnSpPr>
          <p:nvPr/>
        </p:nvCxnSpPr>
        <p:spPr>
          <a:xfrm>
            <a:off x="6699000" y="3305986"/>
            <a:ext cx="990320" cy="1090642"/>
          </a:xfrm>
          <a:prstGeom prst="bentConnector2">
            <a:avLst/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en angle 13">
            <a:extLst>
              <a:ext uri="{FF2B5EF4-FFF2-40B4-BE49-F238E27FC236}">
                <a16:creationId xmlns:a16="http://schemas.microsoft.com/office/drawing/2014/main" id="{0C12174D-8E60-9A4D-97B8-DB202C62A790}"/>
              </a:ext>
            </a:extLst>
          </p:cNvPr>
          <p:cNvCxnSpPr>
            <a:cxnSpLocks/>
            <a:stCxn id="7" idx="1"/>
            <a:endCxn id="8" idx="1"/>
          </p:cNvCxnSpPr>
          <p:nvPr/>
        </p:nvCxnSpPr>
        <p:spPr>
          <a:xfrm rot="10800000" flipH="1" flipV="1">
            <a:off x="4324908" y="2050817"/>
            <a:ext cx="652018" cy="2615933"/>
          </a:xfrm>
          <a:prstGeom prst="bentConnector3">
            <a:avLst>
              <a:gd name="adj1" fmla="val -206466"/>
            </a:avLst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en angle 14">
            <a:extLst>
              <a:ext uri="{FF2B5EF4-FFF2-40B4-BE49-F238E27FC236}">
                <a16:creationId xmlns:a16="http://schemas.microsoft.com/office/drawing/2014/main" id="{FFB51E10-A408-1A47-A753-6FBF61591036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16200000" flipH="1">
            <a:off x="5883000" y="3600374"/>
            <a:ext cx="820519" cy="771988"/>
          </a:xfrm>
          <a:prstGeom prst="bentConnector3">
            <a:avLst>
              <a:gd name="adj1" fmla="val 50000"/>
            </a:avLst>
          </a:prstGeom>
          <a:solidFill>
            <a:schemeClr val="accent6">
              <a:lumMod val="20000"/>
              <a:lumOff val="80000"/>
            </a:schemeClr>
          </a:solidFill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5700D4DB-F8F2-E233-C709-3F94B94FF63B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4529831" y="3305986"/>
            <a:ext cx="585698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A9CD6BEE-BCD9-59E1-1D41-A4F324EF8FB6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5951599" y="4666751"/>
            <a:ext cx="231747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Soundly Voice Designer, Anthony 10">
            <a:hlinkClick r:id="" action="ppaction://media"/>
            <a:extLst>
              <a:ext uri="{FF2B5EF4-FFF2-40B4-BE49-F238E27FC236}">
                <a16:creationId xmlns:a16="http://schemas.microsoft.com/office/drawing/2014/main" id="{32E1F02B-4CB0-CF6A-BD5C-0FDC7B9CA55A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02640" y="-1791953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37236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24"/>
    </mc:Choice>
    <mc:Fallback>
      <p:transition spd="slow" advTm="502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7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874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374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874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374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874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3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  <p:extLst>
    <p:ext uri="{E180D4A7-C9FB-4DFB-919C-405C955672EB}">
      <p14:showEvtLst xmlns:p14="http://schemas.microsoft.com/office/powerpoint/2010/main">
        <p14:playEvt time="9" objId="2"/>
        <p14:stopEvt time="4186" objId="2"/>
      </p14:showEvtLst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|0.7|0.8|0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0.8|0.8|4.5|4.7|4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|0.7|0.9|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2.1|1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1.3|0.6|0.6|0.5|0.5|0.8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150</Words>
  <Application>Microsoft Macintosh PowerPoint</Application>
  <PresentationFormat>Grand écran</PresentationFormat>
  <Paragraphs>23</Paragraphs>
  <Slides>8</Slides>
  <Notes>8</Notes>
  <HiddenSlides>0</HiddenSlides>
  <MMClips>7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Vincent Britelle</dc:creator>
  <cp:lastModifiedBy>Vincent Britelle</cp:lastModifiedBy>
  <cp:revision>32</cp:revision>
  <dcterms:created xsi:type="dcterms:W3CDTF">2023-05-09T07:51:52Z</dcterms:created>
  <dcterms:modified xsi:type="dcterms:W3CDTF">2023-06-02T11:54:25Z</dcterms:modified>
</cp:coreProperties>
</file>