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6" autoAdjust="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av"/><Relationship Id="rId7" Type="http://schemas.openxmlformats.org/officeDocument/2006/relationships/image" Target="../media/image3.pn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281E0F3-A5C4-8497-7A07-489EE8496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78" y="409674"/>
            <a:ext cx="3452159" cy="24005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1628984-A710-CB3B-8D6E-57A56EB29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676" y="306795"/>
            <a:ext cx="3696020" cy="2606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A1E697-3654-38AA-8D23-4A5453F0C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676" y="3944940"/>
            <a:ext cx="3452159" cy="24005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ED6000-80E8-2C61-D3FF-92BE58E3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67" y="4414483"/>
            <a:ext cx="3924770" cy="1749275"/>
          </a:xfrm>
          <a:prstGeom prst="rect">
            <a:avLst/>
          </a:prstGeom>
        </p:spPr>
      </p:pic>
      <p:pic>
        <p:nvPicPr>
          <p:cNvPr id="11" name="Soundly Voice Designer, Alain 26">
            <a:hlinkClick r:id="" action="ppaction://media"/>
            <a:extLst>
              <a:ext uri="{FF2B5EF4-FFF2-40B4-BE49-F238E27FC236}">
                <a16:creationId xmlns:a16="http://schemas.microsoft.com/office/drawing/2014/main" id="{533A5838-2D2B-6178-7092-804D675A66C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52319" y="3087553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475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83"/>
    </mc:Choice>
    <mc:Fallback>
      <p:transition spd="slow" advTm="22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17" objId="11"/>
        <p14:stopEvt time="19571" objId="11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5|8.1|1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Grand écran</PresentationFormat>
  <Paragraphs>0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7</cp:revision>
  <dcterms:created xsi:type="dcterms:W3CDTF">2023-05-22T08:11:48Z</dcterms:created>
  <dcterms:modified xsi:type="dcterms:W3CDTF">2023-05-22T12:01:58Z</dcterms:modified>
</cp:coreProperties>
</file>