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26" autoAdjust="0"/>
  </p:normalViewPr>
  <p:slideViewPr>
    <p:cSldViewPr snapToGrid="0">
      <p:cViewPr varScale="1">
        <p:scale>
          <a:sx n="79" d="100"/>
          <a:sy n="79" d="100"/>
        </p:scale>
        <p:origin x="16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B8CC3-9485-4880-8638-69D0788376F3}" type="datetimeFigureOut">
              <a:rPr lang="fr-FR" smtClean="0"/>
              <a:t>22/05/2023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4C4AD3-32F9-4DAF-BBC6-70E95D94344E}" type="slidenum">
              <a:rPr lang="fr-FR" smtClean="0"/>
              <a:t>‹N°›</a:t>
            </a:fld>
            <a:endParaRPr lang="fr-FR"/>
          </a:p>
        </p:txBody>
      </p:sp>
    </p:spTree>
    <p:extLst>
      <p:ext uri="{BB962C8B-B14F-4D97-AF65-F5344CB8AC3E}">
        <p14:creationId xmlns:p14="http://schemas.microsoft.com/office/powerpoint/2010/main" val="70107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peut envisager un système de production comme composé de 3 sous-systèmes : transformation, pilotage et d'information</a:t>
            </a:r>
          </a:p>
          <a:p>
            <a:r>
              <a:rPr lang="fr-FR" dirty="0"/>
              <a:t>en accord avec la trajectoire définie par le système de pilotage, le système de transformation transforme les flux en entrée(les intrants), en flux de sorties(extrants). Le système d'information collecte les mesures, entre autre d'écart à la trajectoire et les transmet sous forme de tableau de bord au système de pilotage qui les analyse. Le système de pilotage applique alors les actions relatives à ses décisions pour corriger si nécessaire.</a:t>
            </a:r>
          </a:p>
        </p:txBody>
      </p:sp>
      <p:sp>
        <p:nvSpPr>
          <p:cNvPr id="4" name="Espace réservé du numéro de diapositive 3"/>
          <p:cNvSpPr>
            <a:spLocks noGrp="1"/>
          </p:cNvSpPr>
          <p:nvPr>
            <p:ph type="sldNum" sz="quarter" idx="5"/>
          </p:nvPr>
        </p:nvSpPr>
        <p:spPr/>
        <p:txBody>
          <a:bodyPr/>
          <a:lstStyle/>
          <a:p>
            <a:fld id="{364C4AD3-32F9-4DAF-BBC6-70E95D94344E}" type="slidenum">
              <a:rPr lang="fr-FR" smtClean="0"/>
              <a:t>1</a:t>
            </a:fld>
            <a:endParaRPr lang="fr-FR"/>
          </a:p>
        </p:txBody>
      </p:sp>
    </p:spTree>
    <p:extLst>
      <p:ext uri="{BB962C8B-B14F-4D97-AF65-F5344CB8AC3E}">
        <p14:creationId xmlns:p14="http://schemas.microsoft.com/office/powerpoint/2010/main" val="2841005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C97B2C-8620-D2B4-75EE-22D9BED8863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B3700F7-C619-8EC0-AC11-BE9B82588F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C6107F-7914-1AB4-0109-333D6F8E449F}"/>
              </a:ext>
            </a:extLst>
          </p:cNvPr>
          <p:cNvSpPr>
            <a:spLocks noGrp="1"/>
          </p:cNvSpPr>
          <p:nvPr>
            <p:ph type="dt" sz="half" idx="10"/>
          </p:nvPr>
        </p:nvSpPr>
        <p:spPr/>
        <p:txBody>
          <a:bodyPr/>
          <a:lstStyle/>
          <a:p>
            <a:fld id="{FB996DCB-1AB0-43FA-9D80-01B79EDB845C}" type="datetimeFigureOut">
              <a:rPr lang="fr-FR" smtClean="0"/>
              <a:t>22/05/2023</a:t>
            </a:fld>
            <a:endParaRPr lang="fr-FR"/>
          </a:p>
        </p:txBody>
      </p:sp>
      <p:sp>
        <p:nvSpPr>
          <p:cNvPr id="5" name="Espace réservé du pied de page 4">
            <a:extLst>
              <a:ext uri="{FF2B5EF4-FFF2-40B4-BE49-F238E27FC236}">
                <a16:creationId xmlns:a16="http://schemas.microsoft.com/office/drawing/2014/main" id="{A76510CB-56AB-FA5A-73A5-EA217F49D00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63C75AA-2A5F-B213-DC59-F30770B67ABB}"/>
              </a:ext>
            </a:extLst>
          </p:cNvPr>
          <p:cNvSpPr>
            <a:spLocks noGrp="1"/>
          </p:cNvSpPr>
          <p:nvPr>
            <p:ph type="sldNum" sz="quarter" idx="12"/>
          </p:nvPr>
        </p:nvSpPr>
        <p:spPr/>
        <p:txBody>
          <a:bodyPr/>
          <a:lstStyle/>
          <a:p>
            <a:fld id="{7B1CDC94-2B34-4640-BD20-17892461905D}" type="slidenum">
              <a:rPr lang="fr-FR" smtClean="0"/>
              <a:t>‹N°›</a:t>
            </a:fld>
            <a:endParaRPr lang="fr-FR"/>
          </a:p>
        </p:txBody>
      </p:sp>
    </p:spTree>
    <p:extLst>
      <p:ext uri="{BB962C8B-B14F-4D97-AF65-F5344CB8AC3E}">
        <p14:creationId xmlns:p14="http://schemas.microsoft.com/office/powerpoint/2010/main" val="559530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5FD416-99ED-4AB0-BCC2-F0D6D97BB1C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FBBEC7C-32F0-E4C2-3AA2-B91DD84E9B5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6EB1790-912C-7651-4672-9609E821E88D}"/>
              </a:ext>
            </a:extLst>
          </p:cNvPr>
          <p:cNvSpPr>
            <a:spLocks noGrp="1"/>
          </p:cNvSpPr>
          <p:nvPr>
            <p:ph type="dt" sz="half" idx="10"/>
          </p:nvPr>
        </p:nvSpPr>
        <p:spPr/>
        <p:txBody>
          <a:bodyPr/>
          <a:lstStyle/>
          <a:p>
            <a:fld id="{FB996DCB-1AB0-43FA-9D80-01B79EDB845C}" type="datetimeFigureOut">
              <a:rPr lang="fr-FR" smtClean="0"/>
              <a:t>22/05/2023</a:t>
            </a:fld>
            <a:endParaRPr lang="fr-FR"/>
          </a:p>
        </p:txBody>
      </p:sp>
      <p:sp>
        <p:nvSpPr>
          <p:cNvPr id="5" name="Espace réservé du pied de page 4">
            <a:extLst>
              <a:ext uri="{FF2B5EF4-FFF2-40B4-BE49-F238E27FC236}">
                <a16:creationId xmlns:a16="http://schemas.microsoft.com/office/drawing/2014/main" id="{932AF6A2-3CA9-76C7-AC4D-5E8BA822AC2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7F8AD71-00F9-2C3F-D58C-EE6B430A8BCC}"/>
              </a:ext>
            </a:extLst>
          </p:cNvPr>
          <p:cNvSpPr>
            <a:spLocks noGrp="1"/>
          </p:cNvSpPr>
          <p:nvPr>
            <p:ph type="sldNum" sz="quarter" idx="12"/>
          </p:nvPr>
        </p:nvSpPr>
        <p:spPr/>
        <p:txBody>
          <a:bodyPr/>
          <a:lstStyle/>
          <a:p>
            <a:fld id="{7B1CDC94-2B34-4640-BD20-17892461905D}" type="slidenum">
              <a:rPr lang="fr-FR" smtClean="0"/>
              <a:t>‹N°›</a:t>
            </a:fld>
            <a:endParaRPr lang="fr-FR"/>
          </a:p>
        </p:txBody>
      </p:sp>
    </p:spTree>
    <p:extLst>
      <p:ext uri="{BB962C8B-B14F-4D97-AF65-F5344CB8AC3E}">
        <p14:creationId xmlns:p14="http://schemas.microsoft.com/office/powerpoint/2010/main" val="81497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DB5FDF8-F1D5-3FD3-C9AD-09910754A16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E4BC1B5-4ED4-AA07-907D-FA391265B31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009D62A-2B29-392C-9127-77761023A5BE}"/>
              </a:ext>
            </a:extLst>
          </p:cNvPr>
          <p:cNvSpPr>
            <a:spLocks noGrp="1"/>
          </p:cNvSpPr>
          <p:nvPr>
            <p:ph type="dt" sz="half" idx="10"/>
          </p:nvPr>
        </p:nvSpPr>
        <p:spPr/>
        <p:txBody>
          <a:bodyPr/>
          <a:lstStyle/>
          <a:p>
            <a:fld id="{FB996DCB-1AB0-43FA-9D80-01B79EDB845C}" type="datetimeFigureOut">
              <a:rPr lang="fr-FR" smtClean="0"/>
              <a:t>22/05/2023</a:t>
            </a:fld>
            <a:endParaRPr lang="fr-FR"/>
          </a:p>
        </p:txBody>
      </p:sp>
      <p:sp>
        <p:nvSpPr>
          <p:cNvPr id="5" name="Espace réservé du pied de page 4">
            <a:extLst>
              <a:ext uri="{FF2B5EF4-FFF2-40B4-BE49-F238E27FC236}">
                <a16:creationId xmlns:a16="http://schemas.microsoft.com/office/drawing/2014/main" id="{98472BA3-C74B-6588-E06A-E45847EDA00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66F3B6F-1233-14C4-5698-75A2874B86C9}"/>
              </a:ext>
            </a:extLst>
          </p:cNvPr>
          <p:cNvSpPr>
            <a:spLocks noGrp="1"/>
          </p:cNvSpPr>
          <p:nvPr>
            <p:ph type="sldNum" sz="quarter" idx="12"/>
          </p:nvPr>
        </p:nvSpPr>
        <p:spPr/>
        <p:txBody>
          <a:bodyPr/>
          <a:lstStyle/>
          <a:p>
            <a:fld id="{7B1CDC94-2B34-4640-BD20-17892461905D}" type="slidenum">
              <a:rPr lang="fr-FR" smtClean="0"/>
              <a:t>‹N°›</a:t>
            </a:fld>
            <a:endParaRPr lang="fr-FR"/>
          </a:p>
        </p:txBody>
      </p:sp>
    </p:spTree>
    <p:extLst>
      <p:ext uri="{BB962C8B-B14F-4D97-AF65-F5344CB8AC3E}">
        <p14:creationId xmlns:p14="http://schemas.microsoft.com/office/powerpoint/2010/main" val="1546492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0AA642-2E6A-66A1-7D2D-0ECEF9FF13E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F48B6A1-FA26-A083-3AE0-28800D5435E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C7BAD8B-93DA-2683-A686-465E0E76562F}"/>
              </a:ext>
            </a:extLst>
          </p:cNvPr>
          <p:cNvSpPr>
            <a:spLocks noGrp="1"/>
          </p:cNvSpPr>
          <p:nvPr>
            <p:ph type="dt" sz="half" idx="10"/>
          </p:nvPr>
        </p:nvSpPr>
        <p:spPr/>
        <p:txBody>
          <a:bodyPr/>
          <a:lstStyle/>
          <a:p>
            <a:fld id="{FB996DCB-1AB0-43FA-9D80-01B79EDB845C}" type="datetimeFigureOut">
              <a:rPr lang="fr-FR" smtClean="0"/>
              <a:t>22/05/2023</a:t>
            </a:fld>
            <a:endParaRPr lang="fr-FR"/>
          </a:p>
        </p:txBody>
      </p:sp>
      <p:sp>
        <p:nvSpPr>
          <p:cNvPr id="5" name="Espace réservé du pied de page 4">
            <a:extLst>
              <a:ext uri="{FF2B5EF4-FFF2-40B4-BE49-F238E27FC236}">
                <a16:creationId xmlns:a16="http://schemas.microsoft.com/office/drawing/2014/main" id="{BF82E357-2F76-0258-F31C-AAA72761454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FBD8CD0-8E23-E6CD-6646-8064140FCCD0}"/>
              </a:ext>
            </a:extLst>
          </p:cNvPr>
          <p:cNvSpPr>
            <a:spLocks noGrp="1"/>
          </p:cNvSpPr>
          <p:nvPr>
            <p:ph type="sldNum" sz="quarter" idx="12"/>
          </p:nvPr>
        </p:nvSpPr>
        <p:spPr/>
        <p:txBody>
          <a:bodyPr/>
          <a:lstStyle/>
          <a:p>
            <a:fld id="{7B1CDC94-2B34-4640-BD20-17892461905D}" type="slidenum">
              <a:rPr lang="fr-FR" smtClean="0"/>
              <a:t>‹N°›</a:t>
            </a:fld>
            <a:endParaRPr lang="fr-FR"/>
          </a:p>
        </p:txBody>
      </p:sp>
    </p:spTree>
    <p:extLst>
      <p:ext uri="{BB962C8B-B14F-4D97-AF65-F5344CB8AC3E}">
        <p14:creationId xmlns:p14="http://schemas.microsoft.com/office/powerpoint/2010/main" val="12204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E3352E-C443-2BB7-A8BB-575644B7254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F675A12-38D9-3749-FDBA-7F60E3E8CC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870A6BF-2E2D-480A-B823-738BB6C35E9C}"/>
              </a:ext>
            </a:extLst>
          </p:cNvPr>
          <p:cNvSpPr>
            <a:spLocks noGrp="1"/>
          </p:cNvSpPr>
          <p:nvPr>
            <p:ph type="dt" sz="half" idx="10"/>
          </p:nvPr>
        </p:nvSpPr>
        <p:spPr/>
        <p:txBody>
          <a:bodyPr/>
          <a:lstStyle/>
          <a:p>
            <a:fld id="{FB996DCB-1AB0-43FA-9D80-01B79EDB845C}" type="datetimeFigureOut">
              <a:rPr lang="fr-FR" smtClean="0"/>
              <a:t>22/05/2023</a:t>
            </a:fld>
            <a:endParaRPr lang="fr-FR"/>
          </a:p>
        </p:txBody>
      </p:sp>
      <p:sp>
        <p:nvSpPr>
          <p:cNvPr id="5" name="Espace réservé du pied de page 4">
            <a:extLst>
              <a:ext uri="{FF2B5EF4-FFF2-40B4-BE49-F238E27FC236}">
                <a16:creationId xmlns:a16="http://schemas.microsoft.com/office/drawing/2014/main" id="{3BA9CE84-4600-D045-395C-49D5E61531B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FBCBD44-6BFF-5BD6-C976-1CAAA0A95CF9}"/>
              </a:ext>
            </a:extLst>
          </p:cNvPr>
          <p:cNvSpPr>
            <a:spLocks noGrp="1"/>
          </p:cNvSpPr>
          <p:nvPr>
            <p:ph type="sldNum" sz="quarter" idx="12"/>
          </p:nvPr>
        </p:nvSpPr>
        <p:spPr/>
        <p:txBody>
          <a:bodyPr/>
          <a:lstStyle/>
          <a:p>
            <a:fld id="{7B1CDC94-2B34-4640-BD20-17892461905D}" type="slidenum">
              <a:rPr lang="fr-FR" smtClean="0"/>
              <a:t>‹N°›</a:t>
            </a:fld>
            <a:endParaRPr lang="fr-FR"/>
          </a:p>
        </p:txBody>
      </p:sp>
    </p:spTree>
    <p:extLst>
      <p:ext uri="{BB962C8B-B14F-4D97-AF65-F5344CB8AC3E}">
        <p14:creationId xmlns:p14="http://schemas.microsoft.com/office/powerpoint/2010/main" val="3698117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9F947E-EECE-CE6B-9812-458683F6A92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E398D4E-DE58-1F8F-8EB0-3459C220445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656AE4C-C177-C736-64EB-10737D60EDC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B2A91E5-64E0-004C-11D6-16F9E3A2FD8F}"/>
              </a:ext>
            </a:extLst>
          </p:cNvPr>
          <p:cNvSpPr>
            <a:spLocks noGrp="1"/>
          </p:cNvSpPr>
          <p:nvPr>
            <p:ph type="dt" sz="half" idx="10"/>
          </p:nvPr>
        </p:nvSpPr>
        <p:spPr/>
        <p:txBody>
          <a:bodyPr/>
          <a:lstStyle/>
          <a:p>
            <a:fld id="{FB996DCB-1AB0-43FA-9D80-01B79EDB845C}" type="datetimeFigureOut">
              <a:rPr lang="fr-FR" smtClean="0"/>
              <a:t>22/05/2023</a:t>
            </a:fld>
            <a:endParaRPr lang="fr-FR"/>
          </a:p>
        </p:txBody>
      </p:sp>
      <p:sp>
        <p:nvSpPr>
          <p:cNvPr id="6" name="Espace réservé du pied de page 5">
            <a:extLst>
              <a:ext uri="{FF2B5EF4-FFF2-40B4-BE49-F238E27FC236}">
                <a16:creationId xmlns:a16="http://schemas.microsoft.com/office/drawing/2014/main" id="{1367BABC-2F2C-6DFF-9B2A-1A60C9DC6AD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74520B3-A11E-F927-23DA-A02BE0110425}"/>
              </a:ext>
            </a:extLst>
          </p:cNvPr>
          <p:cNvSpPr>
            <a:spLocks noGrp="1"/>
          </p:cNvSpPr>
          <p:nvPr>
            <p:ph type="sldNum" sz="quarter" idx="12"/>
          </p:nvPr>
        </p:nvSpPr>
        <p:spPr/>
        <p:txBody>
          <a:bodyPr/>
          <a:lstStyle/>
          <a:p>
            <a:fld id="{7B1CDC94-2B34-4640-BD20-17892461905D}" type="slidenum">
              <a:rPr lang="fr-FR" smtClean="0"/>
              <a:t>‹N°›</a:t>
            </a:fld>
            <a:endParaRPr lang="fr-FR"/>
          </a:p>
        </p:txBody>
      </p:sp>
    </p:spTree>
    <p:extLst>
      <p:ext uri="{BB962C8B-B14F-4D97-AF65-F5344CB8AC3E}">
        <p14:creationId xmlns:p14="http://schemas.microsoft.com/office/powerpoint/2010/main" val="4203879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00DB14-0DAB-7D17-99BD-F80AE70DA34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3D720E2-06E1-3900-AC5E-BC31264936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26447A2-4280-11B2-BC54-705678D539C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BA5FCDF-42E1-7574-D70A-3DDFF13BB5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E5C37F6-C740-75C5-9B8E-E611B1D6139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D6DA1F2-FBC9-78D5-FA6C-28F2CE7572CA}"/>
              </a:ext>
            </a:extLst>
          </p:cNvPr>
          <p:cNvSpPr>
            <a:spLocks noGrp="1"/>
          </p:cNvSpPr>
          <p:nvPr>
            <p:ph type="dt" sz="half" idx="10"/>
          </p:nvPr>
        </p:nvSpPr>
        <p:spPr/>
        <p:txBody>
          <a:bodyPr/>
          <a:lstStyle/>
          <a:p>
            <a:fld id="{FB996DCB-1AB0-43FA-9D80-01B79EDB845C}" type="datetimeFigureOut">
              <a:rPr lang="fr-FR" smtClean="0"/>
              <a:t>22/05/2023</a:t>
            </a:fld>
            <a:endParaRPr lang="fr-FR"/>
          </a:p>
        </p:txBody>
      </p:sp>
      <p:sp>
        <p:nvSpPr>
          <p:cNvPr id="8" name="Espace réservé du pied de page 7">
            <a:extLst>
              <a:ext uri="{FF2B5EF4-FFF2-40B4-BE49-F238E27FC236}">
                <a16:creationId xmlns:a16="http://schemas.microsoft.com/office/drawing/2014/main" id="{30F45485-B3A7-BF79-6409-D30F5CCA695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A223A06-1A44-E788-4D45-4D361CE0B698}"/>
              </a:ext>
            </a:extLst>
          </p:cNvPr>
          <p:cNvSpPr>
            <a:spLocks noGrp="1"/>
          </p:cNvSpPr>
          <p:nvPr>
            <p:ph type="sldNum" sz="quarter" idx="12"/>
          </p:nvPr>
        </p:nvSpPr>
        <p:spPr/>
        <p:txBody>
          <a:bodyPr/>
          <a:lstStyle/>
          <a:p>
            <a:fld id="{7B1CDC94-2B34-4640-BD20-17892461905D}" type="slidenum">
              <a:rPr lang="fr-FR" smtClean="0"/>
              <a:t>‹N°›</a:t>
            </a:fld>
            <a:endParaRPr lang="fr-FR"/>
          </a:p>
        </p:txBody>
      </p:sp>
    </p:spTree>
    <p:extLst>
      <p:ext uri="{BB962C8B-B14F-4D97-AF65-F5344CB8AC3E}">
        <p14:creationId xmlns:p14="http://schemas.microsoft.com/office/powerpoint/2010/main" val="179136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B8E06F-36A9-F551-E85A-D9851F63B65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8121E33-B9E7-042D-8158-C0945A36FE34}"/>
              </a:ext>
            </a:extLst>
          </p:cNvPr>
          <p:cNvSpPr>
            <a:spLocks noGrp="1"/>
          </p:cNvSpPr>
          <p:nvPr>
            <p:ph type="dt" sz="half" idx="10"/>
          </p:nvPr>
        </p:nvSpPr>
        <p:spPr/>
        <p:txBody>
          <a:bodyPr/>
          <a:lstStyle/>
          <a:p>
            <a:fld id="{FB996DCB-1AB0-43FA-9D80-01B79EDB845C}" type="datetimeFigureOut">
              <a:rPr lang="fr-FR" smtClean="0"/>
              <a:t>22/05/2023</a:t>
            </a:fld>
            <a:endParaRPr lang="fr-FR"/>
          </a:p>
        </p:txBody>
      </p:sp>
      <p:sp>
        <p:nvSpPr>
          <p:cNvPr id="4" name="Espace réservé du pied de page 3">
            <a:extLst>
              <a:ext uri="{FF2B5EF4-FFF2-40B4-BE49-F238E27FC236}">
                <a16:creationId xmlns:a16="http://schemas.microsoft.com/office/drawing/2014/main" id="{42B3A892-2C18-12DA-4D1A-6D34226DD97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9F6629B-5189-D137-D559-41D53BCA4951}"/>
              </a:ext>
            </a:extLst>
          </p:cNvPr>
          <p:cNvSpPr>
            <a:spLocks noGrp="1"/>
          </p:cNvSpPr>
          <p:nvPr>
            <p:ph type="sldNum" sz="quarter" idx="12"/>
          </p:nvPr>
        </p:nvSpPr>
        <p:spPr/>
        <p:txBody>
          <a:bodyPr/>
          <a:lstStyle/>
          <a:p>
            <a:fld id="{7B1CDC94-2B34-4640-BD20-17892461905D}" type="slidenum">
              <a:rPr lang="fr-FR" smtClean="0"/>
              <a:t>‹N°›</a:t>
            </a:fld>
            <a:endParaRPr lang="fr-FR"/>
          </a:p>
        </p:txBody>
      </p:sp>
    </p:spTree>
    <p:extLst>
      <p:ext uri="{BB962C8B-B14F-4D97-AF65-F5344CB8AC3E}">
        <p14:creationId xmlns:p14="http://schemas.microsoft.com/office/powerpoint/2010/main" val="2009691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3514043-7A63-8E49-F1FD-564889ECA75B}"/>
              </a:ext>
            </a:extLst>
          </p:cNvPr>
          <p:cNvSpPr>
            <a:spLocks noGrp="1"/>
          </p:cNvSpPr>
          <p:nvPr>
            <p:ph type="dt" sz="half" idx="10"/>
          </p:nvPr>
        </p:nvSpPr>
        <p:spPr/>
        <p:txBody>
          <a:bodyPr/>
          <a:lstStyle/>
          <a:p>
            <a:fld id="{FB996DCB-1AB0-43FA-9D80-01B79EDB845C}" type="datetimeFigureOut">
              <a:rPr lang="fr-FR" smtClean="0"/>
              <a:t>22/05/2023</a:t>
            </a:fld>
            <a:endParaRPr lang="fr-FR"/>
          </a:p>
        </p:txBody>
      </p:sp>
      <p:sp>
        <p:nvSpPr>
          <p:cNvPr id="3" name="Espace réservé du pied de page 2">
            <a:extLst>
              <a:ext uri="{FF2B5EF4-FFF2-40B4-BE49-F238E27FC236}">
                <a16:creationId xmlns:a16="http://schemas.microsoft.com/office/drawing/2014/main" id="{08267C06-6F36-AABD-D8A8-4A2A0B06C30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3936882-D79D-16BA-189C-6264F4283C52}"/>
              </a:ext>
            </a:extLst>
          </p:cNvPr>
          <p:cNvSpPr>
            <a:spLocks noGrp="1"/>
          </p:cNvSpPr>
          <p:nvPr>
            <p:ph type="sldNum" sz="quarter" idx="12"/>
          </p:nvPr>
        </p:nvSpPr>
        <p:spPr/>
        <p:txBody>
          <a:bodyPr/>
          <a:lstStyle/>
          <a:p>
            <a:fld id="{7B1CDC94-2B34-4640-BD20-17892461905D}" type="slidenum">
              <a:rPr lang="fr-FR" smtClean="0"/>
              <a:t>‹N°›</a:t>
            </a:fld>
            <a:endParaRPr lang="fr-FR"/>
          </a:p>
        </p:txBody>
      </p:sp>
    </p:spTree>
    <p:extLst>
      <p:ext uri="{BB962C8B-B14F-4D97-AF65-F5344CB8AC3E}">
        <p14:creationId xmlns:p14="http://schemas.microsoft.com/office/powerpoint/2010/main" val="2128729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76948C-79A3-2DC3-F69D-02C21786E20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F569A58-6809-AF1C-C7B6-EE82153525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55DBD9F-789A-CB1A-E14A-8D08C5DB4B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CAD9499-AE98-29DE-F9C6-634CE1C06A0D}"/>
              </a:ext>
            </a:extLst>
          </p:cNvPr>
          <p:cNvSpPr>
            <a:spLocks noGrp="1"/>
          </p:cNvSpPr>
          <p:nvPr>
            <p:ph type="dt" sz="half" idx="10"/>
          </p:nvPr>
        </p:nvSpPr>
        <p:spPr/>
        <p:txBody>
          <a:bodyPr/>
          <a:lstStyle/>
          <a:p>
            <a:fld id="{FB996DCB-1AB0-43FA-9D80-01B79EDB845C}" type="datetimeFigureOut">
              <a:rPr lang="fr-FR" smtClean="0"/>
              <a:t>22/05/2023</a:t>
            </a:fld>
            <a:endParaRPr lang="fr-FR"/>
          </a:p>
        </p:txBody>
      </p:sp>
      <p:sp>
        <p:nvSpPr>
          <p:cNvPr id="6" name="Espace réservé du pied de page 5">
            <a:extLst>
              <a:ext uri="{FF2B5EF4-FFF2-40B4-BE49-F238E27FC236}">
                <a16:creationId xmlns:a16="http://schemas.microsoft.com/office/drawing/2014/main" id="{8262BB99-ECAF-35AD-FB41-8A4505D00FE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9342359-E13A-3D7B-6AB5-16A045AFA11C}"/>
              </a:ext>
            </a:extLst>
          </p:cNvPr>
          <p:cNvSpPr>
            <a:spLocks noGrp="1"/>
          </p:cNvSpPr>
          <p:nvPr>
            <p:ph type="sldNum" sz="quarter" idx="12"/>
          </p:nvPr>
        </p:nvSpPr>
        <p:spPr/>
        <p:txBody>
          <a:bodyPr/>
          <a:lstStyle/>
          <a:p>
            <a:fld id="{7B1CDC94-2B34-4640-BD20-17892461905D}" type="slidenum">
              <a:rPr lang="fr-FR" smtClean="0"/>
              <a:t>‹N°›</a:t>
            </a:fld>
            <a:endParaRPr lang="fr-FR"/>
          </a:p>
        </p:txBody>
      </p:sp>
    </p:spTree>
    <p:extLst>
      <p:ext uri="{BB962C8B-B14F-4D97-AF65-F5344CB8AC3E}">
        <p14:creationId xmlns:p14="http://schemas.microsoft.com/office/powerpoint/2010/main" val="101635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65408D-845A-F3FF-2587-61ED198F822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6E6B902-4519-DF1C-6BD7-C710ABFF76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11FBDCC-9868-D2B9-CA3B-A25F2776B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0C9BFA2-C156-0F89-042F-1A6B90867315}"/>
              </a:ext>
            </a:extLst>
          </p:cNvPr>
          <p:cNvSpPr>
            <a:spLocks noGrp="1"/>
          </p:cNvSpPr>
          <p:nvPr>
            <p:ph type="dt" sz="half" idx="10"/>
          </p:nvPr>
        </p:nvSpPr>
        <p:spPr/>
        <p:txBody>
          <a:bodyPr/>
          <a:lstStyle/>
          <a:p>
            <a:fld id="{FB996DCB-1AB0-43FA-9D80-01B79EDB845C}" type="datetimeFigureOut">
              <a:rPr lang="fr-FR" smtClean="0"/>
              <a:t>22/05/2023</a:t>
            </a:fld>
            <a:endParaRPr lang="fr-FR"/>
          </a:p>
        </p:txBody>
      </p:sp>
      <p:sp>
        <p:nvSpPr>
          <p:cNvPr id="6" name="Espace réservé du pied de page 5">
            <a:extLst>
              <a:ext uri="{FF2B5EF4-FFF2-40B4-BE49-F238E27FC236}">
                <a16:creationId xmlns:a16="http://schemas.microsoft.com/office/drawing/2014/main" id="{582E244B-88DC-A832-9D84-0873B2080DA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F9EA9D9-2D89-F123-2D00-E850B3FD618E}"/>
              </a:ext>
            </a:extLst>
          </p:cNvPr>
          <p:cNvSpPr>
            <a:spLocks noGrp="1"/>
          </p:cNvSpPr>
          <p:nvPr>
            <p:ph type="sldNum" sz="quarter" idx="12"/>
          </p:nvPr>
        </p:nvSpPr>
        <p:spPr/>
        <p:txBody>
          <a:bodyPr/>
          <a:lstStyle/>
          <a:p>
            <a:fld id="{7B1CDC94-2B34-4640-BD20-17892461905D}" type="slidenum">
              <a:rPr lang="fr-FR" smtClean="0"/>
              <a:t>‹N°›</a:t>
            </a:fld>
            <a:endParaRPr lang="fr-FR"/>
          </a:p>
        </p:txBody>
      </p:sp>
    </p:spTree>
    <p:extLst>
      <p:ext uri="{BB962C8B-B14F-4D97-AF65-F5344CB8AC3E}">
        <p14:creationId xmlns:p14="http://schemas.microsoft.com/office/powerpoint/2010/main" val="356475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DA0321C-E19A-08FA-96C7-556F8EEFE3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CACE9DE-EC88-2C63-F449-3CE764EE5E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0B54ABF-D0B9-DB27-7EF9-E5713FAA17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996DCB-1AB0-43FA-9D80-01B79EDB845C}" type="datetimeFigureOut">
              <a:rPr lang="fr-FR" smtClean="0"/>
              <a:t>22/05/2023</a:t>
            </a:fld>
            <a:endParaRPr lang="fr-FR"/>
          </a:p>
        </p:txBody>
      </p:sp>
      <p:sp>
        <p:nvSpPr>
          <p:cNvPr id="5" name="Espace réservé du pied de page 4">
            <a:extLst>
              <a:ext uri="{FF2B5EF4-FFF2-40B4-BE49-F238E27FC236}">
                <a16:creationId xmlns:a16="http://schemas.microsoft.com/office/drawing/2014/main" id="{5BEA4A57-F6B5-64C0-1811-B2CFBBE063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3328952-06B8-77C5-4A98-89C789C7D6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1CDC94-2B34-4640-BD20-17892461905D}" type="slidenum">
              <a:rPr lang="fr-FR" smtClean="0"/>
              <a:t>‹N°›</a:t>
            </a:fld>
            <a:endParaRPr lang="fr-FR"/>
          </a:p>
        </p:txBody>
      </p:sp>
    </p:spTree>
    <p:extLst>
      <p:ext uri="{BB962C8B-B14F-4D97-AF65-F5344CB8AC3E}">
        <p14:creationId xmlns:p14="http://schemas.microsoft.com/office/powerpoint/2010/main" val="726678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media1.wav"/><Relationship Id="rId2" Type="http://schemas.microsoft.com/office/2007/relationships/media" Target="../media/media1.wav"/><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Ellipse 80">
            <a:extLst>
              <a:ext uri="{FF2B5EF4-FFF2-40B4-BE49-F238E27FC236}">
                <a16:creationId xmlns:a16="http://schemas.microsoft.com/office/drawing/2014/main" id="{26CF32A9-B02C-F2FF-538E-CAACB0C8AE26}"/>
              </a:ext>
            </a:extLst>
          </p:cNvPr>
          <p:cNvSpPr/>
          <p:nvPr/>
        </p:nvSpPr>
        <p:spPr>
          <a:xfrm>
            <a:off x="1336430" y="1332035"/>
            <a:ext cx="9589475" cy="3837841"/>
          </a:xfrm>
          <a:prstGeom prst="ellips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a:extLst>
              <a:ext uri="{FF2B5EF4-FFF2-40B4-BE49-F238E27FC236}">
                <a16:creationId xmlns:a16="http://schemas.microsoft.com/office/drawing/2014/main" id="{46F2D32B-8335-B00B-07AA-084C74984F32}"/>
              </a:ext>
            </a:extLst>
          </p:cNvPr>
          <p:cNvSpPr/>
          <p:nvPr/>
        </p:nvSpPr>
        <p:spPr>
          <a:xfrm>
            <a:off x="4999892" y="413240"/>
            <a:ext cx="2262553" cy="47478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solidFill>
                  <a:sysClr val="windowText" lastClr="000000"/>
                </a:solidFill>
              </a:rPr>
              <a:t>Environnement</a:t>
            </a:r>
          </a:p>
        </p:txBody>
      </p:sp>
      <p:sp>
        <p:nvSpPr>
          <p:cNvPr id="32" name="Rectangle 31">
            <a:extLst>
              <a:ext uri="{FF2B5EF4-FFF2-40B4-BE49-F238E27FC236}">
                <a16:creationId xmlns:a16="http://schemas.microsoft.com/office/drawing/2014/main" id="{4D47E216-E0F4-9633-DACC-2B11A0201981}"/>
              </a:ext>
            </a:extLst>
          </p:cNvPr>
          <p:cNvSpPr/>
          <p:nvPr/>
        </p:nvSpPr>
        <p:spPr>
          <a:xfrm>
            <a:off x="3282464" y="2009043"/>
            <a:ext cx="1987061" cy="4747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ysClr val="windowText" lastClr="000000"/>
                </a:solidFill>
              </a:rPr>
              <a:t>Syst</a:t>
            </a:r>
            <a:r>
              <a:rPr lang="fr-FR" dirty="0">
                <a:solidFill>
                  <a:sysClr val="windowText" lastClr="000000"/>
                </a:solidFill>
              </a:rPr>
              <a:t>. Pilotage</a:t>
            </a:r>
          </a:p>
        </p:txBody>
      </p:sp>
      <p:sp>
        <p:nvSpPr>
          <p:cNvPr id="33" name="Rectangle 32">
            <a:extLst>
              <a:ext uri="{FF2B5EF4-FFF2-40B4-BE49-F238E27FC236}">
                <a16:creationId xmlns:a16="http://schemas.microsoft.com/office/drawing/2014/main" id="{8784CFE9-7577-DA19-0E75-DD85B3E3742F}"/>
              </a:ext>
            </a:extLst>
          </p:cNvPr>
          <p:cNvSpPr/>
          <p:nvPr/>
        </p:nvSpPr>
        <p:spPr>
          <a:xfrm>
            <a:off x="7168658" y="2009043"/>
            <a:ext cx="2116016" cy="474784"/>
          </a:xfrm>
          <a:prstGeom prst="rect">
            <a:avLst/>
          </a:prstGeom>
          <a:solidFill>
            <a:srgbClr val="FFFF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err="1">
                <a:solidFill>
                  <a:sysClr val="windowText" lastClr="000000"/>
                </a:solidFill>
              </a:rPr>
              <a:t>Syst</a:t>
            </a:r>
            <a:r>
              <a:rPr lang="fr-FR" dirty="0">
                <a:solidFill>
                  <a:sysClr val="windowText" lastClr="000000"/>
                </a:solidFill>
              </a:rPr>
              <a:t>. d’information</a:t>
            </a:r>
          </a:p>
        </p:txBody>
      </p:sp>
      <p:sp>
        <p:nvSpPr>
          <p:cNvPr id="36" name="Rectangle 35">
            <a:extLst>
              <a:ext uri="{FF2B5EF4-FFF2-40B4-BE49-F238E27FC236}">
                <a16:creationId xmlns:a16="http://schemas.microsoft.com/office/drawing/2014/main" id="{037D5635-C1B3-C6AA-71B0-8C9E572B762F}"/>
              </a:ext>
            </a:extLst>
          </p:cNvPr>
          <p:cNvSpPr/>
          <p:nvPr/>
        </p:nvSpPr>
        <p:spPr>
          <a:xfrm>
            <a:off x="4891452" y="4251081"/>
            <a:ext cx="2479432" cy="474784"/>
          </a:xfrm>
          <a:prstGeom prst="rect">
            <a:avLst/>
          </a:prstGeom>
          <a:solidFill>
            <a:schemeClr val="bg1">
              <a:lumMod val="8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err="1">
                <a:solidFill>
                  <a:sysClr val="windowText" lastClr="000000"/>
                </a:solidFill>
              </a:rPr>
              <a:t>Syst</a:t>
            </a:r>
            <a:r>
              <a:rPr lang="fr-FR" dirty="0">
                <a:solidFill>
                  <a:sysClr val="windowText" lastClr="000000"/>
                </a:solidFill>
              </a:rPr>
              <a:t>. de Transformation</a:t>
            </a:r>
          </a:p>
        </p:txBody>
      </p:sp>
      <p:cxnSp>
        <p:nvCxnSpPr>
          <p:cNvPr id="38" name="Connecteur : en angle 37">
            <a:extLst>
              <a:ext uri="{FF2B5EF4-FFF2-40B4-BE49-F238E27FC236}">
                <a16:creationId xmlns:a16="http://schemas.microsoft.com/office/drawing/2014/main" id="{98E748DB-1476-989A-E90B-A195A6990D90}"/>
              </a:ext>
            </a:extLst>
          </p:cNvPr>
          <p:cNvCxnSpPr>
            <a:cxnSpLocks/>
            <a:stCxn id="31" idx="1"/>
            <a:endCxn id="36" idx="1"/>
          </p:cNvCxnSpPr>
          <p:nvPr/>
        </p:nvCxnSpPr>
        <p:spPr>
          <a:xfrm rot="10800000" flipV="1">
            <a:off x="4891452" y="650631"/>
            <a:ext cx="108440" cy="3837841"/>
          </a:xfrm>
          <a:prstGeom prst="bentConnector3">
            <a:avLst>
              <a:gd name="adj1" fmla="val 1818894"/>
            </a:avLst>
          </a:prstGeom>
          <a:ln>
            <a:tailEnd type="triangle"/>
          </a:ln>
        </p:spPr>
        <p:style>
          <a:lnRef idx="3">
            <a:schemeClr val="dk1"/>
          </a:lnRef>
          <a:fillRef idx="0">
            <a:schemeClr val="dk1"/>
          </a:fillRef>
          <a:effectRef idx="2">
            <a:schemeClr val="dk1"/>
          </a:effectRef>
          <a:fontRef idx="minor">
            <a:schemeClr val="tx1"/>
          </a:fontRef>
        </p:style>
      </p:cxnSp>
      <p:cxnSp>
        <p:nvCxnSpPr>
          <p:cNvPr id="64" name="Connecteur : en angle 63">
            <a:extLst>
              <a:ext uri="{FF2B5EF4-FFF2-40B4-BE49-F238E27FC236}">
                <a16:creationId xmlns:a16="http://schemas.microsoft.com/office/drawing/2014/main" id="{97707E26-39BE-0BD4-D902-052BA786FB03}"/>
              </a:ext>
            </a:extLst>
          </p:cNvPr>
          <p:cNvCxnSpPr>
            <a:cxnSpLocks/>
            <a:stCxn id="36" idx="3"/>
            <a:endCxn id="31" idx="3"/>
          </p:cNvCxnSpPr>
          <p:nvPr/>
        </p:nvCxnSpPr>
        <p:spPr>
          <a:xfrm flipH="1" flipV="1">
            <a:off x="7262445" y="650632"/>
            <a:ext cx="108439" cy="3837841"/>
          </a:xfrm>
          <a:prstGeom prst="bentConnector3">
            <a:avLst>
              <a:gd name="adj1" fmla="val -2035126"/>
            </a:avLst>
          </a:prstGeom>
          <a:ln>
            <a:tailEnd type="triangle"/>
          </a:ln>
        </p:spPr>
        <p:style>
          <a:lnRef idx="3">
            <a:schemeClr val="dk1"/>
          </a:lnRef>
          <a:fillRef idx="0">
            <a:schemeClr val="dk1"/>
          </a:fillRef>
          <a:effectRef idx="2">
            <a:schemeClr val="dk1"/>
          </a:effectRef>
          <a:fontRef idx="minor">
            <a:schemeClr val="tx1"/>
          </a:fontRef>
        </p:style>
      </p:cxnSp>
      <p:cxnSp>
        <p:nvCxnSpPr>
          <p:cNvPr id="69" name="Connecteur droit avec flèche 68">
            <a:extLst>
              <a:ext uri="{FF2B5EF4-FFF2-40B4-BE49-F238E27FC236}">
                <a16:creationId xmlns:a16="http://schemas.microsoft.com/office/drawing/2014/main" id="{4D14D776-D3AD-05A9-1E92-29DFC872FCDB}"/>
              </a:ext>
            </a:extLst>
          </p:cNvPr>
          <p:cNvCxnSpPr/>
          <p:nvPr/>
        </p:nvCxnSpPr>
        <p:spPr>
          <a:xfrm flipV="1">
            <a:off x="5161085" y="888024"/>
            <a:ext cx="0" cy="11210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1" name="Connecteur droit avec flèche 70">
            <a:extLst>
              <a:ext uri="{FF2B5EF4-FFF2-40B4-BE49-F238E27FC236}">
                <a16:creationId xmlns:a16="http://schemas.microsoft.com/office/drawing/2014/main" id="{D7D16384-2E16-102A-A5BB-7306217FEB3E}"/>
              </a:ext>
            </a:extLst>
          </p:cNvPr>
          <p:cNvCxnSpPr/>
          <p:nvPr/>
        </p:nvCxnSpPr>
        <p:spPr>
          <a:xfrm>
            <a:off x="7230202" y="888024"/>
            <a:ext cx="0" cy="11210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3" name="Connecteur droit avec flèche 72">
            <a:extLst>
              <a:ext uri="{FF2B5EF4-FFF2-40B4-BE49-F238E27FC236}">
                <a16:creationId xmlns:a16="http://schemas.microsoft.com/office/drawing/2014/main" id="{DB53E08F-64A9-A5C7-6168-D4295FAEC2D9}"/>
              </a:ext>
            </a:extLst>
          </p:cNvPr>
          <p:cNvCxnSpPr/>
          <p:nvPr/>
        </p:nvCxnSpPr>
        <p:spPr>
          <a:xfrm>
            <a:off x="5269525" y="2395905"/>
            <a:ext cx="189913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Connecteur droit avec flèche 73">
            <a:extLst>
              <a:ext uri="{FF2B5EF4-FFF2-40B4-BE49-F238E27FC236}">
                <a16:creationId xmlns:a16="http://schemas.microsoft.com/office/drawing/2014/main" id="{C3C465EF-7F75-C22C-CA1A-BE5EF1E2B2E1}"/>
              </a:ext>
            </a:extLst>
          </p:cNvPr>
          <p:cNvCxnSpPr>
            <a:cxnSpLocks/>
          </p:cNvCxnSpPr>
          <p:nvPr/>
        </p:nvCxnSpPr>
        <p:spPr>
          <a:xfrm flipH="1">
            <a:off x="5269524" y="2114553"/>
            <a:ext cx="189913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Connecteur droit avec flèche 77">
            <a:extLst>
              <a:ext uri="{FF2B5EF4-FFF2-40B4-BE49-F238E27FC236}">
                <a16:creationId xmlns:a16="http://schemas.microsoft.com/office/drawing/2014/main" id="{905039EA-B10C-BFF3-5B49-12755CC8C71D}"/>
              </a:ext>
            </a:extLst>
          </p:cNvPr>
          <p:cNvCxnSpPr/>
          <p:nvPr/>
        </p:nvCxnSpPr>
        <p:spPr>
          <a:xfrm>
            <a:off x="4999892" y="2483827"/>
            <a:ext cx="0" cy="1767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Connecteur droit avec flèche 79">
            <a:extLst>
              <a:ext uri="{FF2B5EF4-FFF2-40B4-BE49-F238E27FC236}">
                <a16:creationId xmlns:a16="http://schemas.microsoft.com/office/drawing/2014/main" id="{0BE252BA-7563-908F-7C02-455C4AB88B46}"/>
              </a:ext>
            </a:extLst>
          </p:cNvPr>
          <p:cNvCxnSpPr/>
          <p:nvPr/>
        </p:nvCxnSpPr>
        <p:spPr>
          <a:xfrm flipV="1">
            <a:off x="7316664" y="2483827"/>
            <a:ext cx="0" cy="1767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Flèche : droite 81">
            <a:extLst>
              <a:ext uri="{FF2B5EF4-FFF2-40B4-BE49-F238E27FC236}">
                <a16:creationId xmlns:a16="http://schemas.microsoft.com/office/drawing/2014/main" id="{767A8264-87BA-1341-F015-5B7BE3A65A01}"/>
              </a:ext>
            </a:extLst>
          </p:cNvPr>
          <p:cNvSpPr/>
          <p:nvPr/>
        </p:nvSpPr>
        <p:spPr>
          <a:xfrm rot="17695129">
            <a:off x="2029916" y="4837046"/>
            <a:ext cx="1020580" cy="498265"/>
          </a:xfrm>
          <a:prstGeom prst="rightArrow">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Rectangle 82">
            <a:extLst>
              <a:ext uri="{FF2B5EF4-FFF2-40B4-BE49-F238E27FC236}">
                <a16:creationId xmlns:a16="http://schemas.microsoft.com/office/drawing/2014/main" id="{4E497A23-CFE2-86BF-A258-DE93B2B31FEF}"/>
              </a:ext>
            </a:extLst>
          </p:cNvPr>
          <p:cNvSpPr/>
          <p:nvPr/>
        </p:nvSpPr>
        <p:spPr>
          <a:xfrm rot="1217112">
            <a:off x="89078" y="5543533"/>
            <a:ext cx="4591000" cy="64633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fr-FR" sz="3600" b="1" cap="none" spc="0" dirty="0">
                <a:ln/>
                <a:solidFill>
                  <a:schemeClr val="accent3"/>
                </a:solidFill>
                <a:effectLst/>
              </a:rPr>
              <a:t>Système de production</a:t>
            </a:r>
          </a:p>
        </p:txBody>
      </p:sp>
      <p:grpSp>
        <p:nvGrpSpPr>
          <p:cNvPr id="94" name="Groupe 93">
            <a:extLst>
              <a:ext uri="{FF2B5EF4-FFF2-40B4-BE49-F238E27FC236}">
                <a16:creationId xmlns:a16="http://schemas.microsoft.com/office/drawing/2014/main" id="{340DF0D4-CFBC-C08B-B19F-318992717FCE}"/>
              </a:ext>
            </a:extLst>
          </p:cNvPr>
          <p:cNvGrpSpPr/>
          <p:nvPr/>
        </p:nvGrpSpPr>
        <p:grpSpPr>
          <a:xfrm>
            <a:off x="4373243" y="3080287"/>
            <a:ext cx="395653" cy="523220"/>
            <a:chOff x="4009292" y="3367454"/>
            <a:chExt cx="395653" cy="523220"/>
          </a:xfrm>
        </p:grpSpPr>
        <p:sp>
          <p:nvSpPr>
            <p:cNvPr id="84" name="Ellipse 83">
              <a:extLst>
                <a:ext uri="{FF2B5EF4-FFF2-40B4-BE49-F238E27FC236}">
                  <a16:creationId xmlns:a16="http://schemas.microsoft.com/office/drawing/2014/main" id="{F7771DD1-229C-9E87-F484-BF973B0E16E6}"/>
                </a:ext>
              </a:extLst>
            </p:cNvPr>
            <p:cNvSpPr/>
            <p:nvPr/>
          </p:nvSpPr>
          <p:spPr>
            <a:xfrm>
              <a:off x="4009292" y="3437792"/>
              <a:ext cx="395653" cy="396000"/>
            </a:xfrm>
            <a:prstGeom prst="ellipse">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85" name="Rectangle 84">
              <a:extLst>
                <a:ext uri="{FF2B5EF4-FFF2-40B4-BE49-F238E27FC236}">
                  <a16:creationId xmlns:a16="http://schemas.microsoft.com/office/drawing/2014/main" id="{5F4654D4-C8F3-DE80-49E7-5E580F06ED6B}"/>
                </a:ext>
              </a:extLst>
            </p:cNvPr>
            <p:cNvSpPr/>
            <p:nvPr/>
          </p:nvSpPr>
          <p:spPr>
            <a:xfrm>
              <a:off x="4023414" y="3367454"/>
              <a:ext cx="367408" cy="523220"/>
            </a:xfrm>
            <a:prstGeom prst="rect">
              <a:avLst/>
            </a:prstGeom>
            <a:noFill/>
          </p:spPr>
          <p:txBody>
            <a:bodyPr wrap="none" lIns="91440" tIns="45720" rIns="91440" bIns="45720">
              <a:spAutoFit/>
            </a:bodyPr>
            <a:lstStyle/>
            <a:p>
              <a:pPr algn="ctr"/>
              <a:r>
                <a:rPr lang="fr-FR" sz="2800" b="1" cap="none" spc="0" dirty="0">
                  <a:ln w="10160">
                    <a:solidFill>
                      <a:srgbClr val="92D050"/>
                    </a:solidFill>
                    <a:prstDash val="solid"/>
                  </a:ln>
                  <a:solidFill>
                    <a:srgbClr val="FFFFFF"/>
                  </a:solidFill>
                  <a:effectLst>
                    <a:outerShdw blurRad="38100" dist="22860" dir="5400000" algn="tl" rotWithShape="0">
                      <a:srgbClr val="000000">
                        <a:alpha val="30000"/>
                      </a:srgbClr>
                    </a:outerShdw>
                  </a:effectLst>
                </a:rPr>
                <a:t>1</a:t>
              </a:r>
            </a:p>
          </p:txBody>
        </p:sp>
      </p:grpSp>
      <p:sp>
        <p:nvSpPr>
          <p:cNvPr id="86" name="ZoneTexte 85">
            <a:extLst>
              <a:ext uri="{FF2B5EF4-FFF2-40B4-BE49-F238E27FC236}">
                <a16:creationId xmlns:a16="http://schemas.microsoft.com/office/drawing/2014/main" id="{151F82D1-7E94-ECD9-FEEC-E1A00A2B0AB6}"/>
              </a:ext>
            </a:extLst>
          </p:cNvPr>
          <p:cNvSpPr txBox="1"/>
          <p:nvPr/>
        </p:nvSpPr>
        <p:spPr>
          <a:xfrm>
            <a:off x="3737277" y="4455291"/>
            <a:ext cx="939681" cy="369332"/>
          </a:xfrm>
          <a:prstGeom prst="rect">
            <a:avLst/>
          </a:prstGeom>
          <a:noFill/>
        </p:spPr>
        <p:txBody>
          <a:bodyPr wrap="none" rtlCol="0">
            <a:spAutoFit/>
          </a:bodyPr>
          <a:lstStyle/>
          <a:p>
            <a:r>
              <a:rPr lang="fr-FR" b="1" dirty="0"/>
              <a:t>Intrants</a:t>
            </a:r>
          </a:p>
        </p:txBody>
      </p:sp>
      <p:sp>
        <p:nvSpPr>
          <p:cNvPr id="87" name="ZoneTexte 86">
            <a:extLst>
              <a:ext uri="{FF2B5EF4-FFF2-40B4-BE49-F238E27FC236}">
                <a16:creationId xmlns:a16="http://schemas.microsoft.com/office/drawing/2014/main" id="{FFC2CC33-B400-4745-A508-A5EC236D7E4F}"/>
              </a:ext>
            </a:extLst>
          </p:cNvPr>
          <p:cNvSpPr txBox="1"/>
          <p:nvPr/>
        </p:nvSpPr>
        <p:spPr>
          <a:xfrm>
            <a:off x="7515044" y="4455291"/>
            <a:ext cx="966162" cy="369332"/>
          </a:xfrm>
          <a:prstGeom prst="rect">
            <a:avLst/>
          </a:prstGeom>
          <a:noFill/>
        </p:spPr>
        <p:txBody>
          <a:bodyPr wrap="none" rtlCol="0">
            <a:spAutoFit/>
          </a:bodyPr>
          <a:lstStyle/>
          <a:p>
            <a:r>
              <a:rPr lang="fr-FR" b="1" dirty="0"/>
              <a:t>Extrants</a:t>
            </a:r>
          </a:p>
        </p:txBody>
      </p:sp>
      <p:sp>
        <p:nvSpPr>
          <p:cNvPr id="88" name="ZoneTexte 87">
            <a:extLst>
              <a:ext uri="{FF2B5EF4-FFF2-40B4-BE49-F238E27FC236}">
                <a16:creationId xmlns:a16="http://schemas.microsoft.com/office/drawing/2014/main" id="{EB247F6A-3064-020C-3F09-5A20CB892559}"/>
              </a:ext>
            </a:extLst>
          </p:cNvPr>
          <p:cNvSpPr txBox="1"/>
          <p:nvPr/>
        </p:nvSpPr>
        <p:spPr>
          <a:xfrm>
            <a:off x="7386098" y="2855393"/>
            <a:ext cx="1358064" cy="369332"/>
          </a:xfrm>
          <a:prstGeom prst="rect">
            <a:avLst/>
          </a:prstGeom>
          <a:noFill/>
        </p:spPr>
        <p:txBody>
          <a:bodyPr wrap="none" rtlCol="0">
            <a:spAutoFit/>
          </a:bodyPr>
          <a:lstStyle/>
          <a:p>
            <a:r>
              <a:rPr lang="fr-FR" b="1" dirty="0"/>
              <a:t>Observation</a:t>
            </a:r>
          </a:p>
        </p:txBody>
      </p:sp>
      <p:sp>
        <p:nvSpPr>
          <p:cNvPr id="89" name="ZoneTexte 88">
            <a:extLst>
              <a:ext uri="{FF2B5EF4-FFF2-40B4-BE49-F238E27FC236}">
                <a16:creationId xmlns:a16="http://schemas.microsoft.com/office/drawing/2014/main" id="{BDD00C71-9A13-EEB1-124B-A9455BA363B2}"/>
              </a:ext>
            </a:extLst>
          </p:cNvPr>
          <p:cNvSpPr txBox="1"/>
          <p:nvPr/>
        </p:nvSpPr>
        <p:spPr>
          <a:xfrm>
            <a:off x="4169358" y="2853756"/>
            <a:ext cx="803425" cy="369332"/>
          </a:xfrm>
          <a:prstGeom prst="rect">
            <a:avLst/>
          </a:prstGeom>
          <a:noFill/>
        </p:spPr>
        <p:txBody>
          <a:bodyPr wrap="none" rtlCol="0">
            <a:spAutoFit/>
          </a:bodyPr>
          <a:lstStyle/>
          <a:p>
            <a:r>
              <a:rPr lang="fr-FR" b="1" dirty="0"/>
              <a:t>Action</a:t>
            </a:r>
          </a:p>
        </p:txBody>
      </p:sp>
      <p:sp>
        <p:nvSpPr>
          <p:cNvPr id="90" name="ZoneTexte 89">
            <a:extLst>
              <a:ext uri="{FF2B5EF4-FFF2-40B4-BE49-F238E27FC236}">
                <a16:creationId xmlns:a16="http://schemas.microsoft.com/office/drawing/2014/main" id="{B812B8EA-F5CC-F993-4DD9-BC8319BE2ECA}"/>
              </a:ext>
            </a:extLst>
          </p:cNvPr>
          <p:cNvSpPr txBox="1"/>
          <p:nvPr/>
        </p:nvSpPr>
        <p:spPr>
          <a:xfrm>
            <a:off x="7464671" y="1083479"/>
            <a:ext cx="1358064" cy="369332"/>
          </a:xfrm>
          <a:prstGeom prst="rect">
            <a:avLst/>
          </a:prstGeom>
          <a:noFill/>
        </p:spPr>
        <p:txBody>
          <a:bodyPr wrap="none" rtlCol="0">
            <a:spAutoFit/>
          </a:bodyPr>
          <a:lstStyle/>
          <a:p>
            <a:r>
              <a:rPr lang="fr-FR" b="1" dirty="0"/>
              <a:t>Observation</a:t>
            </a:r>
          </a:p>
        </p:txBody>
      </p:sp>
      <p:sp>
        <p:nvSpPr>
          <p:cNvPr id="91" name="ZoneTexte 90">
            <a:extLst>
              <a:ext uri="{FF2B5EF4-FFF2-40B4-BE49-F238E27FC236}">
                <a16:creationId xmlns:a16="http://schemas.microsoft.com/office/drawing/2014/main" id="{91004D40-56BF-943D-FD96-03A76CAB00A0}"/>
              </a:ext>
            </a:extLst>
          </p:cNvPr>
          <p:cNvSpPr txBox="1"/>
          <p:nvPr/>
        </p:nvSpPr>
        <p:spPr>
          <a:xfrm>
            <a:off x="3737277" y="1015808"/>
            <a:ext cx="803425" cy="369332"/>
          </a:xfrm>
          <a:prstGeom prst="rect">
            <a:avLst/>
          </a:prstGeom>
          <a:noFill/>
        </p:spPr>
        <p:txBody>
          <a:bodyPr wrap="none" rtlCol="0">
            <a:spAutoFit/>
          </a:bodyPr>
          <a:lstStyle/>
          <a:p>
            <a:r>
              <a:rPr lang="fr-FR" b="1" dirty="0"/>
              <a:t>Action</a:t>
            </a:r>
          </a:p>
        </p:txBody>
      </p:sp>
      <p:sp>
        <p:nvSpPr>
          <p:cNvPr id="92" name="ZoneTexte 91">
            <a:extLst>
              <a:ext uri="{FF2B5EF4-FFF2-40B4-BE49-F238E27FC236}">
                <a16:creationId xmlns:a16="http://schemas.microsoft.com/office/drawing/2014/main" id="{E04F3956-675A-36D1-AB9B-66D8B4E472B2}"/>
              </a:ext>
            </a:extLst>
          </p:cNvPr>
          <p:cNvSpPr txBox="1"/>
          <p:nvPr/>
        </p:nvSpPr>
        <p:spPr>
          <a:xfrm>
            <a:off x="5513331" y="1488398"/>
            <a:ext cx="1417376" cy="646331"/>
          </a:xfrm>
          <a:prstGeom prst="rect">
            <a:avLst/>
          </a:prstGeom>
          <a:noFill/>
        </p:spPr>
        <p:txBody>
          <a:bodyPr wrap="none" rtlCol="0">
            <a:spAutoFit/>
          </a:bodyPr>
          <a:lstStyle/>
          <a:p>
            <a:pPr algn="ctr"/>
            <a:r>
              <a:rPr lang="fr-FR" b="1" dirty="0"/>
              <a:t>Image des</a:t>
            </a:r>
          </a:p>
          <a:p>
            <a:pPr algn="ctr"/>
            <a:r>
              <a:rPr lang="fr-FR" b="1" dirty="0"/>
              <a:t>observations</a:t>
            </a:r>
          </a:p>
        </p:txBody>
      </p:sp>
      <p:sp>
        <p:nvSpPr>
          <p:cNvPr id="93" name="ZoneTexte 92">
            <a:extLst>
              <a:ext uri="{FF2B5EF4-FFF2-40B4-BE49-F238E27FC236}">
                <a16:creationId xmlns:a16="http://schemas.microsoft.com/office/drawing/2014/main" id="{8D6A8C11-5A6C-BEF9-5571-0B0679A0A182}"/>
              </a:ext>
            </a:extLst>
          </p:cNvPr>
          <p:cNvSpPr txBox="1"/>
          <p:nvPr/>
        </p:nvSpPr>
        <p:spPr>
          <a:xfrm>
            <a:off x="5606719" y="2410349"/>
            <a:ext cx="1060610" cy="646331"/>
          </a:xfrm>
          <a:prstGeom prst="rect">
            <a:avLst/>
          </a:prstGeom>
          <a:noFill/>
        </p:spPr>
        <p:txBody>
          <a:bodyPr wrap="none" rtlCol="0">
            <a:spAutoFit/>
          </a:bodyPr>
          <a:lstStyle/>
          <a:p>
            <a:pPr algn="ctr"/>
            <a:r>
              <a:rPr lang="fr-FR" b="1" dirty="0"/>
              <a:t>Image de</a:t>
            </a:r>
          </a:p>
          <a:p>
            <a:pPr algn="ctr"/>
            <a:r>
              <a:rPr lang="fr-FR" b="1" dirty="0"/>
              <a:t>l’action</a:t>
            </a:r>
          </a:p>
        </p:txBody>
      </p:sp>
      <p:grpSp>
        <p:nvGrpSpPr>
          <p:cNvPr id="95" name="Groupe 94">
            <a:extLst>
              <a:ext uri="{FF2B5EF4-FFF2-40B4-BE49-F238E27FC236}">
                <a16:creationId xmlns:a16="http://schemas.microsoft.com/office/drawing/2014/main" id="{F745B9E6-1BC4-9FE8-9701-C57451F7BC42}"/>
              </a:ext>
            </a:extLst>
          </p:cNvPr>
          <p:cNvGrpSpPr/>
          <p:nvPr/>
        </p:nvGrpSpPr>
        <p:grpSpPr>
          <a:xfrm>
            <a:off x="7800298" y="4694748"/>
            <a:ext cx="395653" cy="523220"/>
            <a:chOff x="4009292" y="3367454"/>
            <a:chExt cx="395653" cy="523220"/>
          </a:xfrm>
        </p:grpSpPr>
        <p:sp>
          <p:nvSpPr>
            <p:cNvPr id="96" name="Ellipse 95">
              <a:extLst>
                <a:ext uri="{FF2B5EF4-FFF2-40B4-BE49-F238E27FC236}">
                  <a16:creationId xmlns:a16="http://schemas.microsoft.com/office/drawing/2014/main" id="{731068A0-0657-6C5B-9B08-154EF2464FCD}"/>
                </a:ext>
              </a:extLst>
            </p:cNvPr>
            <p:cNvSpPr/>
            <p:nvPr/>
          </p:nvSpPr>
          <p:spPr>
            <a:xfrm>
              <a:off x="4009292" y="3437792"/>
              <a:ext cx="395653" cy="396000"/>
            </a:xfrm>
            <a:prstGeom prst="ellipse">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97" name="Rectangle 96">
              <a:extLst>
                <a:ext uri="{FF2B5EF4-FFF2-40B4-BE49-F238E27FC236}">
                  <a16:creationId xmlns:a16="http://schemas.microsoft.com/office/drawing/2014/main" id="{7CB26348-AAC6-8106-8424-E8F51847E361}"/>
                </a:ext>
              </a:extLst>
            </p:cNvPr>
            <p:cNvSpPr/>
            <p:nvPr/>
          </p:nvSpPr>
          <p:spPr>
            <a:xfrm>
              <a:off x="4023414" y="3367454"/>
              <a:ext cx="367408" cy="523220"/>
            </a:xfrm>
            <a:prstGeom prst="rect">
              <a:avLst/>
            </a:prstGeom>
            <a:noFill/>
          </p:spPr>
          <p:txBody>
            <a:bodyPr wrap="none" lIns="91440" tIns="45720" rIns="91440" bIns="45720">
              <a:spAutoFit/>
            </a:bodyPr>
            <a:lstStyle/>
            <a:p>
              <a:pPr algn="ctr"/>
              <a:r>
                <a:rPr lang="fr-FR" sz="2800" b="1" dirty="0">
                  <a:ln w="10160">
                    <a:solidFill>
                      <a:srgbClr val="92D050"/>
                    </a:solidFill>
                    <a:prstDash val="solid"/>
                  </a:ln>
                  <a:solidFill>
                    <a:srgbClr val="FFFFFF"/>
                  </a:solidFill>
                  <a:effectLst>
                    <a:outerShdw blurRad="38100" dist="22860" dir="5400000" algn="tl" rotWithShape="0">
                      <a:srgbClr val="000000">
                        <a:alpha val="30000"/>
                      </a:srgbClr>
                    </a:outerShdw>
                  </a:effectLst>
                </a:rPr>
                <a:t>2</a:t>
              </a:r>
              <a:endParaRPr lang="fr-FR" sz="2800" b="1" cap="none" spc="0" dirty="0">
                <a:ln w="10160">
                  <a:solidFill>
                    <a:srgbClr val="92D050"/>
                  </a:solidFill>
                  <a:prstDash val="solid"/>
                </a:ln>
                <a:solidFill>
                  <a:srgbClr val="FFFFFF"/>
                </a:solidFill>
                <a:effectLst>
                  <a:outerShdw blurRad="38100" dist="22860" dir="5400000" algn="tl" rotWithShape="0">
                    <a:srgbClr val="000000">
                      <a:alpha val="30000"/>
                    </a:srgbClr>
                  </a:outerShdw>
                </a:effectLst>
              </a:endParaRPr>
            </a:p>
          </p:txBody>
        </p:sp>
      </p:grpSp>
      <p:grpSp>
        <p:nvGrpSpPr>
          <p:cNvPr id="98" name="Groupe 97">
            <a:extLst>
              <a:ext uri="{FF2B5EF4-FFF2-40B4-BE49-F238E27FC236}">
                <a16:creationId xmlns:a16="http://schemas.microsoft.com/office/drawing/2014/main" id="{1F46DF0E-AE59-A08A-F618-53B38C6F8B23}"/>
              </a:ext>
            </a:extLst>
          </p:cNvPr>
          <p:cNvGrpSpPr/>
          <p:nvPr/>
        </p:nvGrpSpPr>
        <p:grpSpPr>
          <a:xfrm>
            <a:off x="7945876" y="1345226"/>
            <a:ext cx="395653" cy="523220"/>
            <a:chOff x="4009292" y="3367454"/>
            <a:chExt cx="395653" cy="523220"/>
          </a:xfrm>
        </p:grpSpPr>
        <p:sp>
          <p:nvSpPr>
            <p:cNvPr id="99" name="Ellipse 98">
              <a:extLst>
                <a:ext uri="{FF2B5EF4-FFF2-40B4-BE49-F238E27FC236}">
                  <a16:creationId xmlns:a16="http://schemas.microsoft.com/office/drawing/2014/main" id="{039BBC70-329E-64DE-2393-4A63479C6651}"/>
                </a:ext>
              </a:extLst>
            </p:cNvPr>
            <p:cNvSpPr/>
            <p:nvPr/>
          </p:nvSpPr>
          <p:spPr>
            <a:xfrm>
              <a:off x="4009292" y="3437792"/>
              <a:ext cx="395653" cy="396000"/>
            </a:xfrm>
            <a:prstGeom prst="ellipse">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00" name="Rectangle 99">
              <a:extLst>
                <a:ext uri="{FF2B5EF4-FFF2-40B4-BE49-F238E27FC236}">
                  <a16:creationId xmlns:a16="http://schemas.microsoft.com/office/drawing/2014/main" id="{0593B4F0-9505-8C8C-CF1A-255B38B570F8}"/>
                </a:ext>
              </a:extLst>
            </p:cNvPr>
            <p:cNvSpPr/>
            <p:nvPr/>
          </p:nvSpPr>
          <p:spPr>
            <a:xfrm>
              <a:off x="4023414" y="3367454"/>
              <a:ext cx="367408" cy="523220"/>
            </a:xfrm>
            <a:prstGeom prst="rect">
              <a:avLst/>
            </a:prstGeom>
            <a:noFill/>
          </p:spPr>
          <p:txBody>
            <a:bodyPr wrap="none" lIns="91440" tIns="45720" rIns="91440" bIns="45720">
              <a:spAutoFit/>
            </a:bodyPr>
            <a:lstStyle/>
            <a:p>
              <a:pPr algn="ctr"/>
              <a:r>
                <a:rPr lang="fr-FR" sz="2800" b="1" cap="none" spc="0" dirty="0">
                  <a:ln w="10160">
                    <a:solidFill>
                      <a:srgbClr val="92D050"/>
                    </a:solidFill>
                    <a:prstDash val="solid"/>
                  </a:ln>
                  <a:solidFill>
                    <a:srgbClr val="FFFFFF"/>
                  </a:solidFill>
                  <a:effectLst>
                    <a:outerShdw blurRad="38100" dist="22860" dir="5400000" algn="tl" rotWithShape="0">
                      <a:srgbClr val="000000">
                        <a:alpha val="30000"/>
                      </a:srgbClr>
                    </a:outerShdw>
                  </a:effectLst>
                </a:rPr>
                <a:t>3</a:t>
              </a:r>
            </a:p>
          </p:txBody>
        </p:sp>
      </p:grpSp>
      <p:grpSp>
        <p:nvGrpSpPr>
          <p:cNvPr id="101" name="Groupe 100">
            <a:extLst>
              <a:ext uri="{FF2B5EF4-FFF2-40B4-BE49-F238E27FC236}">
                <a16:creationId xmlns:a16="http://schemas.microsoft.com/office/drawing/2014/main" id="{07C62D48-9C4B-BC0D-3707-45F6D7DBD73D}"/>
              </a:ext>
            </a:extLst>
          </p:cNvPr>
          <p:cNvGrpSpPr/>
          <p:nvPr/>
        </p:nvGrpSpPr>
        <p:grpSpPr>
          <a:xfrm>
            <a:off x="5957734" y="1042153"/>
            <a:ext cx="395653" cy="523220"/>
            <a:chOff x="4009292" y="3367454"/>
            <a:chExt cx="395653" cy="523220"/>
          </a:xfrm>
        </p:grpSpPr>
        <p:sp>
          <p:nvSpPr>
            <p:cNvPr id="102" name="Ellipse 101">
              <a:extLst>
                <a:ext uri="{FF2B5EF4-FFF2-40B4-BE49-F238E27FC236}">
                  <a16:creationId xmlns:a16="http://schemas.microsoft.com/office/drawing/2014/main" id="{90872ED9-8736-967C-7AF8-94526EE946B7}"/>
                </a:ext>
              </a:extLst>
            </p:cNvPr>
            <p:cNvSpPr/>
            <p:nvPr/>
          </p:nvSpPr>
          <p:spPr>
            <a:xfrm>
              <a:off x="4009292" y="3437792"/>
              <a:ext cx="395653" cy="396000"/>
            </a:xfrm>
            <a:prstGeom prst="ellipse">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03" name="Rectangle 102">
              <a:extLst>
                <a:ext uri="{FF2B5EF4-FFF2-40B4-BE49-F238E27FC236}">
                  <a16:creationId xmlns:a16="http://schemas.microsoft.com/office/drawing/2014/main" id="{56E66701-4F7D-CC6E-C0A7-D39E80D68B8D}"/>
                </a:ext>
              </a:extLst>
            </p:cNvPr>
            <p:cNvSpPr/>
            <p:nvPr/>
          </p:nvSpPr>
          <p:spPr>
            <a:xfrm>
              <a:off x="4023414" y="3367454"/>
              <a:ext cx="367408" cy="523220"/>
            </a:xfrm>
            <a:prstGeom prst="rect">
              <a:avLst/>
            </a:prstGeom>
            <a:noFill/>
          </p:spPr>
          <p:txBody>
            <a:bodyPr wrap="none" lIns="91440" tIns="45720" rIns="91440" bIns="45720">
              <a:spAutoFit/>
            </a:bodyPr>
            <a:lstStyle/>
            <a:p>
              <a:pPr algn="ctr"/>
              <a:r>
                <a:rPr lang="fr-FR" sz="2800" b="1" cap="none" spc="0" dirty="0">
                  <a:ln w="10160">
                    <a:solidFill>
                      <a:srgbClr val="92D050"/>
                    </a:solidFill>
                    <a:prstDash val="solid"/>
                  </a:ln>
                  <a:solidFill>
                    <a:srgbClr val="FFFFFF"/>
                  </a:solidFill>
                  <a:effectLst>
                    <a:outerShdw blurRad="38100" dist="22860" dir="5400000" algn="tl" rotWithShape="0">
                      <a:srgbClr val="000000">
                        <a:alpha val="30000"/>
                      </a:srgbClr>
                    </a:outerShdw>
                  </a:effectLst>
                </a:rPr>
                <a:t>4</a:t>
              </a:r>
            </a:p>
          </p:txBody>
        </p:sp>
      </p:grpSp>
      <p:grpSp>
        <p:nvGrpSpPr>
          <p:cNvPr id="104" name="Groupe 103">
            <a:extLst>
              <a:ext uri="{FF2B5EF4-FFF2-40B4-BE49-F238E27FC236}">
                <a16:creationId xmlns:a16="http://schemas.microsoft.com/office/drawing/2014/main" id="{4F4F8666-8860-0FDF-77F9-E7FECEED72F6}"/>
              </a:ext>
            </a:extLst>
          </p:cNvPr>
          <p:cNvGrpSpPr/>
          <p:nvPr/>
        </p:nvGrpSpPr>
        <p:grpSpPr>
          <a:xfrm>
            <a:off x="3946512" y="1247254"/>
            <a:ext cx="395653" cy="523220"/>
            <a:chOff x="4009292" y="3367454"/>
            <a:chExt cx="395653" cy="523220"/>
          </a:xfrm>
        </p:grpSpPr>
        <p:sp>
          <p:nvSpPr>
            <p:cNvPr id="105" name="Ellipse 104">
              <a:extLst>
                <a:ext uri="{FF2B5EF4-FFF2-40B4-BE49-F238E27FC236}">
                  <a16:creationId xmlns:a16="http://schemas.microsoft.com/office/drawing/2014/main" id="{8BE5235D-1FED-3B66-4B20-60263188EECC}"/>
                </a:ext>
              </a:extLst>
            </p:cNvPr>
            <p:cNvSpPr/>
            <p:nvPr/>
          </p:nvSpPr>
          <p:spPr>
            <a:xfrm>
              <a:off x="4009292" y="3437792"/>
              <a:ext cx="395653" cy="396000"/>
            </a:xfrm>
            <a:prstGeom prst="ellipse">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06" name="Rectangle 105">
              <a:extLst>
                <a:ext uri="{FF2B5EF4-FFF2-40B4-BE49-F238E27FC236}">
                  <a16:creationId xmlns:a16="http://schemas.microsoft.com/office/drawing/2014/main" id="{E2C1C39E-7985-425C-8014-84FBB3F425E5}"/>
                </a:ext>
              </a:extLst>
            </p:cNvPr>
            <p:cNvSpPr/>
            <p:nvPr/>
          </p:nvSpPr>
          <p:spPr>
            <a:xfrm>
              <a:off x="4023414" y="3367454"/>
              <a:ext cx="367408" cy="523220"/>
            </a:xfrm>
            <a:prstGeom prst="rect">
              <a:avLst/>
            </a:prstGeom>
            <a:noFill/>
          </p:spPr>
          <p:txBody>
            <a:bodyPr wrap="none" lIns="91440" tIns="45720" rIns="91440" bIns="45720">
              <a:spAutoFit/>
            </a:bodyPr>
            <a:lstStyle/>
            <a:p>
              <a:pPr algn="ctr"/>
              <a:r>
                <a:rPr lang="fr-FR" sz="2800" b="1" dirty="0">
                  <a:ln w="10160">
                    <a:solidFill>
                      <a:srgbClr val="92D050"/>
                    </a:solidFill>
                    <a:prstDash val="solid"/>
                  </a:ln>
                  <a:solidFill>
                    <a:srgbClr val="FFFFFF"/>
                  </a:solidFill>
                  <a:effectLst>
                    <a:outerShdw blurRad="38100" dist="22860" dir="5400000" algn="tl" rotWithShape="0">
                      <a:srgbClr val="000000">
                        <a:alpha val="30000"/>
                      </a:srgbClr>
                    </a:outerShdw>
                  </a:effectLst>
                </a:rPr>
                <a:t>5</a:t>
              </a:r>
              <a:endParaRPr lang="fr-FR" sz="2800" b="1" cap="none" spc="0" dirty="0">
                <a:ln w="10160">
                  <a:solidFill>
                    <a:srgbClr val="92D050"/>
                  </a:solidFill>
                  <a:prstDash val="solid"/>
                </a:ln>
                <a:solidFill>
                  <a:srgbClr val="FFFFFF"/>
                </a:solidFill>
                <a:effectLst>
                  <a:outerShdw blurRad="38100" dist="22860" dir="5400000" algn="tl" rotWithShape="0">
                    <a:srgbClr val="000000">
                      <a:alpha val="30000"/>
                    </a:srgbClr>
                  </a:outerShdw>
                </a:effectLst>
              </a:endParaRPr>
            </a:p>
          </p:txBody>
        </p:sp>
      </p:grpSp>
      <p:grpSp>
        <p:nvGrpSpPr>
          <p:cNvPr id="110" name="Groupe 109">
            <a:extLst>
              <a:ext uri="{FF2B5EF4-FFF2-40B4-BE49-F238E27FC236}">
                <a16:creationId xmlns:a16="http://schemas.microsoft.com/office/drawing/2014/main" id="{1DB33643-4760-A9A6-6473-299A719AAC33}"/>
              </a:ext>
            </a:extLst>
          </p:cNvPr>
          <p:cNvGrpSpPr/>
          <p:nvPr/>
        </p:nvGrpSpPr>
        <p:grpSpPr>
          <a:xfrm>
            <a:off x="779584" y="3150625"/>
            <a:ext cx="395653" cy="523220"/>
            <a:chOff x="4009292" y="3367454"/>
            <a:chExt cx="395653" cy="523220"/>
          </a:xfrm>
        </p:grpSpPr>
        <p:sp>
          <p:nvSpPr>
            <p:cNvPr id="111" name="Ellipse 110">
              <a:extLst>
                <a:ext uri="{FF2B5EF4-FFF2-40B4-BE49-F238E27FC236}">
                  <a16:creationId xmlns:a16="http://schemas.microsoft.com/office/drawing/2014/main" id="{B662D306-1BE8-3C14-62A4-7DC309A71A62}"/>
                </a:ext>
              </a:extLst>
            </p:cNvPr>
            <p:cNvSpPr/>
            <p:nvPr/>
          </p:nvSpPr>
          <p:spPr>
            <a:xfrm>
              <a:off x="4009292" y="3437792"/>
              <a:ext cx="395653" cy="396000"/>
            </a:xfrm>
            <a:prstGeom prst="ellipse">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12" name="Rectangle 111">
              <a:extLst>
                <a:ext uri="{FF2B5EF4-FFF2-40B4-BE49-F238E27FC236}">
                  <a16:creationId xmlns:a16="http://schemas.microsoft.com/office/drawing/2014/main" id="{DE893212-B17E-E095-3338-4B0D487E641B}"/>
                </a:ext>
              </a:extLst>
            </p:cNvPr>
            <p:cNvSpPr/>
            <p:nvPr/>
          </p:nvSpPr>
          <p:spPr>
            <a:xfrm>
              <a:off x="4023414" y="3367454"/>
              <a:ext cx="367408" cy="523220"/>
            </a:xfrm>
            <a:prstGeom prst="rect">
              <a:avLst/>
            </a:prstGeom>
            <a:noFill/>
          </p:spPr>
          <p:txBody>
            <a:bodyPr wrap="none" lIns="91440" tIns="45720" rIns="91440" bIns="45720">
              <a:spAutoFit/>
            </a:bodyPr>
            <a:lstStyle/>
            <a:p>
              <a:pPr algn="ctr"/>
              <a:r>
                <a:rPr lang="fr-FR" sz="2800" b="1" dirty="0">
                  <a:ln w="10160">
                    <a:solidFill>
                      <a:srgbClr val="92D050"/>
                    </a:solidFill>
                    <a:prstDash val="solid"/>
                  </a:ln>
                  <a:solidFill>
                    <a:srgbClr val="FFFFFF"/>
                  </a:solidFill>
                  <a:effectLst>
                    <a:outerShdw blurRad="38100" dist="22860" dir="5400000" algn="tl" rotWithShape="0">
                      <a:srgbClr val="000000">
                        <a:alpha val="30000"/>
                      </a:srgbClr>
                    </a:outerShdw>
                  </a:effectLst>
                </a:rPr>
                <a:t>5</a:t>
              </a:r>
              <a:endParaRPr lang="fr-FR" sz="2800" b="1" cap="none" spc="0" dirty="0">
                <a:ln w="10160">
                  <a:solidFill>
                    <a:srgbClr val="92D050"/>
                  </a:solidFill>
                  <a:prstDash val="solid"/>
                </a:ln>
                <a:solidFill>
                  <a:srgbClr val="FFFFFF"/>
                </a:solidFill>
                <a:effectLst>
                  <a:outerShdw blurRad="38100" dist="22860" dir="5400000" algn="tl" rotWithShape="0">
                    <a:srgbClr val="000000">
                      <a:alpha val="30000"/>
                    </a:srgbClr>
                  </a:outerShdw>
                </a:effectLst>
              </a:endParaRPr>
            </a:p>
          </p:txBody>
        </p:sp>
      </p:grpSp>
      <p:pic>
        <p:nvPicPr>
          <p:cNvPr id="114" name="Soundly Voice Designer, Alain 21">
            <a:hlinkClick r:id="" action="ppaction://media"/>
            <a:extLst>
              <a:ext uri="{FF2B5EF4-FFF2-40B4-BE49-F238E27FC236}">
                <a16:creationId xmlns:a16="http://schemas.microsoft.com/office/drawing/2014/main" id="{528B2ED1-A779-9FE9-96CB-5F2BC618D684}"/>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0005135" y="5646184"/>
            <a:ext cx="487362" cy="487363"/>
          </a:xfrm>
          <a:prstGeom prst="rect">
            <a:avLst/>
          </a:prstGeom>
        </p:spPr>
      </p:pic>
    </p:spTree>
    <p:custDataLst>
      <p:tags r:id="rId1"/>
    </p:custDataLst>
    <p:extLst>
      <p:ext uri="{BB962C8B-B14F-4D97-AF65-F5344CB8AC3E}">
        <p14:creationId xmlns:p14="http://schemas.microsoft.com/office/powerpoint/2010/main" val="2727698652"/>
      </p:ext>
    </p:extLst>
  </p:cSld>
  <p:clrMapOvr>
    <a:masterClrMapping/>
  </p:clrMapOvr>
  <mc:AlternateContent xmlns:mc="http://schemas.openxmlformats.org/markup-compatibility/2006">
    <mc:Choice xmlns:p14="http://schemas.microsoft.com/office/powerpoint/2010/main" Requires="p14">
      <p:transition spd="slow" p14:dur="2000" advTm="39903"/>
    </mc:Choice>
    <mc:Fallback>
      <p:transition spd="slow" advTm="3990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4"/>
                                        </p:tgtEl>
                                      </p:cBhvr>
                                    </p:cmd>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83"/>
                                        </p:tgtEl>
                                        <p:attrNameLst>
                                          <p:attrName>style.visibility</p:attrName>
                                        </p:attrNameLst>
                                      </p:cBhvr>
                                      <p:to>
                                        <p:strVal val="visible"/>
                                      </p:to>
                                    </p:set>
                                    <p:anim calcmode="lin" valueType="num">
                                      <p:cBhvr additive="base">
                                        <p:cTn id="11" dur="500"/>
                                        <p:tgtEl>
                                          <p:spTgt spid="83"/>
                                        </p:tgtEl>
                                        <p:attrNameLst>
                                          <p:attrName>ppt_y</p:attrName>
                                        </p:attrNameLst>
                                      </p:cBhvr>
                                      <p:tavLst>
                                        <p:tav tm="0">
                                          <p:val>
                                            <p:strVal val="#ppt_y+#ppt_h*1.125000"/>
                                          </p:val>
                                        </p:tav>
                                        <p:tav tm="100000">
                                          <p:val>
                                            <p:strVal val="#ppt_y"/>
                                          </p:val>
                                        </p:tav>
                                      </p:tavLst>
                                    </p:anim>
                                    <p:animEffect transition="in" filter="wipe(up)">
                                      <p:cBhvr>
                                        <p:cTn id="12" dur="500"/>
                                        <p:tgtEl>
                                          <p:spTgt spid="83"/>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anim calcmode="lin" valueType="num">
                                      <p:cBhvr additive="base">
                                        <p:cTn id="15" dur="500"/>
                                        <p:tgtEl>
                                          <p:spTgt spid="82"/>
                                        </p:tgtEl>
                                        <p:attrNameLst>
                                          <p:attrName>ppt_y</p:attrName>
                                        </p:attrNameLst>
                                      </p:cBhvr>
                                      <p:tavLst>
                                        <p:tav tm="0">
                                          <p:val>
                                            <p:strVal val="#ppt_y+#ppt_h*1.125000"/>
                                          </p:val>
                                        </p:tav>
                                        <p:tav tm="100000">
                                          <p:val>
                                            <p:strVal val="#ppt_y"/>
                                          </p:val>
                                        </p:tav>
                                      </p:tavLst>
                                    </p:anim>
                                    <p:animEffect transition="in" filter="wipe(up)">
                                      <p:cBhvr>
                                        <p:cTn id="16" dur="500"/>
                                        <p:tgtEl>
                                          <p:spTgt spid="82"/>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81"/>
                                        </p:tgtEl>
                                        <p:attrNameLst>
                                          <p:attrName>style.visibility</p:attrName>
                                        </p:attrNameLst>
                                      </p:cBhvr>
                                      <p:to>
                                        <p:strVal val="visible"/>
                                      </p:to>
                                    </p:set>
                                    <p:anim calcmode="lin" valueType="num">
                                      <p:cBhvr additive="base">
                                        <p:cTn id="19" dur="500"/>
                                        <p:tgtEl>
                                          <p:spTgt spid="81"/>
                                        </p:tgtEl>
                                        <p:attrNameLst>
                                          <p:attrName>ppt_y</p:attrName>
                                        </p:attrNameLst>
                                      </p:cBhvr>
                                      <p:tavLst>
                                        <p:tav tm="0">
                                          <p:val>
                                            <p:strVal val="#ppt_y+#ppt_h*1.125000"/>
                                          </p:val>
                                        </p:tav>
                                        <p:tav tm="100000">
                                          <p:val>
                                            <p:strVal val="#ppt_y"/>
                                          </p:val>
                                        </p:tav>
                                      </p:tavLst>
                                    </p:anim>
                                    <p:animEffect transition="in" filter="wipe(up)">
                                      <p:cBhvr>
                                        <p:cTn id="20" dur="500"/>
                                        <p:tgtEl>
                                          <p:spTgt spid="8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down)">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down)">
                                      <p:cBhvr>
                                        <p:cTn id="30" dur="5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down)">
                                      <p:cBhvr>
                                        <p:cTn id="35" dur="500"/>
                                        <p:tgtEl>
                                          <p:spTgt spid="33"/>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94"/>
                                        </p:tgtEl>
                                        <p:attrNameLst>
                                          <p:attrName>style.visibility</p:attrName>
                                        </p:attrNameLst>
                                      </p:cBhvr>
                                      <p:to>
                                        <p:strVal val="visible"/>
                                      </p:to>
                                    </p:set>
                                    <p:animEffect transition="in" filter="circle(in)">
                                      <p:cBhvr>
                                        <p:cTn id="40" dur="2000"/>
                                        <p:tgtEl>
                                          <p:spTgt spid="94"/>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animEffect transition="in" filter="circle(in)">
                                      <p:cBhvr>
                                        <p:cTn id="43" dur="2000"/>
                                        <p:tgtEl>
                                          <p:spTgt spid="89"/>
                                        </p:tgtEl>
                                      </p:cBhvr>
                                    </p:animEffect>
                                  </p:childTnLst>
                                </p:cTn>
                              </p:par>
                              <p:par>
                                <p:cTn id="44" presetID="6" presetClass="entr" presetSubtype="16" fill="hold" nodeType="withEffect">
                                  <p:stCondLst>
                                    <p:cond delay="0"/>
                                  </p:stCondLst>
                                  <p:childTnLst>
                                    <p:set>
                                      <p:cBhvr>
                                        <p:cTn id="45" dur="1" fill="hold">
                                          <p:stCondLst>
                                            <p:cond delay="0"/>
                                          </p:stCondLst>
                                        </p:cTn>
                                        <p:tgtEl>
                                          <p:spTgt spid="78"/>
                                        </p:tgtEl>
                                        <p:attrNameLst>
                                          <p:attrName>style.visibility</p:attrName>
                                        </p:attrNameLst>
                                      </p:cBhvr>
                                      <p:to>
                                        <p:strVal val="visible"/>
                                      </p:to>
                                    </p:set>
                                    <p:animEffect transition="in" filter="circle(in)">
                                      <p:cBhvr>
                                        <p:cTn id="46" dur="2000"/>
                                        <p:tgtEl>
                                          <p:spTgt spid="7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500"/>
                                        <p:tgtEl>
                                          <p:spTgt spid="3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animEffect transition="in" filter="fade">
                                      <p:cBhvr>
                                        <p:cTn id="57" dur="500"/>
                                        <p:tgtEl>
                                          <p:spTgt spid="8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7"/>
                                        </p:tgtEl>
                                        <p:attrNameLst>
                                          <p:attrName>style.visibility</p:attrName>
                                        </p:attrNameLst>
                                      </p:cBhvr>
                                      <p:to>
                                        <p:strVal val="visible"/>
                                      </p:to>
                                    </p:set>
                                    <p:animEffect transition="in" filter="fade">
                                      <p:cBhvr>
                                        <p:cTn id="62" dur="500"/>
                                        <p:tgtEl>
                                          <p:spTgt spid="87"/>
                                        </p:tgtEl>
                                      </p:cBhvr>
                                    </p:animEffect>
                                  </p:childTnLst>
                                </p:cTn>
                              </p:par>
                              <p:par>
                                <p:cTn id="63" presetID="10" presetClass="entr" presetSubtype="0" fill="hold" nodeType="withEffect">
                                  <p:stCondLst>
                                    <p:cond delay="0"/>
                                  </p:stCondLst>
                                  <p:childTnLst>
                                    <p:set>
                                      <p:cBhvr>
                                        <p:cTn id="64" dur="1" fill="hold">
                                          <p:stCondLst>
                                            <p:cond delay="0"/>
                                          </p:stCondLst>
                                        </p:cTn>
                                        <p:tgtEl>
                                          <p:spTgt spid="64"/>
                                        </p:tgtEl>
                                        <p:attrNameLst>
                                          <p:attrName>style.visibility</p:attrName>
                                        </p:attrNameLst>
                                      </p:cBhvr>
                                      <p:to>
                                        <p:strVal val="visible"/>
                                      </p:to>
                                    </p:set>
                                    <p:animEffect transition="in" filter="fade">
                                      <p:cBhvr>
                                        <p:cTn id="6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66" fill="hold" display="0">
                  <p:stCondLst>
                    <p:cond delay="indefinite"/>
                  </p:stCondLst>
                  <p:endCondLst>
                    <p:cond evt="onStopAudio" delay="0">
                      <p:tgtEl>
                        <p:sldTgt/>
                      </p:tgtEl>
                    </p:cond>
                  </p:endCondLst>
                </p:cTn>
                <p:tgtEl>
                  <p:spTgt spid="114"/>
                </p:tgtEl>
              </p:cMediaNode>
            </p:audio>
          </p:childTnLst>
        </p:cTn>
      </p:par>
    </p:tnLst>
    <p:bldLst>
      <p:bldP spid="81" grpId="0" animBg="1"/>
      <p:bldP spid="31" grpId="0" animBg="1"/>
      <p:bldP spid="32" grpId="0" animBg="1"/>
      <p:bldP spid="33" grpId="0" animBg="1"/>
      <p:bldP spid="36" grpId="0" animBg="1"/>
      <p:bldP spid="82" grpId="0" animBg="1"/>
      <p:bldP spid="83" grpId="0"/>
      <p:bldP spid="86" grpId="0"/>
      <p:bldP spid="87" grpId="0"/>
      <p:bldP spid="89" grpId="0"/>
    </p:bldLst>
  </p:timing>
  <p:extLst>
    <p:ext uri="{E180D4A7-C9FB-4DFB-919C-405C955672EB}">
      <p14:showEvtLst xmlns:p14="http://schemas.microsoft.com/office/powerpoint/2010/main">
        <p14:playEvt time="750" objId="30"/>
        <p14:stopEvt time="39201" objId="30"/>
      </p14:showEvtLst>
    </p:ext>
  </p:extLst>
</p:sld>
</file>

<file path=ppt/tags/tag1.xml><?xml version="1.0" encoding="utf-8"?>
<p:tagLst xmlns:a="http://schemas.openxmlformats.org/drawingml/2006/main" xmlns:r="http://schemas.openxmlformats.org/officeDocument/2006/relationships" xmlns:p="http://schemas.openxmlformats.org/presentationml/2006/main">
  <p:tag name="TIMING" val="|2.9|3.8|0.9|1.1|0.8|1|1.1|5.6|3.6|2.4|6.2|7.3"/>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130</Words>
  <Application>Microsoft Office PowerPoint</Application>
  <PresentationFormat>Grand écran</PresentationFormat>
  <Paragraphs>24</Paragraphs>
  <Slides>1</Slides>
  <Notes>1</Notes>
  <HiddenSlides>0</HiddenSlides>
  <MMClips>1</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Mouhamed Diop</dc:creator>
  <cp:lastModifiedBy>Mouhamed Diop</cp:lastModifiedBy>
  <cp:revision>3</cp:revision>
  <dcterms:created xsi:type="dcterms:W3CDTF">2023-05-22T08:11:48Z</dcterms:created>
  <dcterms:modified xsi:type="dcterms:W3CDTF">2023-05-22T11:11:48Z</dcterms:modified>
</cp:coreProperties>
</file>