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5" autoAdjust="0"/>
    <p:restoredTop sz="53359"/>
  </p:normalViewPr>
  <p:slideViewPr>
    <p:cSldViewPr snapToGrid="0">
      <p:cViewPr varScale="1">
        <p:scale>
          <a:sx n="30" d="100"/>
          <a:sy n="30" d="100"/>
        </p:scale>
        <p:origin x="1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s notes 1">
            <a:extLst>
              <a:ext uri="{FF2B5EF4-FFF2-40B4-BE49-F238E27FC236}">
                <a16:creationId xmlns:a16="http://schemas.microsoft.com/office/drawing/2014/main" id="{9777C72C-04B0-CF87-5B72-E272E23FA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a une vie opérationnelle</a:t>
            </a:r>
          </a:p>
          <a:p>
            <a:r>
              <a:rPr lang="fr-FR" dirty="0"/>
              <a:t>  qui peut être découpé en plusieurs période</a:t>
            </a:r>
          </a:p>
          <a:p>
            <a:r>
              <a:rPr lang="fr-FR" dirty="0"/>
              <a:t>     (lancement, montée en charge,</a:t>
            </a:r>
          </a:p>
          <a:p>
            <a:r>
              <a:rPr lang="fr-FR" dirty="0"/>
              <a:t>           rythme de croisière,</a:t>
            </a:r>
          </a:p>
          <a:p>
            <a:r>
              <a:rPr lang="fr-FR" dirty="0"/>
              <a:t>           sa décroissance,</a:t>
            </a:r>
          </a:p>
          <a:p>
            <a:r>
              <a:rPr lang="fr-FR" dirty="0"/>
              <a:t>           voire on obsolescence et ou recyclage).</a:t>
            </a:r>
          </a:p>
          <a:p>
            <a:endParaRPr lang="fr-FR"/>
          </a:p>
          <a:p>
            <a:r>
              <a:rPr lang="fr-FR"/>
              <a:t>Chacune </a:t>
            </a:r>
            <a:r>
              <a:rPr lang="fr-FR" dirty="0"/>
              <a:t>de ces période peut être interprétée</a:t>
            </a:r>
          </a:p>
          <a:p>
            <a:r>
              <a:rPr lang="fr-FR" dirty="0"/>
              <a:t> par l'intensité des flux d'entrée-sortie</a:t>
            </a:r>
          </a:p>
          <a:p>
            <a:r>
              <a:rPr lang="fr-FR" dirty="0"/>
              <a:t>   et l'intérêt de la valeur produite.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09/06/2023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oundly Voice Designer, Alain 1">
            <a:hlinkClick r:id="" action="ppaction://media"/>
            <a:extLst>
              <a:ext uri="{FF2B5EF4-FFF2-40B4-BE49-F238E27FC236}">
                <a16:creationId xmlns:a16="http://schemas.microsoft.com/office/drawing/2014/main" id="{EB00B698-3D3D-CBB9-F658-D08C963451ED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594183" y="460492"/>
            <a:ext cx="487362" cy="487362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4887871-3C1C-F9E2-CD04-7B4D2CD08630}"/>
              </a:ext>
            </a:extLst>
          </p:cNvPr>
          <p:cNvCxnSpPr/>
          <p:nvPr/>
        </p:nvCxnSpPr>
        <p:spPr>
          <a:xfrm>
            <a:off x="3540951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08FFE9C-6AA5-7D25-E62D-A7BBEE8D96F4}"/>
              </a:ext>
            </a:extLst>
          </p:cNvPr>
          <p:cNvCxnSpPr/>
          <p:nvPr/>
        </p:nvCxnSpPr>
        <p:spPr>
          <a:xfrm>
            <a:off x="5802138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E86A3E1-83B5-69C5-32CA-66EDEC529844}"/>
              </a:ext>
            </a:extLst>
          </p:cNvPr>
          <p:cNvCxnSpPr/>
          <p:nvPr/>
        </p:nvCxnSpPr>
        <p:spPr>
          <a:xfrm>
            <a:off x="8543580" y="2164193"/>
            <a:ext cx="0" cy="40421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D70F97D-5844-30C7-1ED0-E4BEC39D5DF5}"/>
              </a:ext>
            </a:extLst>
          </p:cNvPr>
          <p:cNvSpPr/>
          <p:nvPr/>
        </p:nvSpPr>
        <p:spPr>
          <a:xfrm rot="16200000">
            <a:off x="-536339" y="3704764"/>
            <a:ext cx="4722956" cy="2801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 	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828F4894-CC6A-FCEC-F429-49B17810F9ED}"/>
              </a:ext>
            </a:extLst>
          </p:cNvPr>
          <p:cNvSpPr/>
          <p:nvPr/>
        </p:nvSpPr>
        <p:spPr>
          <a:xfrm>
            <a:off x="1920100" y="2635919"/>
            <a:ext cx="7964187" cy="3430326"/>
          </a:xfrm>
          <a:custGeom>
            <a:avLst/>
            <a:gdLst>
              <a:gd name="connsiteX0" fmla="*/ 0 w 3338818"/>
              <a:gd name="connsiteY0" fmla="*/ 1438092 h 1438092"/>
              <a:gd name="connsiteX1" fmla="*/ 595618 w 3338818"/>
              <a:gd name="connsiteY1" fmla="*/ 1370980 h 1438092"/>
              <a:gd name="connsiteX2" fmla="*/ 947956 w 3338818"/>
              <a:gd name="connsiteY2" fmla="*/ 1077365 h 1438092"/>
              <a:gd name="connsiteX3" fmla="*/ 1291904 w 3338818"/>
              <a:gd name="connsiteY3" fmla="*/ 347523 h 1438092"/>
              <a:gd name="connsiteX4" fmla="*/ 1560352 w 3338818"/>
              <a:gd name="connsiteY4" fmla="*/ 79075 h 1438092"/>
              <a:gd name="connsiteX5" fmla="*/ 1837189 w 3338818"/>
              <a:gd name="connsiteY5" fmla="*/ 3574 h 1438092"/>
              <a:gd name="connsiteX6" fmla="*/ 2181137 w 3338818"/>
              <a:gd name="connsiteY6" fmla="*/ 28741 h 1438092"/>
              <a:gd name="connsiteX7" fmla="*/ 2499919 w 3338818"/>
              <a:gd name="connsiteY7" fmla="*/ 171354 h 1438092"/>
              <a:gd name="connsiteX8" fmla="*/ 2810312 w 3338818"/>
              <a:gd name="connsiteY8" fmla="*/ 523692 h 1438092"/>
              <a:gd name="connsiteX9" fmla="*/ 3036814 w 3338818"/>
              <a:gd name="connsiteY9" fmla="*/ 859251 h 1438092"/>
              <a:gd name="connsiteX10" fmla="*/ 3171038 w 3338818"/>
              <a:gd name="connsiteY10" fmla="*/ 1068976 h 1438092"/>
              <a:gd name="connsiteX11" fmla="*/ 3338818 w 3338818"/>
              <a:gd name="connsiteY11" fmla="*/ 1337424 h 14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8818" h="1438092">
                <a:moveTo>
                  <a:pt x="0" y="1438092"/>
                </a:moveTo>
                <a:cubicBezTo>
                  <a:pt x="218812" y="1434596"/>
                  <a:pt x="437625" y="1431101"/>
                  <a:pt x="595618" y="1370980"/>
                </a:cubicBezTo>
                <a:cubicBezTo>
                  <a:pt x="753611" y="1310859"/>
                  <a:pt x="831908" y="1247941"/>
                  <a:pt x="947956" y="1077365"/>
                </a:cubicBezTo>
                <a:cubicBezTo>
                  <a:pt x="1064004" y="906789"/>
                  <a:pt x="1189838" y="513905"/>
                  <a:pt x="1291904" y="347523"/>
                </a:cubicBezTo>
                <a:cubicBezTo>
                  <a:pt x="1393970" y="181141"/>
                  <a:pt x="1469471" y="136400"/>
                  <a:pt x="1560352" y="79075"/>
                </a:cubicBezTo>
                <a:cubicBezTo>
                  <a:pt x="1651233" y="21750"/>
                  <a:pt x="1733725" y="11963"/>
                  <a:pt x="1837189" y="3574"/>
                </a:cubicBezTo>
                <a:cubicBezTo>
                  <a:pt x="1940653" y="-4815"/>
                  <a:pt x="2070682" y="778"/>
                  <a:pt x="2181137" y="28741"/>
                </a:cubicBezTo>
                <a:cubicBezTo>
                  <a:pt x="2291592" y="56704"/>
                  <a:pt x="2395057" y="88862"/>
                  <a:pt x="2499919" y="171354"/>
                </a:cubicBezTo>
                <a:cubicBezTo>
                  <a:pt x="2604782" y="253846"/>
                  <a:pt x="2720830" y="409042"/>
                  <a:pt x="2810312" y="523692"/>
                </a:cubicBezTo>
                <a:cubicBezTo>
                  <a:pt x="2899795" y="638341"/>
                  <a:pt x="2976693" y="768370"/>
                  <a:pt x="3036814" y="859251"/>
                </a:cubicBezTo>
                <a:cubicBezTo>
                  <a:pt x="3096935" y="950132"/>
                  <a:pt x="3120704" y="989281"/>
                  <a:pt x="3171038" y="1068976"/>
                </a:cubicBezTo>
                <a:cubicBezTo>
                  <a:pt x="3221372" y="1148671"/>
                  <a:pt x="3280095" y="1243047"/>
                  <a:pt x="3338818" y="1337424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F6F8D66-E727-5624-C790-786898B47503}"/>
              </a:ext>
            </a:extLst>
          </p:cNvPr>
          <p:cNvSpPr txBox="1"/>
          <p:nvPr/>
        </p:nvSpPr>
        <p:spPr>
          <a:xfrm rot="16200000">
            <a:off x="-916758" y="3381600"/>
            <a:ext cx="3256404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Développement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21D03BD-A116-93D7-DEA1-B53D30B7B55C}"/>
              </a:ext>
            </a:extLst>
          </p:cNvPr>
          <p:cNvSpPr txBox="1"/>
          <p:nvPr/>
        </p:nvSpPr>
        <p:spPr>
          <a:xfrm rot="16200000">
            <a:off x="1300135" y="3381597"/>
            <a:ext cx="2580835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Introduction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91B0BF-FEAE-57A0-0CD0-3D75CAD2904A}"/>
              </a:ext>
            </a:extLst>
          </p:cNvPr>
          <p:cNvSpPr txBox="1"/>
          <p:nvPr/>
        </p:nvSpPr>
        <p:spPr>
          <a:xfrm>
            <a:off x="3428212" y="1517861"/>
            <a:ext cx="2219646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Croissance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F3983C0-D00E-5A81-BA69-6869884469A0}"/>
              </a:ext>
            </a:extLst>
          </p:cNvPr>
          <p:cNvSpPr txBox="1"/>
          <p:nvPr/>
        </p:nvSpPr>
        <p:spPr>
          <a:xfrm>
            <a:off x="6178193" y="1517861"/>
            <a:ext cx="1885132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Maturité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128E027-872D-404D-EC12-04ED938A2EC3}"/>
              </a:ext>
            </a:extLst>
          </p:cNvPr>
          <p:cNvSpPr txBox="1"/>
          <p:nvPr/>
        </p:nvSpPr>
        <p:spPr>
          <a:xfrm>
            <a:off x="8948041" y="1517861"/>
            <a:ext cx="1378905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Déclin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C05681-7DBD-A2D5-5B98-D3C0471A2F73}"/>
              </a:ext>
            </a:extLst>
          </p:cNvPr>
          <p:cNvSpPr txBox="1"/>
          <p:nvPr/>
        </p:nvSpPr>
        <p:spPr>
          <a:xfrm>
            <a:off x="10867704" y="5905900"/>
            <a:ext cx="1386917" cy="646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Temps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9F0E7F08-529A-25AF-826F-DE260148EA8E}"/>
              </a:ext>
            </a:extLst>
          </p:cNvPr>
          <p:cNvSpPr/>
          <p:nvPr/>
        </p:nvSpPr>
        <p:spPr>
          <a:xfrm>
            <a:off x="579393" y="6066245"/>
            <a:ext cx="9875271" cy="28014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77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76"/>
    </mc:Choice>
    <mc:Fallback xmlns="">
      <p:transition spd="slow" advTm="18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8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587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087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87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13" grpId="0" animBg="1"/>
      <p:bldP spid="16" grpId="0"/>
      <p:bldP spid="17" grpId="0"/>
      <p:bldP spid="18" grpId="0"/>
      <p:bldP spid="19" grpId="0"/>
    </p:bldLst>
  </p:timing>
  <p:extLst>
    <p:ext uri="{E180D4A7-C9FB-4DFB-919C-405C955672EB}">
      <p14:showEvtLst xmlns:p14="http://schemas.microsoft.com/office/powerpoint/2010/main">
        <p14:playEvt time="364" objId="21"/>
        <p14:stopEvt time="16968" objId="21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3.4|1|0.7|0.8|1.2|6.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68</Words>
  <Application>Microsoft Macintosh PowerPoint</Application>
  <PresentationFormat>Grand écran</PresentationFormat>
  <Paragraphs>17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31</cp:revision>
  <dcterms:created xsi:type="dcterms:W3CDTF">2023-05-09T11:08:05Z</dcterms:created>
  <dcterms:modified xsi:type="dcterms:W3CDTF">2023-06-09T09:27:36Z</dcterms:modified>
</cp:coreProperties>
</file>