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34518" autoAdjust="0"/>
  </p:normalViewPr>
  <p:slideViewPr>
    <p:cSldViewPr snapToGrid="0">
      <p:cViewPr varScale="1">
        <p:scale>
          <a:sx n="30" d="100"/>
          <a:sy n="30" d="100"/>
        </p:scale>
        <p:origin x="3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B8CC3-9485-4880-8638-69D0788376F3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4AD3-32F9-4DAF-BBC6-70E95D943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07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peut envisager un système de production comme composé de 3 sous-systèmes :</a:t>
            </a:r>
          </a:p>
          <a:p>
            <a:r>
              <a:rPr lang="fr-FR" dirty="0"/>
              <a:t>- transformation</a:t>
            </a:r>
          </a:p>
          <a:p>
            <a:r>
              <a:rPr lang="fr-FR" dirty="0"/>
              <a:t>- pilotage</a:t>
            </a:r>
          </a:p>
          <a:p>
            <a:r>
              <a:rPr lang="fr-FR" dirty="0"/>
              <a:t>- et d'information</a:t>
            </a:r>
          </a:p>
          <a:p>
            <a:endParaRPr lang="fr-FR" dirty="0"/>
          </a:p>
          <a:p>
            <a:r>
              <a:rPr lang="fr-FR" dirty="0"/>
              <a:t>En accord avec la trajectoire définie par le système de pilotage,</a:t>
            </a:r>
          </a:p>
          <a:p>
            <a:r>
              <a:rPr lang="fr-FR" dirty="0"/>
              <a:t>	le système de transformation transforme les flux d'entrée (les intrants)</a:t>
            </a:r>
          </a:p>
          <a:p>
            <a:r>
              <a:rPr lang="fr-FR" dirty="0"/>
              <a:t>	en flux de sorties(extrants).</a:t>
            </a:r>
          </a:p>
          <a:p>
            <a:endParaRPr lang="fr-FR" dirty="0"/>
          </a:p>
          <a:p>
            <a:r>
              <a:rPr lang="fr-FR" dirty="0"/>
              <a:t>Le système d'information collecte les mesures, entre autre d'écart à la trajectoire,</a:t>
            </a:r>
          </a:p>
          <a:p>
            <a:r>
              <a:rPr lang="fr-FR" dirty="0"/>
              <a:t>	 et les transmet sous forme de tableau de bord au système de pilotage qui les analyse.</a:t>
            </a:r>
          </a:p>
          <a:p>
            <a:endParaRPr lang="fr-FR" dirty="0"/>
          </a:p>
          <a:p>
            <a:r>
              <a:rPr lang="fr-FR" dirty="0"/>
              <a:t>Le système de pilotage applique alors les actions relatives </a:t>
            </a:r>
            <a:r>
              <a:rPr lang="fr-FR"/>
              <a:t>à ses </a:t>
            </a:r>
            <a:r>
              <a:rPr lang="fr-FR" dirty="0"/>
              <a:t>décisions pour corriger si nécessaire.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C4AD3-32F9-4DAF-BBC6-70E95D94344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00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97B2C-8620-D2B4-75EE-22D9BED88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3700F7-C619-8EC0-AC11-BE9B82588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C6107F-7914-1AB4-0109-333D6F8E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6510CB-56AB-FA5A-73A5-EA217F49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3C75AA-2A5F-B213-DC59-F30770B6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53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FD416-99ED-4AB0-BCC2-F0D6D97B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BBEC7C-32F0-E4C2-3AA2-B91DD84E9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EB1790-912C-7651-4672-9609E821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2AF6A2-3CA9-76C7-AC4D-5E8BA822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AD71-00F9-2C3F-D58C-EE6B430A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B5FDF8-F1D5-3FD3-C9AD-09910754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4BC1B5-4ED4-AA07-907D-FA391265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09D62A-2B29-392C-9127-77761023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472BA3-C74B-6588-E06A-E45847ED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F3B6F-1233-14C4-5698-75A2874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49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AA642-2E6A-66A1-7D2D-0ECEF9FF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48B6A1-FA26-A083-3AE0-28800D543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7BAD8B-93DA-2683-A686-465E0E7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82E357-2F76-0258-F31C-AAA72761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BD8CD0-8E23-E6CD-6646-8064140F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4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3352E-C443-2BB7-A8BB-575644B7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675A12-38D9-3749-FDBA-7F60E3E8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70A6BF-2E2D-480A-B823-738BB6C3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A9CE84-4600-D045-395C-49D5E615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CBD44-6BFF-5BD6-C976-1CAAA0A9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11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F947E-EECE-CE6B-9812-458683F6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98D4E-DE58-1F8F-8EB0-3459C2204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56AE4C-C177-C736-64EB-10737D60E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2A91E5-64E0-004C-11D6-16F9E3A2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67BABC-2F2C-6DFF-9B2A-1A60C9DC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4520B3-A11E-F927-23DA-A02BE011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87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0DB14-0DAB-7D17-99BD-F80AE70D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D720E2-06E1-3900-AC5E-BC3126493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6447A2-4280-11B2-BC54-705678D53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A5FCDF-42E1-7574-D70A-3DDFF13BB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5C37F6-C740-75C5-9B8E-E611B1D61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6DA1F2-FBC9-78D5-FA6C-28F2CE75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F45485-B3A7-BF79-6409-D30F5CCA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223A06-1A44-E788-4D45-4D361CE0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3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8E06F-36A9-F551-E85A-D9851F63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121E33-B9E7-042D-8158-C0945A36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B3A892-2C18-12DA-4D1A-6D34226D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F6629B-5189-D137-D559-41D53BCA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6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514043-7A63-8E49-F1FD-564889EC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267C06-6F36-AABD-D8A8-4A2A0B06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936882-D79D-16BA-189C-6264F428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2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6948C-79A3-2DC3-F69D-02C21786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569A58-6809-AF1C-C7B6-EE821535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5DBD9F-789A-CB1A-E14A-8D08C5DB4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AD9499-AE98-29DE-F9C6-634CE1C0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62BB99-ECAF-35AD-FB41-8A4505D0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342359-E13A-3D7B-6AB5-16A045AF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3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5408D-845A-F3FF-2587-61ED198F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E6B902-4519-DF1C-6BD7-C710ABFF7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1FBDCC-9868-D2B9-CA3B-A25F2776B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C9BFA2-C156-0F89-042F-1A6B9086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E244B-88DC-A832-9D84-0873B208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9EA9D9-2D89-F123-2D00-E850B3FD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7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A0321C-E19A-08FA-96C7-556F8EEF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ACE9DE-EC88-2C63-F449-3CE764EE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54ABF-D0B9-DB27-7EF9-E5713FAA1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A4A57-F6B5-64C0-1811-B2CFBBE06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328952-06B8-77C5-4A98-89C789C7D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6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wav"/><Relationship Id="rId2" Type="http://schemas.microsoft.com/office/2007/relationships/media" Target="../media/media1.wav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Ellipse 80">
            <a:extLst>
              <a:ext uri="{FF2B5EF4-FFF2-40B4-BE49-F238E27FC236}">
                <a16:creationId xmlns:a16="http://schemas.microsoft.com/office/drawing/2014/main" id="{26CF32A9-B02C-F2FF-538E-CAACB0C8AE26}"/>
              </a:ext>
            </a:extLst>
          </p:cNvPr>
          <p:cNvSpPr/>
          <p:nvPr/>
        </p:nvSpPr>
        <p:spPr>
          <a:xfrm>
            <a:off x="1336430" y="1332035"/>
            <a:ext cx="9589475" cy="38378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F2D32B-8335-B00B-07AA-084C74984F32}"/>
              </a:ext>
            </a:extLst>
          </p:cNvPr>
          <p:cNvSpPr/>
          <p:nvPr/>
        </p:nvSpPr>
        <p:spPr>
          <a:xfrm>
            <a:off x="4999892" y="413240"/>
            <a:ext cx="2262553" cy="47478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Environnement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47E216-E0F4-9633-DACC-2B11A0201981}"/>
              </a:ext>
            </a:extLst>
          </p:cNvPr>
          <p:cNvSpPr/>
          <p:nvPr/>
        </p:nvSpPr>
        <p:spPr>
          <a:xfrm>
            <a:off x="3282464" y="2009043"/>
            <a:ext cx="1987061" cy="474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Syst</a:t>
            </a:r>
            <a:r>
              <a:rPr lang="fr-FR" dirty="0">
                <a:solidFill>
                  <a:sysClr val="windowText" lastClr="000000"/>
                </a:solidFill>
              </a:rPr>
              <a:t>. Pilotage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84CFE9-7577-DA19-0E75-DD85B3E3742F}"/>
              </a:ext>
            </a:extLst>
          </p:cNvPr>
          <p:cNvSpPr/>
          <p:nvPr/>
        </p:nvSpPr>
        <p:spPr>
          <a:xfrm>
            <a:off x="7168658" y="2009043"/>
            <a:ext cx="2116016" cy="474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Syst</a:t>
            </a:r>
            <a:r>
              <a:rPr lang="fr-FR" dirty="0">
                <a:solidFill>
                  <a:sysClr val="windowText" lastClr="000000"/>
                </a:solidFill>
              </a:rPr>
              <a:t>. d’information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37D5635-C1B3-C6AA-71B0-8C9E572B762F}"/>
              </a:ext>
            </a:extLst>
          </p:cNvPr>
          <p:cNvSpPr/>
          <p:nvPr/>
        </p:nvSpPr>
        <p:spPr>
          <a:xfrm>
            <a:off x="4891452" y="4251081"/>
            <a:ext cx="2479432" cy="4747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Syst</a:t>
            </a:r>
            <a:r>
              <a:rPr lang="fr-FR" dirty="0">
                <a:solidFill>
                  <a:sysClr val="windowText" lastClr="000000"/>
                </a:solidFill>
              </a:rPr>
              <a:t>. de Transformation</a:t>
            </a:r>
          </a:p>
        </p:txBody>
      </p: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98E748DB-1476-989A-E90B-A195A6990D90}"/>
              </a:ext>
            </a:extLst>
          </p:cNvPr>
          <p:cNvCxnSpPr>
            <a:cxnSpLocks/>
            <a:stCxn id="31" idx="1"/>
            <a:endCxn id="36" idx="1"/>
          </p:cNvCxnSpPr>
          <p:nvPr/>
        </p:nvCxnSpPr>
        <p:spPr>
          <a:xfrm rot="10800000" flipV="1">
            <a:off x="4891452" y="650631"/>
            <a:ext cx="108440" cy="3837841"/>
          </a:xfrm>
          <a:prstGeom prst="bentConnector3">
            <a:avLst>
              <a:gd name="adj1" fmla="val 181889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97707E26-39BE-0BD4-D902-052BA786FB03}"/>
              </a:ext>
            </a:extLst>
          </p:cNvPr>
          <p:cNvCxnSpPr>
            <a:cxnSpLocks/>
            <a:stCxn id="36" idx="3"/>
            <a:endCxn id="31" idx="3"/>
          </p:cNvCxnSpPr>
          <p:nvPr/>
        </p:nvCxnSpPr>
        <p:spPr>
          <a:xfrm flipH="1" flipV="1">
            <a:off x="7262445" y="650632"/>
            <a:ext cx="108439" cy="3837841"/>
          </a:xfrm>
          <a:prstGeom prst="bentConnector3">
            <a:avLst>
              <a:gd name="adj1" fmla="val -20351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D14D776-D3AD-05A9-1E92-29DFC872FCDB}"/>
              </a:ext>
            </a:extLst>
          </p:cNvPr>
          <p:cNvCxnSpPr/>
          <p:nvPr/>
        </p:nvCxnSpPr>
        <p:spPr>
          <a:xfrm flipV="1">
            <a:off x="5161085" y="888024"/>
            <a:ext cx="0" cy="1121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D7D16384-2E16-102A-A5BB-7306217FEB3E}"/>
              </a:ext>
            </a:extLst>
          </p:cNvPr>
          <p:cNvCxnSpPr/>
          <p:nvPr/>
        </p:nvCxnSpPr>
        <p:spPr>
          <a:xfrm>
            <a:off x="7230202" y="888024"/>
            <a:ext cx="0" cy="1121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DB53E08F-64A9-A5C7-6168-D4295FAEC2D9}"/>
              </a:ext>
            </a:extLst>
          </p:cNvPr>
          <p:cNvCxnSpPr/>
          <p:nvPr/>
        </p:nvCxnSpPr>
        <p:spPr>
          <a:xfrm>
            <a:off x="5269525" y="2395905"/>
            <a:ext cx="189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C3C465EF-7F75-C22C-CA1A-BE5EF1E2B2E1}"/>
              </a:ext>
            </a:extLst>
          </p:cNvPr>
          <p:cNvCxnSpPr>
            <a:cxnSpLocks/>
          </p:cNvCxnSpPr>
          <p:nvPr/>
        </p:nvCxnSpPr>
        <p:spPr>
          <a:xfrm flipH="1">
            <a:off x="5269524" y="2114553"/>
            <a:ext cx="189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905039EA-B10C-BFF3-5B49-12755CC8C71D}"/>
              </a:ext>
            </a:extLst>
          </p:cNvPr>
          <p:cNvCxnSpPr/>
          <p:nvPr/>
        </p:nvCxnSpPr>
        <p:spPr>
          <a:xfrm>
            <a:off x="4999892" y="2483827"/>
            <a:ext cx="0" cy="1767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BE252BA-7563-908F-7C02-455C4AB88B46}"/>
              </a:ext>
            </a:extLst>
          </p:cNvPr>
          <p:cNvCxnSpPr/>
          <p:nvPr/>
        </p:nvCxnSpPr>
        <p:spPr>
          <a:xfrm flipV="1">
            <a:off x="7316664" y="2483827"/>
            <a:ext cx="0" cy="1767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Flèche : droite 81">
            <a:extLst>
              <a:ext uri="{FF2B5EF4-FFF2-40B4-BE49-F238E27FC236}">
                <a16:creationId xmlns:a16="http://schemas.microsoft.com/office/drawing/2014/main" id="{767A8264-87BA-1341-F015-5B7BE3A65A01}"/>
              </a:ext>
            </a:extLst>
          </p:cNvPr>
          <p:cNvSpPr/>
          <p:nvPr/>
        </p:nvSpPr>
        <p:spPr>
          <a:xfrm rot="17695129">
            <a:off x="2029916" y="4837046"/>
            <a:ext cx="1020580" cy="498265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E497A23-CFE2-86BF-A258-DE93B2B31FEF}"/>
              </a:ext>
            </a:extLst>
          </p:cNvPr>
          <p:cNvSpPr/>
          <p:nvPr/>
        </p:nvSpPr>
        <p:spPr>
          <a:xfrm rot="1217112">
            <a:off x="89078" y="5543533"/>
            <a:ext cx="45910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sz="3600" b="1" cap="none" spc="0" dirty="0">
                <a:ln/>
                <a:solidFill>
                  <a:schemeClr val="accent3"/>
                </a:solidFill>
                <a:effectLst/>
              </a:rPr>
              <a:t>Système de production</a:t>
            </a:r>
          </a:p>
        </p:txBody>
      </p: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340DF0D4-CFBC-C08B-B19F-318992717FCE}"/>
              </a:ext>
            </a:extLst>
          </p:cNvPr>
          <p:cNvGrpSpPr/>
          <p:nvPr/>
        </p:nvGrpSpPr>
        <p:grpSpPr>
          <a:xfrm>
            <a:off x="4373243" y="3080287"/>
            <a:ext cx="395653" cy="523220"/>
            <a:chOff x="4009292" y="3367454"/>
            <a:chExt cx="395653" cy="52322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F7771DD1-229C-9E87-F484-BF973B0E16E6}"/>
                </a:ext>
              </a:extLst>
            </p:cNvPr>
            <p:cNvSpPr/>
            <p:nvPr/>
          </p:nvSpPr>
          <p:spPr>
            <a:xfrm>
              <a:off x="4009292" y="3437792"/>
              <a:ext cx="395653" cy="396000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F4654D4-C8F3-DE80-49E7-5E580F06ED6B}"/>
                </a:ext>
              </a:extLst>
            </p:cNvPr>
            <p:cNvSpPr/>
            <p:nvPr/>
          </p:nvSpPr>
          <p:spPr>
            <a:xfrm>
              <a:off x="4023414" y="3367454"/>
              <a:ext cx="36740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800" b="1" cap="none" spc="0" dirty="0">
                  <a:ln w="10160">
                    <a:solidFill>
                      <a:srgbClr val="92D05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</a:t>
              </a:r>
            </a:p>
          </p:txBody>
        </p:sp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151F82D1-7E94-ECD9-FEEC-E1A00A2B0AB6}"/>
              </a:ext>
            </a:extLst>
          </p:cNvPr>
          <p:cNvSpPr txBox="1"/>
          <p:nvPr/>
        </p:nvSpPr>
        <p:spPr>
          <a:xfrm>
            <a:off x="3737277" y="445529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Intrants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FC2CC33-B400-4745-A508-A5EC236D7E4F}"/>
              </a:ext>
            </a:extLst>
          </p:cNvPr>
          <p:cNvSpPr txBox="1"/>
          <p:nvPr/>
        </p:nvSpPr>
        <p:spPr>
          <a:xfrm>
            <a:off x="7515044" y="4455291"/>
            <a:ext cx="96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Extrants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EB247F6A-3064-020C-3F09-5A20CB892559}"/>
              </a:ext>
            </a:extLst>
          </p:cNvPr>
          <p:cNvSpPr txBox="1"/>
          <p:nvPr/>
        </p:nvSpPr>
        <p:spPr>
          <a:xfrm>
            <a:off x="7386098" y="2855393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Observation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BDD00C71-9A13-EEB1-124B-A9455BA363B2}"/>
              </a:ext>
            </a:extLst>
          </p:cNvPr>
          <p:cNvSpPr txBox="1"/>
          <p:nvPr/>
        </p:nvSpPr>
        <p:spPr>
          <a:xfrm>
            <a:off x="4169358" y="285375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Action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812B8EA-F5CC-F993-4DD9-BC8319BE2ECA}"/>
              </a:ext>
            </a:extLst>
          </p:cNvPr>
          <p:cNvSpPr txBox="1"/>
          <p:nvPr/>
        </p:nvSpPr>
        <p:spPr>
          <a:xfrm>
            <a:off x="7464671" y="108347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Observation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1004D40-56BF-943D-FD96-03A76CAB00A0}"/>
              </a:ext>
            </a:extLst>
          </p:cNvPr>
          <p:cNvSpPr txBox="1"/>
          <p:nvPr/>
        </p:nvSpPr>
        <p:spPr>
          <a:xfrm>
            <a:off x="3737277" y="101580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Action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E04F3956-675A-36D1-AB9B-66D8B4E472B2}"/>
              </a:ext>
            </a:extLst>
          </p:cNvPr>
          <p:cNvSpPr txBox="1"/>
          <p:nvPr/>
        </p:nvSpPr>
        <p:spPr>
          <a:xfrm>
            <a:off x="5513331" y="1488398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Image des</a:t>
            </a:r>
          </a:p>
          <a:p>
            <a:pPr algn="ctr"/>
            <a:r>
              <a:rPr lang="fr-FR" b="1" dirty="0"/>
              <a:t>observations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8D6A8C11-5A6C-BEF9-5571-0B0679A0A182}"/>
              </a:ext>
            </a:extLst>
          </p:cNvPr>
          <p:cNvSpPr txBox="1"/>
          <p:nvPr/>
        </p:nvSpPr>
        <p:spPr>
          <a:xfrm>
            <a:off x="5606719" y="2410349"/>
            <a:ext cx="1060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Image de</a:t>
            </a:r>
          </a:p>
          <a:p>
            <a:pPr algn="ctr"/>
            <a:r>
              <a:rPr lang="fr-FR" b="1" dirty="0"/>
              <a:t>l’action</a:t>
            </a:r>
          </a:p>
        </p:txBody>
      </p: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F745B9E6-1BC4-9FE8-9701-C57451F7BC42}"/>
              </a:ext>
            </a:extLst>
          </p:cNvPr>
          <p:cNvGrpSpPr/>
          <p:nvPr/>
        </p:nvGrpSpPr>
        <p:grpSpPr>
          <a:xfrm>
            <a:off x="7800298" y="4694748"/>
            <a:ext cx="395653" cy="523220"/>
            <a:chOff x="4009292" y="3367454"/>
            <a:chExt cx="395653" cy="52322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31068A0-0657-6C5B-9B08-154EF2464FCD}"/>
                </a:ext>
              </a:extLst>
            </p:cNvPr>
            <p:cNvSpPr/>
            <p:nvPr/>
          </p:nvSpPr>
          <p:spPr>
            <a:xfrm>
              <a:off x="4009292" y="3437792"/>
              <a:ext cx="395653" cy="396000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CB26348-AAC6-8106-8424-E8F51847E361}"/>
                </a:ext>
              </a:extLst>
            </p:cNvPr>
            <p:cNvSpPr/>
            <p:nvPr/>
          </p:nvSpPr>
          <p:spPr>
            <a:xfrm>
              <a:off x="4023414" y="3367454"/>
              <a:ext cx="36740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800" b="1" dirty="0">
                  <a:ln w="10160">
                    <a:solidFill>
                      <a:srgbClr val="92D05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</a:t>
              </a:r>
              <a:endParaRPr lang="fr-FR" sz="2800" b="1" cap="none" spc="0" dirty="0">
                <a:ln w="10160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1F46DF0E-AE59-A08A-F618-53B38C6F8B23}"/>
              </a:ext>
            </a:extLst>
          </p:cNvPr>
          <p:cNvGrpSpPr/>
          <p:nvPr/>
        </p:nvGrpSpPr>
        <p:grpSpPr>
          <a:xfrm>
            <a:off x="7945876" y="1345226"/>
            <a:ext cx="395653" cy="523220"/>
            <a:chOff x="4009292" y="3367454"/>
            <a:chExt cx="395653" cy="52322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039BBC70-329E-64DE-2393-4A63479C6651}"/>
                </a:ext>
              </a:extLst>
            </p:cNvPr>
            <p:cNvSpPr/>
            <p:nvPr/>
          </p:nvSpPr>
          <p:spPr>
            <a:xfrm>
              <a:off x="4009292" y="3437792"/>
              <a:ext cx="395653" cy="396000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93B4F0-9505-8C8C-CF1A-255B38B570F8}"/>
                </a:ext>
              </a:extLst>
            </p:cNvPr>
            <p:cNvSpPr/>
            <p:nvPr/>
          </p:nvSpPr>
          <p:spPr>
            <a:xfrm>
              <a:off x="4023414" y="3367454"/>
              <a:ext cx="36740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800" b="1" cap="none" spc="0" dirty="0">
                  <a:ln w="10160">
                    <a:solidFill>
                      <a:srgbClr val="92D05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07C62D48-9C4B-BC0D-3707-45F6D7DBD73D}"/>
              </a:ext>
            </a:extLst>
          </p:cNvPr>
          <p:cNvGrpSpPr/>
          <p:nvPr/>
        </p:nvGrpSpPr>
        <p:grpSpPr>
          <a:xfrm>
            <a:off x="5957734" y="1042153"/>
            <a:ext cx="395653" cy="523220"/>
            <a:chOff x="4009292" y="3367454"/>
            <a:chExt cx="395653" cy="523220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90872ED9-8736-967C-7AF8-94526EE946B7}"/>
                </a:ext>
              </a:extLst>
            </p:cNvPr>
            <p:cNvSpPr/>
            <p:nvPr/>
          </p:nvSpPr>
          <p:spPr>
            <a:xfrm>
              <a:off x="4009292" y="3437792"/>
              <a:ext cx="395653" cy="396000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6E66701-4F7D-CC6E-C0A7-D39E80D68B8D}"/>
                </a:ext>
              </a:extLst>
            </p:cNvPr>
            <p:cNvSpPr/>
            <p:nvPr/>
          </p:nvSpPr>
          <p:spPr>
            <a:xfrm>
              <a:off x="4023414" y="3367454"/>
              <a:ext cx="36740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800" b="1" cap="none" spc="0" dirty="0">
                  <a:ln w="10160">
                    <a:solidFill>
                      <a:srgbClr val="92D05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4F4F8666-8860-0FDF-77F9-E7FECEED72F6}"/>
              </a:ext>
            </a:extLst>
          </p:cNvPr>
          <p:cNvGrpSpPr/>
          <p:nvPr/>
        </p:nvGrpSpPr>
        <p:grpSpPr>
          <a:xfrm>
            <a:off x="3946512" y="1247254"/>
            <a:ext cx="395653" cy="523220"/>
            <a:chOff x="4009292" y="3367454"/>
            <a:chExt cx="395653" cy="52322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8BE5235D-1FED-3B66-4B20-60263188EECC}"/>
                </a:ext>
              </a:extLst>
            </p:cNvPr>
            <p:cNvSpPr/>
            <p:nvPr/>
          </p:nvSpPr>
          <p:spPr>
            <a:xfrm>
              <a:off x="4009292" y="3437792"/>
              <a:ext cx="395653" cy="396000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2C1C39E-7985-425C-8014-84FBB3F425E5}"/>
                </a:ext>
              </a:extLst>
            </p:cNvPr>
            <p:cNvSpPr/>
            <p:nvPr/>
          </p:nvSpPr>
          <p:spPr>
            <a:xfrm>
              <a:off x="4023414" y="3367454"/>
              <a:ext cx="36740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800" b="1" dirty="0">
                  <a:ln w="10160">
                    <a:solidFill>
                      <a:srgbClr val="92D05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5</a:t>
              </a:r>
              <a:endParaRPr lang="fr-FR" sz="2800" b="1" cap="none" spc="0" dirty="0">
                <a:ln w="10160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1DB33643-4760-A9A6-6473-299A719AAC33}"/>
              </a:ext>
            </a:extLst>
          </p:cNvPr>
          <p:cNvGrpSpPr/>
          <p:nvPr/>
        </p:nvGrpSpPr>
        <p:grpSpPr>
          <a:xfrm>
            <a:off x="779584" y="3150625"/>
            <a:ext cx="395653" cy="523220"/>
            <a:chOff x="4009292" y="3367454"/>
            <a:chExt cx="395653" cy="52322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B662D306-1BE8-3C14-62A4-7DC309A71A62}"/>
                </a:ext>
              </a:extLst>
            </p:cNvPr>
            <p:cNvSpPr/>
            <p:nvPr/>
          </p:nvSpPr>
          <p:spPr>
            <a:xfrm>
              <a:off x="4009292" y="3437792"/>
              <a:ext cx="395653" cy="396000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E893212-B17E-E095-3338-4B0D487E641B}"/>
                </a:ext>
              </a:extLst>
            </p:cNvPr>
            <p:cNvSpPr/>
            <p:nvPr/>
          </p:nvSpPr>
          <p:spPr>
            <a:xfrm>
              <a:off x="4023414" y="3367454"/>
              <a:ext cx="36740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800" b="1" dirty="0">
                  <a:ln w="10160">
                    <a:solidFill>
                      <a:srgbClr val="92D05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5</a:t>
              </a:r>
              <a:endParaRPr lang="fr-FR" sz="2800" b="1" cap="none" spc="0" dirty="0">
                <a:ln w="10160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114" name="Soundly Voice Designer, Alain 21">
            <a:hlinkClick r:id="" action="ppaction://media"/>
            <a:extLst>
              <a:ext uri="{FF2B5EF4-FFF2-40B4-BE49-F238E27FC236}">
                <a16:creationId xmlns:a16="http://schemas.microsoft.com/office/drawing/2014/main" id="{528B2ED1-A779-9FE9-96CB-5F2BC618D684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005135" y="5646184"/>
            <a:ext cx="487362" cy="4873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769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03"/>
    </mc:Choice>
    <mc:Fallback xmlns="">
      <p:transition spd="slow" advTm="399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  <p:bldLst>
      <p:bldP spid="81" grpId="0" animBg="1"/>
      <p:bldP spid="31" grpId="0" animBg="1"/>
      <p:bldP spid="32" grpId="0" animBg="1"/>
      <p:bldP spid="33" grpId="0" animBg="1"/>
      <p:bldP spid="36" grpId="0" animBg="1"/>
      <p:bldP spid="82" grpId="0" animBg="1"/>
      <p:bldP spid="83" grpId="0"/>
      <p:bldP spid="86" grpId="0"/>
      <p:bldP spid="87" grpId="0"/>
      <p:bldP spid="89" grpId="0"/>
    </p:bldLst>
  </p:timing>
  <p:extLst>
    <p:ext uri="{E180D4A7-C9FB-4DFB-919C-405C955672EB}">
      <p14:showEvtLst xmlns:p14="http://schemas.microsoft.com/office/powerpoint/2010/main">
        <p14:playEvt time="750" objId="30"/>
        <p14:stopEvt time="39201" objId="30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3.8|0.9|1.1|0.8|1|1.1|5.6|3.6|2.4|6.2|7.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136</Words>
  <Application>Microsoft Macintosh PowerPoint</Application>
  <PresentationFormat>Grand écran</PresentationFormat>
  <Paragraphs>35</Paragraphs>
  <Slides>1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Diop</dc:creator>
  <cp:lastModifiedBy>Vincent Britelle</cp:lastModifiedBy>
  <cp:revision>5</cp:revision>
  <dcterms:created xsi:type="dcterms:W3CDTF">2023-05-22T08:11:48Z</dcterms:created>
  <dcterms:modified xsi:type="dcterms:W3CDTF">2023-06-12T08:00:01Z</dcterms:modified>
</cp:coreProperties>
</file>