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19"/>
    <p:restoredTop sz="47490" autoAdjust="0"/>
  </p:normalViewPr>
  <p:slideViewPr>
    <p:cSldViewPr snapToGrid="0">
      <p:cViewPr varScale="1">
        <p:scale>
          <a:sx n="34" d="100"/>
          <a:sy n="34" d="100"/>
        </p:scale>
        <p:origin x="952" y="18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professionnel intervenant dans le système de santé établit</a:t>
            </a:r>
          </a:p>
          <a:p>
            <a:r>
              <a:rPr lang="fr-FR" dirty="0"/>
              <a:t>des rapports avec le système d'information</a:t>
            </a:r>
          </a:p>
          <a:p>
            <a:r>
              <a:rPr lang="fr-FR" dirty="0"/>
              <a:t>dans l'exercice professionnel, et le soutien par le numérique</a:t>
            </a:r>
          </a:p>
          <a:p>
            <a:r>
              <a:rPr lang="fr-FR" dirty="0"/>
              <a:t>fait partie des pratiques métier.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6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Exemple: un médecin en téléconsultation, une analyse d'images, une opération en salle d'opération chirurgicale.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013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12/06/2023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3" Type="http://schemas.openxmlformats.org/officeDocument/2006/relationships/audio" Target="../media/media1.wav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5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B28FF68-261A-0A32-E7CC-413E027B66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5" y="1982569"/>
            <a:ext cx="3924770" cy="1749275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A7F464BA-7E11-9CE6-E7A8-A2E9F7831916}"/>
              </a:ext>
            </a:extLst>
          </p:cNvPr>
          <p:cNvSpPr/>
          <p:nvPr/>
        </p:nvSpPr>
        <p:spPr>
          <a:xfrm>
            <a:off x="4321275" y="2360073"/>
            <a:ext cx="2451370" cy="3539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AF30D136-14F6-9ACF-8FBE-36CE3BB51FD8}"/>
              </a:ext>
            </a:extLst>
          </p:cNvPr>
          <p:cNvSpPr/>
          <p:nvPr/>
        </p:nvSpPr>
        <p:spPr>
          <a:xfrm flipH="1">
            <a:off x="4321275" y="3047745"/>
            <a:ext cx="2451370" cy="35394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9C2EC-7DD5-5A8C-D3E8-11D467C5A7BF}"/>
              </a:ext>
            </a:extLst>
          </p:cNvPr>
          <p:cNvSpPr/>
          <p:nvPr/>
        </p:nvSpPr>
        <p:spPr>
          <a:xfrm>
            <a:off x="7120646" y="2029331"/>
            <a:ext cx="50228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Système d’information</a:t>
            </a:r>
          </a:p>
        </p:txBody>
      </p:sp>
      <p:pic>
        <p:nvPicPr>
          <p:cNvPr id="8" name="Graphique 7" descr="Cloud Computing">
            <a:extLst>
              <a:ext uri="{FF2B5EF4-FFF2-40B4-BE49-F238E27FC236}">
                <a16:creationId xmlns:a16="http://schemas.microsoft.com/office/drawing/2014/main" id="{282A3800-0B34-1160-6779-56DFDECB58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3754" y="2775432"/>
            <a:ext cx="1077948" cy="1077948"/>
          </a:xfrm>
          <a:prstGeom prst="rect">
            <a:avLst/>
          </a:prstGeom>
        </p:spPr>
      </p:pic>
      <p:pic>
        <p:nvPicPr>
          <p:cNvPr id="10" name="Graphique 9" descr="Ordinateur">
            <a:extLst>
              <a:ext uri="{FF2B5EF4-FFF2-40B4-BE49-F238E27FC236}">
                <a16:creationId xmlns:a16="http://schemas.microsoft.com/office/drawing/2014/main" id="{48E2EAA3-32A8-3196-2CEA-C40E9FEF83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0845" y="2775432"/>
            <a:ext cx="1077948" cy="1077948"/>
          </a:xfrm>
          <a:prstGeom prst="rect">
            <a:avLst/>
          </a:prstGeom>
        </p:spPr>
      </p:pic>
      <p:pic>
        <p:nvPicPr>
          <p:cNvPr id="12" name="Graphique 11" descr="Smartphone">
            <a:extLst>
              <a:ext uri="{FF2B5EF4-FFF2-40B4-BE49-F238E27FC236}">
                <a16:creationId xmlns:a16="http://schemas.microsoft.com/office/drawing/2014/main" id="{44BEFDCF-D6A0-7DC9-700D-2F4435C872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67936" y="2775432"/>
            <a:ext cx="1077948" cy="10779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0426532-527D-882A-F9D6-806A8918F200}"/>
              </a:ext>
            </a:extLst>
          </p:cNvPr>
          <p:cNvSpPr/>
          <p:nvPr/>
        </p:nvSpPr>
        <p:spPr>
          <a:xfrm>
            <a:off x="1280707" y="4894957"/>
            <a:ext cx="96305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fr-FR" sz="4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Aide à la décision dans la pratique métier</a:t>
            </a:r>
          </a:p>
        </p:txBody>
      </p:sp>
      <p:pic>
        <p:nvPicPr>
          <p:cNvPr id="15" name="Soundly Voice Designer, Alain 25">
            <a:hlinkClick r:id="" action="ppaction://media"/>
            <a:extLst>
              <a:ext uri="{FF2B5EF4-FFF2-40B4-BE49-F238E27FC236}">
                <a16:creationId xmlns:a16="http://schemas.microsoft.com/office/drawing/2014/main" id="{E9AE4C65-0262-AEBC-236D-320B978816B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10224254" y="5790639"/>
            <a:ext cx="487363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79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15"/>
    </mc:Choice>
    <mc:Fallback xmlns="">
      <p:transition spd="slow" advTm="11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4" grpId="0" animBg="1"/>
      <p:bldP spid="5" grpId="0" animBg="1"/>
      <p:bldP spid="6" grpId="0"/>
      <p:bldP spid="13" grpId="0"/>
    </p:bldLst>
  </p:timing>
  <p:extLst>
    <p:ext uri="{E180D4A7-C9FB-4DFB-919C-405C955672EB}">
      <p14:showEvtLst xmlns:p14="http://schemas.microsoft.com/office/powerpoint/2010/main">
        <p14:playEvt time="689" objId="15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297AC72-3152-165A-EDDD-60BB11655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920" y="595887"/>
            <a:ext cx="2674852" cy="20042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C1D0F7-DE48-CF89-C8E9-A097AD3C7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288" y="1662780"/>
            <a:ext cx="3398815" cy="187468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128013-4735-3028-09F7-EF8CCC1A1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020" y="4637258"/>
            <a:ext cx="3482642" cy="1844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3205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25"/>
    </mc:Choice>
    <mc:Fallback xmlns="">
      <p:transition spd="slow" advTm="8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3.2|2.6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1.7|1.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61</Words>
  <Application>Microsoft Macintosh PowerPoint</Application>
  <PresentationFormat>Grand écran</PresentationFormat>
  <Paragraphs>9</Paragraphs>
  <Slides>2</Slides>
  <Notes>2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Vincent Britelle</cp:lastModifiedBy>
  <cp:revision>7</cp:revision>
  <dcterms:created xsi:type="dcterms:W3CDTF">2023-05-22T08:11:48Z</dcterms:created>
  <dcterms:modified xsi:type="dcterms:W3CDTF">2023-06-12T08:06:25Z</dcterms:modified>
</cp:coreProperties>
</file>