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BE8BE-B581-423F-8331-D4A09FCC81A6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27D0-82A5-4702-8C25-98E4D220C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système qui produit de la valeur transforme des flux en entrée et produit des flux de sortie.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227D0-82A5-4702-8C25-98E4D220CF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16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flux représente une quantité de quelque chose sur un temps, continu ou discret (liés à des évènements i.e. lié à des faits à caractère instantané). Ces flux sont de natures diverses. On peut les classer par type (flux physiques, flux d'information, flux financiers), et les nomenclaturer.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227D0-82A5-4702-8C25-98E4D220CF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4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767D-D276-227F-B97B-68E9B61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5FCB1-0C4D-F025-5231-ACC886D6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9725-4D69-9638-73F5-389D413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89D4E-4EEB-D163-CE5C-C3C48E5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58A20-5A87-6944-E9E0-87CE5EB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5E72-F93C-604A-0BB7-6BC1E33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652C2-C648-A3C6-A39C-72F82DF7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4F3ED-0B51-DF9A-4831-C2454D67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A6BE9-7FE9-8FB9-FFA7-1F75E8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F8EC-63A0-D29E-DD76-74823D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A4DD4-CD44-FB22-6EE6-4621EB8D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C1AC3-EC12-C057-C816-F5FD734B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1ED66-FB28-2E16-4606-5FE0D31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E5A3-ACCE-737A-6C60-C2472C4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1E287-546A-4934-DA00-AC53369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098-CA68-DD2B-D8DD-52570C1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432E-4554-22B6-4A3F-75A0BFED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6B2F1-5DEB-0FEE-A13B-8270179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3511A-8FDA-426F-08A3-81DF0BED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55A3-19DF-8326-B2F6-C73FC46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9C85-3110-016F-B599-B1EADA2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DB6D3-A499-6B4F-60F4-796AF625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876A3-BD15-3D75-5CF5-ED65070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5C876-9B23-79FC-2B87-CBD8467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5BFB-ADDF-7044-DE72-4B7C1BD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0762-64BA-2141-1C66-5939D49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29635-F091-FAD7-D443-DD2E4E22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25B3C-F37F-3105-075F-DFA91AE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01351-75C8-0092-8DA3-FF7E567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09525-67B3-A9CE-17E3-32A5DAC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E3EA-6697-ADDA-0053-DFE4215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2B8E-80CB-E93B-116D-1618FC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CFE02-7321-1DD3-D72F-FF5623B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98054-C2E2-CC5B-4A12-4F4B6377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9CE1E-8BDF-4864-0BD2-2C93C268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220F0B-73CE-A114-E1BD-A62E54DD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B3818A-E269-712A-2217-0601F57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8EC7-3D3A-2870-E641-86A9D84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CDD2E-6232-85F2-346C-F361E32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DDDD-93A4-A659-8436-49B9F41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DB2F6-E54A-DF22-7174-EF7565B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2DA2A-0545-2419-6F57-5DD2C6D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747F1-AF97-85A8-3D67-8A04EFF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AB5139-425B-7102-47E8-438D220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082C7D-7016-E043-19C0-3D58A8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9FDA-A184-095D-A3FD-1F92BE0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1B5F-232F-CDF9-1F15-6BB1D68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56C0-111B-DA9B-702B-E89C1330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F45BE-96DC-2B2B-D873-C2DEF302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2214FA-55B2-20D5-E37F-E1AE974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F2B4D-B7E2-0452-D205-B188A90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6A356-382C-A8F2-3C55-6B3CA19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0321-151A-2992-7D85-D5FF585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5099F1-C10F-2ED1-B463-EF5F6A30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0C938-73D7-2AF9-3ED9-D239856A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9644-0108-FEDD-3A1A-49AEEE2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76E0-B7BD-0CF5-B4C2-F86FC84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B66C-A8D9-D432-6EC6-0EB451D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7E81F-42FB-5790-A2F2-5186295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04977-F912-4BF8-6022-8D0DF71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A758C-F283-9DC8-E9AA-809076B3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B6807-9C73-F47A-1CD1-59F9A9F1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0803-3C7F-E93E-1DDB-CF14C390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617637AA-20C7-7E3D-AAF9-9A21D29CB064}"/>
              </a:ext>
            </a:extLst>
          </p:cNvPr>
          <p:cNvSpPr/>
          <p:nvPr/>
        </p:nvSpPr>
        <p:spPr>
          <a:xfrm>
            <a:off x="3279530" y="2887182"/>
            <a:ext cx="1336431" cy="108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5205770-FA34-AE7F-9225-4C1ABAD40FF1}"/>
              </a:ext>
            </a:extLst>
          </p:cNvPr>
          <p:cNvSpPr/>
          <p:nvPr/>
        </p:nvSpPr>
        <p:spPr>
          <a:xfrm>
            <a:off x="3279529" y="3189050"/>
            <a:ext cx="1336431" cy="108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196F73E-A441-568C-8153-F2C9FE7F5532}"/>
              </a:ext>
            </a:extLst>
          </p:cNvPr>
          <p:cNvSpPr/>
          <p:nvPr/>
        </p:nvSpPr>
        <p:spPr>
          <a:xfrm>
            <a:off x="3279528" y="3562945"/>
            <a:ext cx="1336431" cy="108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B78FD0-C656-8EA8-413D-1081584DD65B}"/>
              </a:ext>
            </a:extLst>
          </p:cNvPr>
          <p:cNvSpPr txBox="1"/>
          <p:nvPr/>
        </p:nvSpPr>
        <p:spPr>
          <a:xfrm>
            <a:off x="3667081" y="30937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C32E8-22F0-62ED-E97D-C1A031309FFC}"/>
              </a:ext>
            </a:extLst>
          </p:cNvPr>
          <p:cNvSpPr/>
          <p:nvPr/>
        </p:nvSpPr>
        <p:spPr>
          <a:xfrm>
            <a:off x="7086600" y="2828057"/>
            <a:ext cx="144000" cy="14400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4C3A2-922F-439E-28FD-39AB01BEBDDA}"/>
              </a:ext>
            </a:extLst>
          </p:cNvPr>
          <p:cNvSpPr/>
          <p:nvPr/>
        </p:nvSpPr>
        <p:spPr>
          <a:xfrm>
            <a:off x="7086600" y="3131822"/>
            <a:ext cx="144000" cy="14400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5B0C9-E151-C552-83B0-1FB56B679564}"/>
              </a:ext>
            </a:extLst>
          </p:cNvPr>
          <p:cNvSpPr/>
          <p:nvPr/>
        </p:nvSpPr>
        <p:spPr>
          <a:xfrm>
            <a:off x="7086600" y="3544945"/>
            <a:ext cx="144000" cy="14400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223CE4D-8BFE-5AFB-4ADC-E48DA9F73BBF}"/>
              </a:ext>
            </a:extLst>
          </p:cNvPr>
          <p:cNvSpPr txBox="1"/>
          <p:nvPr/>
        </p:nvSpPr>
        <p:spPr>
          <a:xfrm>
            <a:off x="7397654" y="30580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0DE48951-8E6C-1353-EDD3-68A097359D1B}"/>
              </a:ext>
            </a:extLst>
          </p:cNvPr>
          <p:cNvSpPr/>
          <p:nvPr/>
        </p:nvSpPr>
        <p:spPr>
          <a:xfrm>
            <a:off x="7239392" y="2847139"/>
            <a:ext cx="1336431" cy="108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F330C1E3-F996-8E22-3B95-4C622DCA6CEA}"/>
              </a:ext>
            </a:extLst>
          </p:cNvPr>
          <p:cNvSpPr/>
          <p:nvPr/>
        </p:nvSpPr>
        <p:spPr>
          <a:xfrm>
            <a:off x="7232539" y="3148383"/>
            <a:ext cx="1336431" cy="108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180FCFA-C2EB-7100-9451-983DA5190A22}"/>
              </a:ext>
            </a:extLst>
          </p:cNvPr>
          <p:cNvSpPr/>
          <p:nvPr/>
        </p:nvSpPr>
        <p:spPr>
          <a:xfrm>
            <a:off x="7239392" y="3562945"/>
            <a:ext cx="1336431" cy="108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5B2138-13C7-41C6-ADBF-A8F3377B20B7}"/>
              </a:ext>
            </a:extLst>
          </p:cNvPr>
          <p:cNvSpPr txBox="1"/>
          <p:nvPr/>
        </p:nvSpPr>
        <p:spPr>
          <a:xfrm>
            <a:off x="2755657" y="30937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17AEB2-128E-0AA5-D1EB-14D75DF9B157}"/>
              </a:ext>
            </a:extLst>
          </p:cNvPr>
          <p:cNvSpPr txBox="1"/>
          <p:nvPr/>
        </p:nvSpPr>
        <p:spPr>
          <a:xfrm>
            <a:off x="5740727" y="308916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9696CE-4DC5-B162-42A1-86FA9F0A1F27}"/>
              </a:ext>
            </a:extLst>
          </p:cNvPr>
          <p:cNvSpPr/>
          <p:nvPr/>
        </p:nvSpPr>
        <p:spPr>
          <a:xfrm>
            <a:off x="4651131" y="2737714"/>
            <a:ext cx="2435469" cy="102870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DAC4580-3FE5-7B2E-37A3-6CF94853A40A}"/>
              </a:ext>
            </a:extLst>
          </p:cNvPr>
          <p:cNvSpPr txBox="1"/>
          <p:nvPr/>
        </p:nvSpPr>
        <p:spPr>
          <a:xfrm>
            <a:off x="2969602" y="2303557"/>
            <a:ext cx="1127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1"/>
                </a:solidFill>
              </a:rPr>
              <a:t>Entrées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09533E3-7198-FDAC-7DBF-A3EA8BA36E73}"/>
              </a:ext>
            </a:extLst>
          </p:cNvPr>
          <p:cNvSpPr txBox="1"/>
          <p:nvPr/>
        </p:nvSpPr>
        <p:spPr>
          <a:xfrm>
            <a:off x="7875668" y="2309190"/>
            <a:ext cx="1127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1"/>
                </a:solidFill>
              </a:rPr>
              <a:t>Sorties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2500C44-084C-997F-5814-D0FFA9906865}"/>
              </a:ext>
            </a:extLst>
          </p:cNvPr>
          <p:cNvSpPr txBox="1"/>
          <p:nvPr/>
        </p:nvSpPr>
        <p:spPr>
          <a:xfrm>
            <a:off x="8804764" y="308916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pic>
        <p:nvPicPr>
          <p:cNvPr id="57" name="Soundly Voice Designer, Alain 6">
            <a:hlinkClick r:id="" action="ppaction://media"/>
            <a:extLst>
              <a:ext uri="{FF2B5EF4-FFF2-40B4-BE49-F238E27FC236}">
                <a16:creationId xmlns:a16="http://schemas.microsoft.com/office/drawing/2014/main" id="{E5C2E583-27BC-C9F4-7504-15FB38D55FD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21854" y="5780822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676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68"/>
    </mc:Choice>
    <mc:Fallback>
      <p:transition spd="slow" advTm="7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3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  <p:bldLst>
      <p:bldP spid="2" grpId="0" animBg="1"/>
      <p:bldP spid="7" grpId="0" animBg="1"/>
      <p:bldP spid="19" grpId="0" animBg="1"/>
      <p:bldP spid="22" grpId="0"/>
      <p:bldP spid="25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54" grpId="0"/>
      <p:bldP spid="55" grpId="0"/>
      <p:bldP spid="56" grpId="0"/>
    </p:bldLst>
  </p:timing>
  <p:extLst>
    <p:ext uri="{E180D4A7-C9FB-4DFB-919C-405C955672EB}">
      <p14:showEvtLst xmlns:p14="http://schemas.microsoft.com/office/powerpoint/2010/main">
        <p14:playEvt time="956" objId="57"/>
        <p14:stopEvt time="6037" objId="5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">
            <a:extLst>
              <a:ext uri="{FF2B5EF4-FFF2-40B4-BE49-F238E27FC236}">
                <a16:creationId xmlns:a16="http://schemas.microsoft.com/office/drawing/2014/main" id="{DB44E898-BFC2-9D5D-B81B-C0D55F42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33" y="2377748"/>
            <a:ext cx="1484691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b="1" i="1" dirty="0">
                <a:solidFill>
                  <a:schemeClr val="tx1"/>
                </a:solidFill>
              </a:rPr>
              <a:t>Flux physiques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E2AD3CA3-A4EE-40C9-AA1B-A2628E08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261" y="6365248"/>
            <a:ext cx="1446219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b="1" i="1" dirty="0">
                <a:solidFill>
                  <a:schemeClr val="tx1"/>
                </a:solidFill>
              </a:rPr>
              <a:t>Flux financiers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5FCD3172-C446-4DB6-6B6D-D0108DB1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84" y="4706072"/>
            <a:ext cx="2380762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Suivi + décisions médicales</a:t>
            </a:r>
          </a:p>
        </p:txBody>
      </p:sp>
      <p:sp>
        <p:nvSpPr>
          <p:cNvPr id="6" name="ZoneTexte 12">
            <a:extLst>
              <a:ext uri="{FF2B5EF4-FFF2-40B4-BE49-F238E27FC236}">
                <a16:creationId xmlns:a16="http://schemas.microsoft.com/office/drawing/2014/main" id="{9A46B78B-E5A1-7049-8B39-4358967A3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84" y="5147048"/>
            <a:ext cx="4041459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Suivi + décisions pour pilotage de flux physiques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5B0799C3-6D95-1948-13A5-FDB48211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261" y="4941260"/>
            <a:ext cx="1744374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b="1" i="1" dirty="0">
                <a:solidFill>
                  <a:schemeClr val="tx1"/>
                </a:solidFill>
              </a:rPr>
              <a:t>Flux d’information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4D24A01D-6ECD-FF3E-45AA-4B953C04BF4C}"/>
              </a:ext>
            </a:extLst>
          </p:cNvPr>
          <p:cNvSpPr/>
          <p:nvPr/>
        </p:nvSpPr>
        <p:spPr bwMode="auto">
          <a:xfrm>
            <a:off x="4705711" y="4563551"/>
            <a:ext cx="187325" cy="1008063"/>
          </a:xfrm>
          <a:prstGeom prst="leftBrace">
            <a:avLst>
              <a:gd name="adj1" fmla="val 95547"/>
              <a:gd name="adj2" fmla="val 50000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140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3D59E3B-3CB3-0457-4FD6-F6AAC2788BC9}"/>
              </a:ext>
            </a:extLst>
          </p:cNvPr>
          <p:cNvGrpSpPr/>
          <p:nvPr/>
        </p:nvGrpSpPr>
        <p:grpSpPr>
          <a:xfrm>
            <a:off x="6096000" y="3429000"/>
            <a:ext cx="3685262" cy="630238"/>
            <a:chOff x="4341813" y="3619500"/>
            <a:chExt cx="3685262" cy="630238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9F78D51-9970-AE14-EA1D-0911AD997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632" y="3682923"/>
              <a:ext cx="3496443" cy="52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Flux de personnel médical et paramédical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Flux de patients</a:t>
              </a:r>
            </a:p>
          </p:txBody>
        </p:sp>
        <p:sp>
          <p:nvSpPr>
            <p:cNvPr id="12" name="Accolade ouvrante 11">
              <a:extLst>
                <a:ext uri="{FF2B5EF4-FFF2-40B4-BE49-F238E27FC236}">
                  <a16:creationId xmlns:a16="http://schemas.microsoft.com/office/drawing/2014/main" id="{E955F411-6ED9-51FA-B26F-E67382F54EBD}"/>
                </a:ext>
              </a:extLst>
            </p:cNvPr>
            <p:cNvSpPr/>
            <p:nvPr/>
          </p:nvSpPr>
          <p:spPr bwMode="auto">
            <a:xfrm>
              <a:off x="4341813" y="3619500"/>
              <a:ext cx="125412" cy="630238"/>
            </a:xfrm>
            <a:prstGeom prst="leftBrace">
              <a:avLst>
                <a:gd name="adj1" fmla="val 95547"/>
                <a:gd name="adj2" fmla="val 50000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fr-FR" sz="140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89D1B79-F099-D6E8-3787-DE34F024A6B6}"/>
              </a:ext>
            </a:extLst>
          </p:cNvPr>
          <p:cNvGrpSpPr/>
          <p:nvPr/>
        </p:nvGrpSpPr>
        <p:grpSpPr>
          <a:xfrm>
            <a:off x="8610494" y="1158610"/>
            <a:ext cx="2566019" cy="1822712"/>
            <a:chOff x="6286500" y="1232362"/>
            <a:chExt cx="2566019" cy="181591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5B25040-CFBF-4BDB-9294-D0E7253E1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060" y="1232362"/>
              <a:ext cx="2252459" cy="181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Médicaments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Matériel à usage unique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Solutés nutritifs et produits diététiques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Produits d’hygiène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Prélèvements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Déchets</a:t>
              </a:r>
            </a:p>
            <a:p>
              <a:pPr algn="ctr" eaLnBrk="1" hangingPunct="1"/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Accolade ouvrante 14">
              <a:extLst>
                <a:ext uri="{FF2B5EF4-FFF2-40B4-BE49-F238E27FC236}">
                  <a16:creationId xmlns:a16="http://schemas.microsoft.com/office/drawing/2014/main" id="{9F9BBAF7-E3A1-7581-1BDB-AA756561F679}"/>
                </a:ext>
              </a:extLst>
            </p:cNvPr>
            <p:cNvSpPr/>
            <p:nvPr/>
          </p:nvSpPr>
          <p:spPr bwMode="auto">
            <a:xfrm>
              <a:off x="6286500" y="1289050"/>
              <a:ext cx="187325" cy="1449388"/>
            </a:xfrm>
            <a:prstGeom prst="leftBrace">
              <a:avLst>
                <a:gd name="adj1" fmla="val 95547"/>
                <a:gd name="adj2" fmla="val 14835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fr-FR" sz="140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F5DE7CE-D767-320A-A355-29F27D9E628F}"/>
              </a:ext>
            </a:extLst>
          </p:cNvPr>
          <p:cNvGrpSpPr/>
          <p:nvPr/>
        </p:nvGrpSpPr>
        <p:grpSpPr>
          <a:xfrm>
            <a:off x="8924553" y="2798083"/>
            <a:ext cx="2355181" cy="752576"/>
            <a:chOff x="6660232" y="2913063"/>
            <a:chExt cx="2355181" cy="75257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B64C207-BFDC-C8E3-8619-420D384EB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902" y="2926963"/>
              <a:ext cx="2353511" cy="73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Matériel médical chirurgical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Matériel hôtelier</a:t>
              </a:r>
            </a:p>
            <a:p>
              <a:pPr algn="ctr" eaLnBrk="1" hangingPunct="1"/>
              <a:r>
                <a:rPr lang="fr-FR" sz="1400" dirty="0">
                  <a:solidFill>
                    <a:schemeClr val="tx1"/>
                  </a:solidFill>
                </a:rPr>
                <a:t>Equipement Médical</a:t>
              </a:r>
            </a:p>
          </p:txBody>
        </p:sp>
        <p:sp>
          <p:nvSpPr>
            <p:cNvPr id="18" name="Accolade ouvrante 17">
              <a:extLst>
                <a:ext uri="{FF2B5EF4-FFF2-40B4-BE49-F238E27FC236}">
                  <a16:creationId xmlns:a16="http://schemas.microsoft.com/office/drawing/2014/main" id="{830C5C3E-90B2-67E3-BD47-AAA88B8162E6}"/>
                </a:ext>
              </a:extLst>
            </p:cNvPr>
            <p:cNvSpPr/>
            <p:nvPr/>
          </p:nvSpPr>
          <p:spPr bwMode="auto">
            <a:xfrm>
              <a:off x="6660232" y="2913063"/>
              <a:ext cx="125412" cy="630237"/>
            </a:xfrm>
            <a:prstGeom prst="leftBrace">
              <a:avLst>
                <a:gd name="adj1" fmla="val 95547"/>
                <a:gd name="adj2" fmla="val 50000"/>
              </a:avLst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fr-FR" sz="1400"/>
            </a:p>
          </p:txBody>
        </p:sp>
      </p:grpSp>
      <p:sp>
        <p:nvSpPr>
          <p:cNvPr id="20" name="ZoneTexte 6">
            <a:extLst>
              <a:ext uri="{FF2B5EF4-FFF2-40B4-BE49-F238E27FC236}">
                <a16:creationId xmlns:a16="http://schemas.microsoft.com/office/drawing/2014/main" id="{F5E73010-580A-227A-580C-094CCFBE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824" y="2069966"/>
            <a:ext cx="1457438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produits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782490B-6040-BD2C-F61A-22D5B53CFC6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68133" y="2190649"/>
            <a:ext cx="255572" cy="393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7">
            <a:extLst>
              <a:ext uri="{FF2B5EF4-FFF2-40B4-BE49-F238E27FC236}">
                <a16:creationId xmlns:a16="http://schemas.microsoft.com/office/drawing/2014/main" id="{7BF973FF-F85B-F5F8-FDE0-E8304D535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824" y="3562224"/>
            <a:ext cx="1656210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personnes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89AA1E5-EA86-2B60-DB87-FC9AFBFCEB52}"/>
              </a:ext>
            </a:extLst>
          </p:cNvPr>
          <p:cNvCxnSpPr>
            <a:cxnSpLocks/>
          </p:cNvCxnSpPr>
          <p:nvPr/>
        </p:nvCxnSpPr>
        <p:spPr bwMode="auto">
          <a:xfrm>
            <a:off x="4373316" y="2584201"/>
            <a:ext cx="263500" cy="112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0">
            <a:extLst>
              <a:ext uri="{FF2B5EF4-FFF2-40B4-BE49-F238E27FC236}">
                <a16:creationId xmlns:a16="http://schemas.microsoft.com/office/drawing/2014/main" id="{05D1D715-D9D8-CBFA-44DD-B4DFCE11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597" y="1520002"/>
            <a:ext cx="2024897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consommables</a:t>
            </a:r>
          </a:p>
        </p:txBody>
      </p:sp>
      <p:sp>
        <p:nvSpPr>
          <p:cNvPr id="27" name="ZoneTexte 11">
            <a:extLst>
              <a:ext uri="{FF2B5EF4-FFF2-40B4-BE49-F238E27FC236}">
                <a16:creationId xmlns:a16="http://schemas.microsoft.com/office/drawing/2014/main" id="{F1FED7E4-8667-7493-7563-9EB62DA4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52" y="2908576"/>
            <a:ext cx="2372746" cy="3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fr-FR" sz="1400" dirty="0">
                <a:solidFill>
                  <a:schemeClr val="tx1"/>
                </a:solidFill>
              </a:rPr>
              <a:t>Flux de non consommables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8F9C37F-740E-1D0D-8802-3C1F6F158E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4315" y="1704733"/>
            <a:ext cx="417513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FFA2D76-F9CE-601D-64C5-675F40FCA99D}"/>
              </a:ext>
            </a:extLst>
          </p:cNvPr>
          <p:cNvCxnSpPr>
            <a:cxnSpLocks/>
          </p:cNvCxnSpPr>
          <p:nvPr/>
        </p:nvCxnSpPr>
        <p:spPr bwMode="auto">
          <a:xfrm>
            <a:off x="6014315" y="2247658"/>
            <a:ext cx="604838" cy="84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942F772-15BC-8C68-2CE2-EF439BFF326B}"/>
              </a:ext>
            </a:extLst>
          </p:cNvPr>
          <p:cNvGrpSpPr/>
          <p:nvPr/>
        </p:nvGrpSpPr>
        <p:grpSpPr>
          <a:xfrm>
            <a:off x="139984" y="122018"/>
            <a:ext cx="3189999" cy="2020282"/>
            <a:chOff x="0" y="0"/>
            <a:chExt cx="1905000" cy="11009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125E18-4E62-C7FF-DC69-E153B951DEB3}"/>
                </a:ext>
              </a:extLst>
            </p:cNvPr>
            <p:cNvSpPr/>
            <p:nvPr/>
          </p:nvSpPr>
          <p:spPr>
            <a:xfrm>
              <a:off x="0" y="447793"/>
              <a:ext cx="486050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0DB8BA-31EC-3F8A-F30C-A0E605058983}"/>
                </a:ext>
              </a:extLst>
            </p:cNvPr>
            <p:cNvSpPr/>
            <p:nvPr/>
          </p:nvSpPr>
          <p:spPr>
            <a:xfrm>
              <a:off x="732524" y="435563"/>
              <a:ext cx="666358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4C4B08C-A21E-5BCB-E1B0-A81A2719989B}"/>
                </a:ext>
              </a:extLst>
            </p:cNvPr>
            <p:cNvSpPr/>
            <p:nvPr/>
          </p:nvSpPr>
          <p:spPr>
            <a:xfrm>
              <a:off x="399814" y="0"/>
              <a:ext cx="516467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420539-0800-1499-AAF2-B7B1EFFB08BA}"/>
                </a:ext>
              </a:extLst>
            </p:cNvPr>
            <p:cNvSpPr/>
            <p:nvPr/>
          </p:nvSpPr>
          <p:spPr>
            <a:xfrm>
              <a:off x="674197" y="873635"/>
              <a:ext cx="410163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3265FF-74D7-F9E7-F2CE-8416FFEE4B63}"/>
                </a:ext>
              </a:extLst>
            </p:cNvPr>
            <p:cNvSpPr/>
            <p:nvPr/>
          </p:nvSpPr>
          <p:spPr>
            <a:xfrm>
              <a:off x="1181884" y="869245"/>
              <a:ext cx="417376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3770B0-D3F3-8424-E8F2-CFCA04786D26}"/>
                </a:ext>
              </a:extLst>
            </p:cNvPr>
            <p:cNvSpPr/>
            <p:nvPr/>
          </p:nvSpPr>
          <p:spPr>
            <a:xfrm>
              <a:off x="1726259" y="872694"/>
              <a:ext cx="178741" cy="2273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cxnSp>
          <p:nvCxnSpPr>
            <p:cNvPr id="45" name="Connecteur en angle 31">
              <a:extLst>
                <a:ext uri="{FF2B5EF4-FFF2-40B4-BE49-F238E27FC236}">
                  <a16:creationId xmlns:a16="http://schemas.microsoft.com/office/drawing/2014/main" id="{CD2CE42E-84B0-7291-DF46-E8C353B07FA0}"/>
                </a:ext>
              </a:extLst>
            </p:cNvPr>
            <p:cNvCxnSpPr>
              <a:stCxn id="41" idx="2"/>
              <a:endCxn id="39" idx="0"/>
            </p:cNvCxnSpPr>
            <p:nvPr/>
          </p:nvCxnSpPr>
          <p:spPr>
            <a:xfrm rot="5400000">
              <a:off x="340314" y="130058"/>
              <a:ext cx="220447" cy="415023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33">
              <a:extLst>
                <a:ext uri="{FF2B5EF4-FFF2-40B4-BE49-F238E27FC236}">
                  <a16:creationId xmlns:a16="http://schemas.microsoft.com/office/drawing/2014/main" id="{E9AD8F5D-3546-457A-F9CB-B376F7B26673}"/>
                </a:ext>
              </a:extLst>
            </p:cNvPr>
            <p:cNvCxnSpPr>
              <a:stCxn id="41" idx="2"/>
              <a:endCxn id="40" idx="0"/>
            </p:cNvCxnSpPr>
            <p:nvPr/>
          </p:nvCxnSpPr>
          <p:spPr>
            <a:xfrm rot="16200000" flipH="1">
              <a:off x="757767" y="127626"/>
              <a:ext cx="208217" cy="407655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en angle 36">
              <a:extLst>
                <a:ext uri="{FF2B5EF4-FFF2-40B4-BE49-F238E27FC236}">
                  <a16:creationId xmlns:a16="http://schemas.microsoft.com/office/drawing/2014/main" id="{DB7522A9-4894-B891-1FAA-4A3CB96F395E}"/>
                </a:ext>
              </a:extLst>
            </p:cNvPr>
            <p:cNvCxnSpPr>
              <a:stCxn id="40" idx="2"/>
              <a:endCxn id="44" idx="0"/>
            </p:cNvCxnSpPr>
            <p:nvPr/>
          </p:nvCxnSpPr>
          <p:spPr>
            <a:xfrm rot="16200000" flipH="1">
              <a:off x="1335774" y="392837"/>
              <a:ext cx="209785" cy="749927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en angle 39">
              <a:extLst>
                <a:ext uri="{FF2B5EF4-FFF2-40B4-BE49-F238E27FC236}">
                  <a16:creationId xmlns:a16="http://schemas.microsoft.com/office/drawing/2014/main" id="{3B2A883C-46AA-090A-BA20-532CD8586B45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 rot="5400000">
              <a:off x="867128" y="675060"/>
              <a:ext cx="210726" cy="186424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en angle 42">
              <a:extLst>
                <a:ext uri="{FF2B5EF4-FFF2-40B4-BE49-F238E27FC236}">
                  <a16:creationId xmlns:a16="http://schemas.microsoft.com/office/drawing/2014/main" id="{EAD676D0-ACFB-1776-20F6-0AEBB2AF85E1}"/>
                </a:ext>
              </a:extLst>
            </p:cNvPr>
            <p:cNvCxnSpPr>
              <a:stCxn id="40" idx="2"/>
              <a:endCxn id="43" idx="0"/>
            </p:cNvCxnSpPr>
            <p:nvPr/>
          </p:nvCxnSpPr>
          <p:spPr>
            <a:xfrm rot="16200000" flipH="1">
              <a:off x="1124969" y="603642"/>
              <a:ext cx="206336" cy="32486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Soundly Voice Designer, Alain 7">
            <a:hlinkClick r:id="" action="ppaction://media"/>
            <a:extLst>
              <a:ext uri="{FF2B5EF4-FFF2-40B4-BE49-F238E27FC236}">
                <a16:creationId xmlns:a16="http://schemas.microsoft.com/office/drawing/2014/main" id="{9B61BCB1-A86E-337A-89BA-AA8ECEB67FE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89150" y="5877885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502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50"/>
    </mc:Choice>
    <mc:Fallback>
      <p:transition spd="slow" advTm="19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20" grpId="0"/>
      <p:bldP spid="23" grpId="0"/>
      <p:bldP spid="26" grpId="0"/>
      <p:bldP spid="27" grpId="0"/>
    </p:bldLst>
  </p:timing>
  <p:extLst>
    <p:ext uri="{E180D4A7-C9FB-4DFB-919C-405C955672EB}">
      <p14:showEvtLst xmlns:p14="http://schemas.microsoft.com/office/powerpoint/2010/main">
        <p14:playEvt time="709" objId="2"/>
        <p14:stopEvt time="17896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4|9.4|1|1.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148</Words>
  <Application>Microsoft Office PowerPoint</Application>
  <PresentationFormat>Grand écran</PresentationFormat>
  <Paragraphs>31</Paragraphs>
  <Slides>2</Slides>
  <Notes>2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1</cp:revision>
  <dcterms:created xsi:type="dcterms:W3CDTF">2023-05-09T11:08:05Z</dcterms:created>
  <dcterms:modified xsi:type="dcterms:W3CDTF">2023-05-09T11:31:04Z</dcterms:modified>
</cp:coreProperties>
</file>