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5228D-F8A9-4AFB-A7E2-7506737D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A30A4A-51DB-4998-A736-ACD19424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270F06-0B56-4C6D-840A-B6656896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5EECA-AA7D-4544-B487-6A56C0EE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8C249-B121-48CD-895F-9B2749AC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F964A-1C37-418B-A497-1CA3930A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B99870-5E8A-4497-9DD9-04FE503F5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2758A-B619-4F24-9412-43D811EC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E6034B-CAF2-4C75-8FF3-0213766E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DB765-93E3-49A0-99EA-305B62E4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6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3EF609-484C-4889-90A5-A7668C6A7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8E17E0-9429-459B-9710-F9251DC3C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DAD58-0F7A-4BBD-8766-F0E129D1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50B6D-1A66-4C97-A2DF-423B3D41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DA034-CA44-48DA-B771-76AC4FE1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4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651C-4192-430B-919B-182E6C7C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F5741-222D-4767-91FD-1288F4DB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7526AB-7077-412C-AC45-C4DE9C9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041D34-7881-4295-9C85-889ABD0A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7F8F1-5209-42F5-8405-3F990A8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0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7F622-DE71-48C9-BCAC-A52B5F32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C897B0-004A-4804-8DBD-6531DA80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29F6F1-2724-4697-AE28-FB5587DA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6E236-0005-422D-8EDE-B9B283AC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1247D-5B30-431D-AEE9-1FD7EFE1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15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EFEB4-2948-4AB4-8F48-B0E8C1AE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A982A-3CB8-4CF5-8D6C-64E409AE2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E5CE86-B153-4D35-9794-D5D641C1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FEA1A8-E0E5-461B-BF22-9B6F00BA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ADF9D1-1B47-4D78-8885-4A790D49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EEC6B1-D5DC-45B1-B320-94F35768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0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D001D-0EC0-4A9F-A8C2-9DAC6C9C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9F174-C514-4829-8CEF-C50B0DB5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84B2CE-848C-4FD9-A2E8-580D4A10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99BDCB-4138-432B-AAED-5211C59A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A049E0-AF9D-43DF-8551-DA30BD216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61C366-C753-4BD3-B1E8-E64E1BDE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F1E3BA-3B80-4688-9556-6A6F97C9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791B08-0092-4CF5-B849-E83B7852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56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868E9-9BC2-42C0-8069-D1CE1868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EB80FF-5926-4AA2-BBC1-73D05D4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20E1CD-45D7-4C83-8050-2928731A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B9648B-B333-40C6-816A-6CC917AB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14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019C8C-6AE9-4426-8479-598C5057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B090D9-440E-41A2-898C-5EFB77FB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E647CA-8638-43B9-8D6D-128E0681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69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9990C-C487-428D-B1BB-5455531C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145B0-5D3E-4AD1-A5E8-3D7A9B0B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07BFA2-3B83-4685-B1B6-94535BB7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67D840-7FB4-4DD2-88B9-B8B30A09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AE83A8-EFB8-4CCB-914B-FCD2A937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7D670-11E0-4DF0-B3BC-FDFD2B28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1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E2B68-A6F9-43B2-BA88-D979A58E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121BD6-784D-4288-8CEF-D79074F3F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74DA0-12CA-4FEC-A6F0-3F3ECE94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08F639-2FCA-4F8B-9F17-60AB70BA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C1D9BB-6CCE-4F8E-87C2-E92C0028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A8EA65-F905-4808-A154-BB223E42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99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846B57-DC8F-4A01-9FA0-6BEA4C89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8870FC-AF65-40A6-9F4C-9F570E17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9F0AE-C01A-4FA7-B339-D360D69B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F92D-85A0-4021-BD3D-6D6EBF54286A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34F11-9366-4A8F-A8F2-44F6D919F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F1F5B-0054-4AF8-BED2-F3744B00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4319-5076-4E09-9EF8-0DA65718CF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9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C0038-A6F3-4BA2-8D61-D943204A6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262626"/>
                </a:solidFill>
                <a:effectLst/>
                <a:latin typeface="-apple-system"/>
              </a:rPr>
              <a:t>PHP MySQL Créer une base de données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613588-5139-4005-85DC-B3F98AAF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fr-FR" b="0" i="0" dirty="0">
                <a:solidFill>
                  <a:srgbClr val="8E9AA6"/>
                </a:solidFill>
                <a:effectLst/>
                <a:latin typeface="-apple-system"/>
              </a:rPr>
              <a:t>Dans ce chapitre, vous apprendrez à créer une base de données dans MySQL en utilisant PHP.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0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CAF7D-B178-478B-8162-35ABF6BD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pPr fontAlgn="base"/>
            <a:r>
              <a:rPr lang="fr-FR" b="1" i="0" dirty="0">
                <a:solidFill>
                  <a:srgbClr val="262626"/>
                </a:solidFill>
                <a:effectLst/>
                <a:latin typeface="-apple-system"/>
              </a:rPr>
              <a:t>Créer une base de données MySQL avec PHP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7CE83-ABC4-410B-834F-0FD08D66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357745"/>
            <a:ext cx="11173691" cy="4860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Maintenant que vous avez compris comment ouvrir une connexion au serveur de base de données MySQL. Dans ce chapitre, vous apprendrez à exécuter une requête SQL pour créer une base de données.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Avant de sauvegarder ou d'accéder aux données, nous devons d'abord créer une base de données. L'instruction </a:t>
            </a:r>
            <a:r>
              <a:rPr lang="fr-FR" sz="2000" b="1" dirty="0"/>
              <a:t>CREATE DATABASE </a:t>
            </a:r>
            <a:r>
              <a:rPr lang="fr-FR" sz="2000" dirty="0"/>
              <a:t>est utilisée pour créer une nouvelle base de données dans MySQL.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Faisons une requête SQL en utilisant l'instruction </a:t>
            </a:r>
            <a:r>
              <a:rPr lang="fr-FR" sz="2000" b="1" dirty="0"/>
              <a:t>CREATE DATABASE</a:t>
            </a:r>
            <a:r>
              <a:rPr lang="fr-FR" sz="2000" dirty="0"/>
              <a:t>, après quoi nous exécuterons cette requête SQL en la passant à la fonction PHP</a:t>
            </a:r>
            <a:r>
              <a:rPr lang="fr-FR" sz="2000" b="1" dirty="0"/>
              <a:t> </a:t>
            </a:r>
            <a:r>
              <a:rPr lang="fr-FR" sz="2000" b="1" dirty="0" err="1"/>
              <a:t>mysqli_query</a:t>
            </a:r>
            <a:r>
              <a:rPr lang="fr-FR" sz="2000" b="1" dirty="0"/>
              <a:t>()</a:t>
            </a:r>
            <a:r>
              <a:rPr lang="fr-FR" sz="2000" dirty="0"/>
              <a:t> pour enfin créer notre base de données. L'exemple suivant crée une base de données nommée </a:t>
            </a:r>
            <a:r>
              <a:rPr lang="fr-FR" sz="2000" i="1" dirty="0" err="1"/>
              <a:t>demo</a:t>
            </a:r>
            <a:r>
              <a:rPr lang="fr-FR" sz="20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17433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0501C3E-C3A5-480C-90D4-0C2EFE0FC954}"/>
              </a:ext>
            </a:extLst>
          </p:cNvPr>
          <p:cNvSpPr txBox="1"/>
          <p:nvPr/>
        </p:nvSpPr>
        <p:spPr>
          <a:xfrm>
            <a:off x="512619" y="474345"/>
            <a:ext cx="11402290" cy="59093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Tenter une connexion au serveur MySQL. En supposant que vous exécutez le serveur MySQL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avec les paramètres par défaut (utilisateur 'root' sans mot de passe). */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Vérifiez la connexion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Could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mysqli_connect_error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Tenter d'exécuter une requête de création de base de données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successfully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Could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able to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mysqli_error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Fermez la connexion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mysqli_close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01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297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Consolas</vt:lpstr>
      <vt:lpstr>Thème Office</vt:lpstr>
      <vt:lpstr>PHP MySQL Créer une base de données</vt:lpstr>
      <vt:lpstr>Créer une base de données MySQL avec PHP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 MySQL Créer une base de données</dc:title>
  <dc:creator>Mohamed KANE</dc:creator>
  <cp:lastModifiedBy>Mohamed KANE</cp:lastModifiedBy>
  <cp:revision>2</cp:revision>
  <dcterms:created xsi:type="dcterms:W3CDTF">2022-02-24T14:30:19Z</dcterms:created>
  <dcterms:modified xsi:type="dcterms:W3CDTF">2022-02-24T14:53:45Z</dcterms:modified>
</cp:coreProperties>
</file>