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2E6236-EF4D-4D92-96AF-47B1C14444A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2E32E7C-D0A8-4D9F-AE49-C71D320803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4F7878E-7F70-4BBA-8600-F354A61733CB}"/>
              </a:ext>
            </a:extLst>
          </p:cNvPr>
          <p:cNvSpPr>
            <a:spLocks noGrp="1"/>
          </p:cNvSpPr>
          <p:nvPr>
            <p:ph type="dt" sz="half" idx="10"/>
          </p:nvPr>
        </p:nvSpPr>
        <p:spPr/>
        <p:txBody>
          <a:bodyPr/>
          <a:lstStyle/>
          <a:p>
            <a:fld id="{5E424BF9-FB65-4BF7-8F80-7A58EFA3516C}"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112994D6-661B-4B70-93E1-AD998264147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9F55D5B-0170-4582-B8B7-28BF60B0D0D6}"/>
              </a:ext>
            </a:extLst>
          </p:cNvPr>
          <p:cNvSpPr>
            <a:spLocks noGrp="1"/>
          </p:cNvSpPr>
          <p:nvPr>
            <p:ph type="sldNum" sz="quarter" idx="12"/>
          </p:nvPr>
        </p:nvSpPr>
        <p:spPr/>
        <p:txBody>
          <a:bodyPr/>
          <a:lstStyle/>
          <a:p>
            <a:fld id="{7B402EF7-9EFE-4A01-AD01-20D2A71945AC}" type="slidenum">
              <a:rPr lang="fr-FR" smtClean="0"/>
              <a:t>‹N°›</a:t>
            </a:fld>
            <a:endParaRPr lang="fr-FR"/>
          </a:p>
        </p:txBody>
      </p:sp>
    </p:spTree>
    <p:extLst>
      <p:ext uri="{BB962C8B-B14F-4D97-AF65-F5344CB8AC3E}">
        <p14:creationId xmlns:p14="http://schemas.microsoft.com/office/powerpoint/2010/main" val="2205550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CE86BD-01E5-4AFE-BE03-A8467FC8D72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D27D5DF-6080-4EB9-B671-86B4103BEBB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5A2AFF6-4A3F-4823-AF98-90E379C1B7A1}"/>
              </a:ext>
            </a:extLst>
          </p:cNvPr>
          <p:cNvSpPr>
            <a:spLocks noGrp="1"/>
          </p:cNvSpPr>
          <p:nvPr>
            <p:ph type="dt" sz="half" idx="10"/>
          </p:nvPr>
        </p:nvSpPr>
        <p:spPr/>
        <p:txBody>
          <a:bodyPr/>
          <a:lstStyle/>
          <a:p>
            <a:fld id="{5E424BF9-FB65-4BF7-8F80-7A58EFA3516C}"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FA03E419-E7F3-41AF-A37E-92FE35B9905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E37534B-1CA1-49EF-B0A2-E4E76575F606}"/>
              </a:ext>
            </a:extLst>
          </p:cNvPr>
          <p:cNvSpPr>
            <a:spLocks noGrp="1"/>
          </p:cNvSpPr>
          <p:nvPr>
            <p:ph type="sldNum" sz="quarter" idx="12"/>
          </p:nvPr>
        </p:nvSpPr>
        <p:spPr/>
        <p:txBody>
          <a:bodyPr/>
          <a:lstStyle/>
          <a:p>
            <a:fld id="{7B402EF7-9EFE-4A01-AD01-20D2A71945AC}" type="slidenum">
              <a:rPr lang="fr-FR" smtClean="0"/>
              <a:t>‹N°›</a:t>
            </a:fld>
            <a:endParaRPr lang="fr-FR"/>
          </a:p>
        </p:txBody>
      </p:sp>
    </p:spTree>
    <p:extLst>
      <p:ext uri="{BB962C8B-B14F-4D97-AF65-F5344CB8AC3E}">
        <p14:creationId xmlns:p14="http://schemas.microsoft.com/office/powerpoint/2010/main" val="167122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9B61684-7DC9-4AEA-B235-DF8A228CB2F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062C8A9-B66B-4A2B-8BC9-D4270401A34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8090D03-1A0D-4718-8C4E-AD5DE2731ABD}"/>
              </a:ext>
            </a:extLst>
          </p:cNvPr>
          <p:cNvSpPr>
            <a:spLocks noGrp="1"/>
          </p:cNvSpPr>
          <p:nvPr>
            <p:ph type="dt" sz="half" idx="10"/>
          </p:nvPr>
        </p:nvSpPr>
        <p:spPr/>
        <p:txBody>
          <a:bodyPr/>
          <a:lstStyle/>
          <a:p>
            <a:fld id="{5E424BF9-FB65-4BF7-8F80-7A58EFA3516C}"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C849D855-BA8A-4D14-878D-277232EAA19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F67A938-31C0-4AE8-9DF7-B688A99BA1EF}"/>
              </a:ext>
            </a:extLst>
          </p:cNvPr>
          <p:cNvSpPr>
            <a:spLocks noGrp="1"/>
          </p:cNvSpPr>
          <p:nvPr>
            <p:ph type="sldNum" sz="quarter" idx="12"/>
          </p:nvPr>
        </p:nvSpPr>
        <p:spPr/>
        <p:txBody>
          <a:bodyPr/>
          <a:lstStyle/>
          <a:p>
            <a:fld id="{7B402EF7-9EFE-4A01-AD01-20D2A71945AC}" type="slidenum">
              <a:rPr lang="fr-FR" smtClean="0"/>
              <a:t>‹N°›</a:t>
            </a:fld>
            <a:endParaRPr lang="fr-FR"/>
          </a:p>
        </p:txBody>
      </p:sp>
    </p:spTree>
    <p:extLst>
      <p:ext uri="{BB962C8B-B14F-4D97-AF65-F5344CB8AC3E}">
        <p14:creationId xmlns:p14="http://schemas.microsoft.com/office/powerpoint/2010/main" val="2011593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6985CF-DCEC-4D88-8E7B-56AC838D077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5C78592-DDF5-434A-8FE4-6AF2EB109A2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626A55B-95D8-4B05-9FC9-27D04F1A29C8}"/>
              </a:ext>
            </a:extLst>
          </p:cNvPr>
          <p:cNvSpPr>
            <a:spLocks noGrp="1"/>
          </p:cNvSpPr>
          <p:nvPr>
            <p:ph type="dt" sz="half" idx="10"/>
          </p:nvPr>
        </p:nvSpPr>
        <p:spPr/>
        <p:txBody>
          <a:bodyPr/>
          <a:lstStyle/>
          <a:p>
            <a:fld id="{5E424BF9-FB65-4BF7-8F80-7A58EFA3516C}"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25B1DC1E-CB9A-4FF4-B4AF-C83C25D4630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BEC24F6-5EB4-4784-AF0B-7B651E1187CC}"/>
              </a:ext>
            </a:extLst>
          </p:cNvPr>
          <p:cNvSpPr>
            <a:spLocks noGrp="1"/>
          </p:cNvSpPr>
          <p:nvPr>
            <p:ph type="sldNum" sz="quarter" idx="12"/>
          </p:nvPr>
        </p:nvSpPr>
        <p:spPr/>
        <p:txBody>
          <a:bodyPr/>
          <a:lstStyle/>
          <a:p>
            <a:fld id="{7B402EF7-9EFE-4A01-AD01-20D2A71945AC}" type="slidenum">
              <a:rPr lang="fr-FR" smtClean="0"/>
              <a:t>‹N°›</a:t>
            </a:fld>
            <a:endParaRPr lang="fr-FR"/>
          </a:p>
        </p:txBody>
      </p:sp>
    </p:spTree>
    <p:extLst>
      <p:ext uri="{BB962C8B-B14F-4D97-AF65-F5344CB8AC3E}">
        <p14:creationId xmlns:p14="http://schemas.microsoft.com/office/powerpoint/2010/main" val="3287846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CB298E-92C7-41A0-B8F3-116D570C63F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A01CC38-6962-43F0-96DC-738912007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6264EDF-1704-45AA-BEDC-6C72FDB8BF4D}"/>
              </a:ext>
            </a:extLst>
          </p:cNvPr>
          <p:cNvSpPr>
            <a:spLocks noGrp="1"/>
          </p:cNvSpPr>
          <p:nvPr>
            <p:ph type="dt" sz="half" idx="10"/>
          </p:nvPr>
        </p:nvSpPr>
        <p:spPr/>
        <p:txBody>
          <a:bodyPr/>
          <a:lstStyle/>
          <a:p>
            <a:fld id="{5E424BF9-FB65-4BF7-8F80-7A58EFA3516C}"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E365E541-32DD-4A72-AF8F-7BEF0D99C10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B4AB1D0-F6A9-46A7-9FF6-68059B4A9710}"/>
              </a:ext>
            </a:extLst>
          </p:cNvPr>
          <p:cNvSpPr>
            <a:spLocks noGrp="1"/>
          </p:cNvSpPr>
          <p:nvPr>
            <p:ph type="sldNum" sz="quarter" idx="12"/>
          </p:nvPr>
        </p:nvSpPr>
        <p:spPr/>
        <p:txBody>
          <a:bodyPr/>
          <a:lstStyle/>
          <a:p>
            <a:fld id="{7B402EF7-9EFE-4A01-AD01-20D2A71945AC}" type="slidenum">
              <a:rPr lang="fr-FR" smtClean="0"/>
              <a:t>‹N°›</a:t>
            </a:fld>
            <a:endParaRPr lang="fr-FR"/>
          </a:p>
        </p:txBody>
      </p:sp>
    </p:spTree>
    <p:extLst>
      <p:ext uri="{BB962C8B-B14F-4D97-AF65-F5344CB8AC3E}">
        <p14:creationId xmlns:p14="http://schemas.microsoft.com/office/powerpoint/2010/main" val="3264780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DDBA42-1440-462E-B94C-CC99A1AF9A1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D78D6DA-7D2F-4A94-8745-63BE113D5CA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03BB2CC-C256-4686-B64B-C245202537D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CCAFBBF-1A58-4A48-8F07-90F5E9B8AC54}"/>
              </a:ext>
            </a:extLst>
          </p:cNvPr>
          <p:cNvSpPr>
            <a:spLocks noGrp="1"/>
          </p:cNvSpPr>
          <p:nvPr>
            <p:ph type="dt" sz="half" idx="10"/>
          </p:nvPr>
        </p:nvSpPr>
        <p:spPr/>
        <p:txBody>
          <a:bodyPr/>
          <a:lstStyle/>
          <a:p>
            <a:fld id="{5E424BF9-FB65-4BF7-8F80-7A58EFA3516C}" type="datetimeFigureOut">
              <a:rPr lang="fr-FR" smtClean="0"/>
              <a:t>16/09/2022</a:t>
            </a:fld>
            <a:endParaRPr lang="fr-FR"/>
          </a:p>
        </p:txBody>
      </p:sp>
      <p:sp>
        <p:nvSpPr>
          <p:cNvPr id="6" name="Espace réservé du pied de page 5">
            <a:extLst>
              <a:ext uri="{FF2B5EF4-FFF2-40B4-BE49-F238E27FC236}">
                <a16:creationId xmlns:a16="http://schemas.microsoft.com/office/drawing/2014/main" id="{BD615191-AF48-4E0E-A6A0-36AF188A490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A484CD2-44AE-45CD-9527-765C01CA040A}"/>
              </a:ext>
            </a:extLst>
          </p:cNvPr>
          <p:cNvSpPr>
            <a:spLocks noGrp="1"/>
          </p:cNvSpPr>
          <p:nvPr>
            <p:ph type="sldNum" sz="quarter" idx="12"/>
          </p:nvPr>
        </p:nvSpPr>
        <p:spPr/>
        <p:txBody>
          <a:bodyPr/>
          <a:lstStyle/>
          <a:p>
            <a:fld id="{7B402EF7-9EFE-4A01-AD01-20D2A71945AC}" type="slidenum">
              <a:rPr lang="fr-FR" smtClean="0"/>
              <a:t>‹N°›</a:t>
            </a:fld>
            <a:endParaRPr lang="fr-FR"/>
          </a:p>
        </p:txBody>
      </p:sp>
    </p:spTree>
    <p:extLst>
      <p:ext uri="{BB962C8B-B14F-4D97-AF65-F5344CB8AC3E}">
        <p14:creationId xmlns:p14="http://schemas.microsoft.com/office/powerpoint/2010/main" val="1079905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9F28B0-8E5E-41FE-A633-38725810B06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7DCF931-0573-49B0-844E-C0015507F6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D691F2D-BADF-4EE6-A724-433DD4479E6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472492C-CA56-47A0-86DE-F6DD5635BE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821CB2D-2F7C-4899-9099-D23506CFEEF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78F0065-CD0D-4EAE-A5A6-76263C8384D2}"/>
              </a:ext>
            </a:extLst>
          </p:cNvPr>
          <p:cNvSpPr>
            <a:spLocks noGrp="1"/>
          </p:cNvSpPr>
          <p:nvPr>
            <p:ph type="dt" sz="half" idx="10"/>
          </p:nvPr>
        </p:nvSpPr>
        <p:spPr/>
        <p:txBody>
          <a:bodyPr/>
          <a:lstStyle/>
          <a:p>
            <a:fld id="{5E424BF9-FB65-4BF7-8F80-7A58EFA3516C}" type="datetimeFigureOut">
              <a:rPr lang="fr-FR" smtClean="0"/>
              <a:t>16/09/2022</a:t>
            </a:fld>
            <a:endParaRPr lang="fr-FR"/>
          </a:p>
        </p:txBody>
      </p:sp>
      <p:sp>
        <p:nvSpPr>
          <p:cNvPr id="8" name="Espace réservé du pied de page 7">
            <a:extLst>
              <a:ext uri="{FF2B5EF4-FFF2-40B4-BE49-F238E27FC236}">
                <a16:creationId xmlns:a16="http://schemas.microsoft.com/office/drawing/2014/main" id="{F321F872-8AAA-4A6E-8F7B-FB0A283E10F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B448BD1-2541-4D90-9737-3CB2A6F60041}"/>
              </a:ext>
            </a:extLst>
          </p:cNvPr>
          <p:cNvSpPr>
            <a:spLocks noGrp="1"/>
          </p:cNvSpPr>
          <p:nvPr>
            <p:ph type="sldNum" sz="quarter" idx="12"/>
          </p:nvPr>
        </p:nvSpPr>
        <p:spPr/>
        <p:txBody>
          <a:bodyPr/>
          <a:lstStyle/>
          <a:p>
            <a:fld id="{7B402EF7-9EFE-4A01-AD01-20D2A71945AC}" type="slidenum">
              <a:rPr lang="fr-FR" smtClean="0"/>
              <a:t>‹N°›</a:t>
            </a:fld>
            <a:endParaRPr lang="fr-FR"/>
          </a:p>
        </p:txBody>
      </p:sp>
    </p:spTree>
    <p:extLst>
      <p:ext uri="{BB962C8B-B14F-4D97-AF65-F5344CB8AC3E}">
        <p14:creationId xmlns:p14="http://schemas.microsoft.com/office/powerpoint/2010/main" val="1313068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9D1AFA-62A0-4858-9F17-A8BD668C421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2C54E3B-1618-45A6-8F77-3C8F9CEC3C7D}"/>
              </a:ext>
            </a:extLst>
          </p:cNvPr>
          <p:cNvSpPr>
            <a:spLocks noGrp="1"/>
          </p:cNvSpPr>
          <p:nvPr>
            <p:ph type="dt" sz="half" idx="10"/>
          </p:nvPr>
        </p:nvSpPr>
        <p:spPr/>
        <p:txBody>
          <a:bodyPr/>
          <a:lstStyle/>
          <a:p>
            <a:fld id="{5E424BF9-FB65-4BF7-8F80-7A58EFA3516C}" type="datetimeFigureOut">
              <a:rPr lang="fr-FR" smtClean="0"/>
              <a:t>16/09/2022</a:t>
            </a:fld>
            <a:endParaRPr lang="fr-FR"/>
          </a:p>
        </p:txBody>
      </p:sp>
      <p:sp>
        <p:nvSpPr>
          <p:cNvPr id="4" name="Espace réservé du pied de page 3">
            <a:extLst>
              <a:ext uri="{FF2B5EF4-FFF2-40B4-BE49-F238E27FC236}">
                <a16:creationId xmlns:a16="http://schemas.microsoft.com/office/drawing/2014/main" id="{515A72A9-AE54-4730-97BB-681CA54F8ED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50710DB-3958-44CA-95E4-9638A11EABD0}"/>
              </a:ext>
            </a:extLst>
          </p:cNvPr>
          <p:cNvSpPr>
            <a:spLocks noGrp="1"/>
          </p:cNvSpPr>
          <p:nvPr>
            <p:ph type="sldNum" sz="quarter" idx="12"/>
          </p:nvPr>
        </p:nvSpPr>
        <p:spPr/>
        <p:txBody>
          <a:bodyPr/>
          <a:lstStyle/>
          <a:p>
            <a:fld id="{7B402EF7-9EFE-4A01-AD01-20D2A71945AC}" type="slidenum">
              <a:rPr lang="fr-FR" smtClean="0"/>
              <a:t>‹N°›</a:t>
            </a:fld>
            <a:endParaRPr lang="fr-FR"/>
          </a:p>
        </p:txBody>
      </p:sp>
    </p:spTree>
    <p:extLst>
      <p:ext uri="{BB962C8B-B14F-4D97-AF65-F5344CB8AC3E}">
        <p14:creationId xmlns:p14="http://schemas.microsoft.com/office/powerpoint/2010/main" val="333390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FE420BE-A76B-4CD3-A8E3-53D108C4D965}"/>
              </a:ext>
            </a:extLst>
          </p:cNvPr>
          <p:cNvSpPr>
            <a:spLocks noGrp="1"/>
          </p:cNvSpPr>
          <p:nvPr>
            <p:ph type="dt" sz="half" idx="10"/>
          </p:nvPr>
        </p:nvSpPr>
        <p:spPr/>
        <p:txBody>
          <a:bodyPr/>
          <a:lstStyle/>
          <a:p>
            <a:fld id="{5E424BF9-FB65-4BF7-8F80-7A58EFA3516C}" type="datetimeFigureOut">
              <a:rPr lang="fr-FR" smtClean="0"/>
              <a:t>16/09/2022</a:t>
            </a:fld>
            <a:endParaRPr lang="fr-FR"/>
          </a:p>
        </p:txBody>
      </p:sp>
      <p:sp>
        <p:nvSpPr>
          <p:cNvPr id="3" name="Espace réservé du pied de page 2">
            <a:extLst>
              <a:ext uri="{FF2B5EF4-FFF2-40B4-BE49-F238E27FC236}">
                <a16:creationId xmlns:a16="http://schemas.microsoft.com/office/drawing/2014/main" id="{A333BE3E-9343-480E-9659-2C0E0C0D658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FE3ED62-3ED1-4612-B31D-C2F8557E463B}"/>
              </a:ext>
            </a:extLst>
          </p:cNvPr>
          <p:cNvSpPr>
            <a:spLocks noGrp="1"/>
          </p:cNvSpPr>
          <p:nvPr>
            <p:ph type="sldNum" sz="quarter" idx="12"/>
          </p:nvPr>
        </p:nvSpPr>
        <p:spPr/>
        <p:txBody>
          <a:bodyPr/>
          <a:lstStyle/>
          <a:p>
            <a:fld id="{7B402EF7-9EFE-4A01-AD01-20D2A71945AC}" type="slidenum">
              <a:rPr lang="fr-FR" smtClean="0"/>
              <a:t>‹N°›</a:t>
            </a:fld>
            <a:endParaRPr lang="fr-FR"/>
          </a:p>
        </p:txBody>
      </p:sp>
    </p:spTree>
    <p:extLst>
      <p:ext uri="{BB962C8B-B14F-4D97-AF65-F5344CB8AC3E}">
        <p14:creationId xmlns:p14="http://schemas.microsoft.com/office/powerpoint/2010/main" val="838054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A5A644-F94E-46D4-82D5-D8BB94C640E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10FECC0-FCC5-4B53-8D58-3E1F10A39C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A5A6F9F-9AE1-4294-9A7B-4E00EB84C5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F776272-78BE-417D-99CA-FEB17F53CE9A}"/>
              </a:ext>
            </a:extLst>
          </p:cNvPr>
          <p:cNvSpPr>
            <a:spLocks noGrp="1"/>
          </p:cNvSpPr>
          <p:nvPr>
            <p:ph type="dt" sz="half" idx="10"/>
          </p:nvPr>
        </p:nvSpPr>
        <p:spPr/>
        <p:txBody>
          <a:bodyPr/>
          <a:lstStyle/>
          <a:p>
            <a:fld id="{5E424BF9-FB65-4BF7-8F80-7A58EFA3516C}" type="datetimeFigureOut">
              <a:rPr lang="fr-FR" smtClean="0"/>
              <a:t>16/09/2022</a:t>
            </a:fld>
            <a:endParaRPr lang="fr-FR"/>
          </a:p>
        </p:txBody>
      </p:sp>
      <p:sp>
        <p:nvSpPr>
          <p:cNvPr id="6" name="Espace réservé du pied de page 5">
            <a:extLst>
              <a:ext uri="{FF2B5EF4-FFF2-40B4-BE49-F238E27FC236}">
                <a16:creationId xmlns:a16="http://schemas.microsoft.com/office/drawing/2014/main" id="{39DBC7E6-B22E-4B58-A2A3-1209C15470E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CB33CA4-E263-48CB-8EFA-3DB8361157D6}"/>
              </a:ext>
            </a:extLst>
          </p:cNvPr>
          <p:cNvSpPr>
            <a:spLocks noGrp="1"/>
          </p:cNvSpPr>
          <p:nvPr>
            <p:ph type="sldNum" sz="quarter" idx="12"/>
          </p:nvPr>
        </p:nvSpPr>
        <p:spPr/>
        <p:txBody>
          <a:bodyPr/>
          <a:lstStyle/>
          <a:p>
            <a:fld id="{7B402EF7-9EFE-4A01-AD01-20D2A71945AC}" type="slidenum">
              <a:rPr lang="fr-FR" smtClean="0"/>
              <a:t>‹N°›</a:t>
            </a:fld>
            <a:endParaRPr lang="fr-FR"/>
          </a:p>
        </p:txBody>
      </p:sp>
    </p:spTree>
    <p:extLst>
      <p:ext uri="{BB962C8B-B14F-4D97-AF65-F5344CB8AC3E}">
        <p14:creationId xmlns:p14="http://schemas.microsoft.com/office/powerpoint/2010/main" val="1669883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75ACFC-C1A2-4CDC-A843-5E7B0971D54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C9D3405-9A9D-4AFE-8A30-E050FF805C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A35A4A1-F1A1-4B43-8215-6D28D0AA5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9C0E66D-1703-46CC-A0BE-CE120BB9163B}"/>
              </a:ext>
            </a:extLst>
          </p:cNvPr>
          <p:cNvSpPr>
            <a:spLocks noGrp="1"/>
          </p:cNvSpPr>
          <p:nvPr>
            <p:ph type="dt" sz="half" idx="10"/>
          </p:nvPr>
        </p:nvSpPr>
        <p:spPr/>
        <p:txBody>
          <a:bodyPr/>
          <a:lstStyle/>
          <a:p>
            <a:fld id="{5E424BF9-FB65-4BF7-8F80-7A58EFA3516C}" type="datetimeFigureOut">
              <a:rPr lang="fr-FR" smtClean="0"/>
              <a:t>16/09/2022</a:t>
            </a:fld>
            <a:endParaRPr lang="fr-FR"/>
          </a:p>
        </p:txBody>
      </p:sp>
      <p:sp>
        <p:nvSpPr>
          <p:cNvPr id="6" name="Espace réservé du pied de page 5">
            <a:extLst>
              <a:ext uri="{FF2B5EF4-FFF2-40B4-BE49-F238E27FC236}">
                <a16:creationId xmlns:a16="http://schemas.microsoft.com/office/drawing/2014/main" id="{84DAF350-74D5-487A-BFB3-96B3E284472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2545202-B756-4DCF-AF8A-03FD297ED73A}"/>
              </a:ext>
            </a:extLst>
          </p:cNvPr>
          <p:cNvSpPr>
            <a:spLocks noGrp="1"/>
          </p:cNvSpPr>
          <p:nvPr>
            <p:ph type="sldNum" sz="quarter" idx="12"/>
          </p:nvPr>
        </p:nvSpPr>
        <p:spPr/>
        <p:txBody>
          <a:bodyPr/>
          <a:lstStyle/>
          <a:p>
            <a:fld id="{7B402EF7-9EFE-4A01-AD01-20D2A71945AC}" type="slidenum">
              <a:rPr lang="fr-FR" smtClean="0"/>
              <a:t>‹N°›</a:t>
            </a:fld>
            <a:endParaRPr lang="fr-FR"/>
          </a:p>
        </p:txBody>
      </p:sp>
    </p:spTree>
    <p:extLst>
      <p:ext uri="{BB962C8B-B14F-4D97-AF65-F5344CB8AC3E}">
        <p14:creationId xmlns:p14="http://schemas.microsoft.com/office/powerpoint/2010/main" val="1106310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614D17B-A17B-496E-B0B7-947E0A357A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B4F19EE-A254-4A9E-82D0-B10D4D887B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CFA3C0B-EB83-46AF-B9FF-B041A8B8E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424BF9-FB65-4BF7-8F80-7A58EFA3516C}"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5A3F795A-712C-4F50-B104-DA98549FC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1F90FC4-9BA1-4372-8A71-630B0EB9B8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02EF7-9EFE-4A01-AD01-20D2A71945AC}" type="slidenum">
              <a:rPr lang="fr-FR" smtClean="0"/>
              <a:t>‹N°›</a:t>
            </a:fld>
            <a:endParaRPr lang="fr-FR"/>
          </a:p>
        </p:txBody>
      </p:sp>
    </p:spTree>
    <p:extLst>
      <p:ext uri="{BB962C8B-B14F-4D97-AF65-F5344CB8AC3E}">
        <p14:creationId xmlns:p14="http://schemas.microsoft.com/office/powerpoint/2010/main" val="711464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A0ABAB-9FE8-4EC7-9F8E-1E9338A397FF}"/>
              </a:ext>
            </a:extLst>
          </p:cNvPr>
          <p:cNvSpPr>
            <a:spLocks noGrp="1"/>
          </p:cNvSpPr>
          <p:nvPr>
            <p:ph type="ctrTitle"/>
          </p:nvPr>
        </p:nvSpPr>
        <p:spPr>
          <a:xfrm>
            <a:off x="1524000" y="665163"/>
            <a:ext cx="9144000" cy="2387600"/>
          </a:xfrm>
        </p:spPr>
        <p:txBody>
          <a:bodyPr>
            <a:normAutofit/>
          </a:bodyPr>
          <a:lstStyle/>
          <a:p>
            <a:r>
              <a:rPr lang="fr-FR" b="0" i="0" dirty="0">
                <a:solidFill>
                  <a:srgbClr val="000000"/>
                </a:solidFill>
                <a:effectLst/>
                <a:latin typeface="Segoe UI" panose="020B0502040204020203" pitchFamily="34" charset="0"/>
              </a:rPr>
              <a:t>PHP MySQL Insérer des données</a:t>
            </a:r>
            <a:endParaRPr lang="fr-FR" dirty="0"/>
          </a:p>
        </p:txBody>
      </p:sp>
      <p:sp>
        <p:nvSpPr>
          <p:cNvPr id="3" name="Sous-titre 2">
            <a:extLst>
              <a:ext uri="{FF2B5EF4-FFF2-40B4-BE49-F238E27FC236}">
                <a16:creationId xmlns:a16="http://schemas.microsoft.com/office/drawing/2014/main" id="{389BBA5D-7914-48A0-8BA2-2E2E8CAA2B1E}"/>
              </a:ext>
            </a:extLst>
          </p:cNvPr>
          <p:cNvSpPr>
            <a:spLocks noGrp="1"/>
          </p:cNvSpPr>
          <p:nvPr>
            <p:ph type="subTitle" idx="1"/>
          </p:nvPr>
        </p:nvSpPr>
        <p:spPr/>
        <p:txBody>
          <a:bodyPr/>
          <a:lstStyle/>
          <a:p>
            <a:r>
              <a:rPr lang="fr-FR" b="0" i="0" dirty="0">
                <a:solidFill>
                  <a:srgbClr val="8E9AA6"/>
                </a:solidFill>
                <a:effectLst/>
                <a:latin typeface="-apple-system"/>
              </a:rPr>
              <a:t>Dans ce chapitre, vous apprendrez à insérer des enregistrements dans une table MySQL à l'aide de PHP.</a:t>
            </a:r>
            <a:endParaRPr lang="fr-FR" dirty="0"/>
          </a:p>
        </p:txBody>
      </p:sp>
    </p:spTree>
    <p:extLst>
      <p:ext uri="{BB962C8B-B14F-4D97-AF65-F5344CB8AC3E}">
        <p14:creationId xmlns:p14="http://schemas.microsoft.com/office/powerpoint/2010/main" val="3520831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5210A83-602F-4583-AFE8-BC5BC705F7F3}"/>
              </a:ext>
            </a:extLst>
          </p:cNvPr>
          <p:cNvSpPr>
            <a:spLocks noChangeArrowheads="1"/>
          </p:cNvSpPr>
          <p:nvPr/>
        </p:nvSpPr>
        <p:spPr bwMode="auto">
          <a:xfrm>
            <a:off x="815662" y="1070870"/>
            <a:ext cx="10560676" cy="1200329"/>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a:ln>
                  <a:noFill/>
                </a:ln>
                <a:solidFill>
                  <a:srgbClr val="144261"/>
                </a:solidFill>
                <a:effectLst/>
                <a:latin typeface="-apple-system"/>
              </a:rPr>
              <a:t>Remarque :</a:t>
            </a:r>
            <a:r>
              <a:rPr kumimoji="0" lang="fr-FR" altLang="fr-FR" sz="2400" b="0" i="0" u="none" strike="noStrike" cap="none" normalizeH="0" baseline="0" dirty="0">
                <a:ln>
                  <a:noFill/>
                </a:ln>
                <a:solidFill>
                  <a:srgbClr val="144261"/>
                </a:solidFill>
                <a:effectLst/>
                <a:latin typeface="-apple-system"/>
              </a:rPr>
              <a:t> La fonction  </a:t>
            </a:r>
            <a:r>
              <a:rPr kumimoji="0" lang="fr-FR" altLang="fr-FR" sz="2400" b="0" i="0" u="none" strike="noStrike" cap="none" normalizeH="0" baseline="0" dirty="0" err="1">
                <a:ln>
                  <a:noFill/>
                </a:ln>
                <a:solidFill>
                  <a:srgbClr val="144261"/>
                </a:solidFill>
                <a:effectLst/>
                <a:latin typeface="Consolas" panose="020B0609020204030204" pitchFamily="49" charset="0"/>
              </a:rPr>
              <a:t>mysqli_real_escape_string</a:t>
            </a:r>
            <a:r>
              <a:rPr kumimoji="0" lang="fr-FR" altLang="fr-FR" sz="2400" b="0" i="0" u="none" strike="noStrike" cap="none" normalizeH="0" baseline="0" dirty="0">
                <a:ln>
                  <a:noFill/>
                </a:ln>
                <a:solidFill>
                  <a:srgbClr val="144261"/>
                </a:solidFill>
                <a:effectLst/>
                <a:latin typeface="Consolas" panose="020B0609020204030204" pitchFamily="49" charset="0"/>
              </a:rPr>
              <a:t>()</a:t>
            </a:r>
            <a:r>
              <a:rPr kumimoji="0" lang="fr-FR" altLang="fr-FR" sz="2400" b="0" i="0" u="none" strike="noStrike" cap="none" normalizeH="0" baseline="0" dirty="0">
                <a:ln>
                  <a:noFill/>
                </a:ln>
                <a:solidFill>
                  <a:srgbClr val="144261"/>
                </a:solidFill>
                <a:effectLst/>
                <a:latin typeface="-apple-system"/>
              </a:rPr>
              <a:t> échappe les caractères spéciaux dans une chaîne et crée une chaîne SQL légale pour assurer la sécurité contre </a:t>
            </a:r>
            <a:r>
              <a:rPr kumimoji="0" lang="fr-FR" altLang="fr-FR" sz="2400" b="0" i="0" u="none" strike="noStrike" cap="none" normalizeH="0" baseline="0" dirty="0">
                <a:ln>
                  <a:noFill/>
                </a:ln>
                <a:solidFill>
                  <a:srgbClr val="4395C6"/>
                </a:solidFill>
                <a:effectLst/>
                <a:latin typeface="-apple-system"/>
              </a:rPr>
              <a:t>l'injection SQL</a:t>
            </a:r>
            <a:r>
              <a:rPr kumimoji="0" lang="fr-FR" altLang="fr-FR" sz="2400" b="0" i="0" u="none" strike="noStrike" cap="none" normalizeH="0" baseline="0" dirty="0">
                <a:ln>
                  <a:noFill/>
                </a:ln>
                <a:solidFill>
                  <a:srgbClr val="144261"/>
                </a:solidFill>
                <a:effectLst/>
                <a:latin typeface="-apple-system"/>
              </a:rPr>
              <a:t> .</a:t>
            </a:r>
            <a:r>
              <a:rPr kumimoji="0" lang="fr-FR" altLang="fr-FR" sz="2000" b="0" i="0" u="none" strike="noStrike" cap="none" normalizeH="0" baseline="0" dirty="0">
                <a:ln>
                  <a:noFill/>
                </a:ln>
                <a:solidFill>
                  <a:schemeClr val="tx1"/>
                </a:solidFill>
                <a:effectLst/>
              </a:rPr>
              <a:t> </a:t>
            </a:r>
            <a:endParaRPr kumimoji="0" lang="fr-FR" altLang="fr-FR" sz="3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29546DAB-054A-41B4-AC37-2C9CD646580D}"/>
              </a:ext>
            </a:extLst>
          </p:cNvPr>
          <p:cNvSpPr txBox="1"/>
          <p:nvPr/>
        </p:nvSpPr>
        <p:spPr>
          <a:xfrm>
            <a:off x="815662" y="3656097"/>
            <a:ext cx="10560676" cy="1477328"/>
          </a:xfrm>
          <a:prstGeom prst="rect">
            <a:avLst/>
          </a:prstGeom>
          <a:noFill/>
        </p:spPr>
        <p:txBody>
          <a:bodyPr wrap="square">
            <a:spAutoFit/>
          </a:bodyPr>
          <a:lstStyle/>
          <a:p>
            <a:pPr algn="just"/>
            <a:r>
              <a:rPr lang="fr-FR" b="0" i="0" dirty="0">
                <a:solidFill>
                  <a:srgbClr val="414141"/>
                </a:solidFill>
                <a:effectLst/>
                <a:latin typeface="-apple-system"/>
              </a:rPr>
              <a:t>Ceci est un exemple très basique d'insertion des données de formulaire dans une table de base de données MySQL. Vous pouvez étendre cet exemple et le rendre plus interactif en ajoutant des validations aux entrées utilisateur avant de l'insérer dans les tables de la base de données. Veuillez consulter le chapitre sur la </a:t>
            </a:r>
            <a:r>
              <a:rPr lang="fr-FR" b="0" i="0" u="none" strike="noStrike" dirty="0">
                <a:solidFill>
                  <a:srgbClr val="1DB79F"/>
                </a:solidFill>
                <a:effectLst/>
                <a:latin typeface="-apple-system"/>
              </a:rPr>
              <a:t>validation de formulaire PHP</a:t>
            </a:r>
            <a:r>
              <a:rPr lang="fr-FR" b="0" i="0" dirty="0">
                <a:solidFill>
                  <a:srgbClr val="414141"/>
                </a:solidFill>
                <a:effectLst/>
                <a:latin typeface="-apple-system"/>
              </a:rPr>
              <a:t> pour en savoir plus sur le nettoyage et la validation des entrées utilisateur à l'aide de PHP.</a:t>
            </a:r>
            <a:endParaRPr lang="fr-FR" dirty="0"/>
          </a:p>
        </p:txBody>
      </p:sp>
    </p:spTree>
    <p:extLst>
      <p:ext uri="{BB962C8B-B14F-4D97-AF65-F5344CB8AC3E}">
        <p14:creationId xmlns:p14="http://schemas.microsoft.com/office/powerpoint/2010/main" val="3193024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8FEE95-2D99-4981-9260-20B31AD1D7E0}"/>
              </a:ext>
            </a:extLst>
          </p:cNvPr>
          <p:cNvSpPr>
            <a:spLocks noGrp="1"/>
          </p:cNvSpPr>
          <p:nvPr>
            <p:ph type="title"/>
          </p:nvPr>
        </p:nvSpPr>
        <p:spPr>
          <a:xfrm>
            <a:off x="838200" y="365125"/>
            <a:ext cx="10515600" cy="867930"/>
          </a:xfrm>
        </p:spPr>
        <p:txBody>
          <a:bodyPr>
            <a:normAutofit fontScale="90000"/>
          </a:bodyPr>
          <a:lstStyle/>
          <a:p>
            <a:r>
              <a:rPr lang="fr-FR" b="1" i="0" dirty="0">
                <a:solidFill>
                  <a:srgbClr val="262626"/>
                </a:solidFill>
                <a:effectLst/>
                <a:latin typeface="-apple-system"/>
              </a:rPr>
              <a:t>Insertion de données dans une table de base de données MySQL</a:t>
            </a:r>
            <a:endParaRPr lang="fr-FR" dirty="0"/>
          </a:p>
        </p:txBody>
      </p:sp>
      <p:sp>
        <p:nvSpPr>
          <p:cNvPr id="3" name="Espace réservé du contenu 2">
            <a:extLst>
              <a:ext uri="{FF2B5EF4-FFF2-40B4-BE49-F238E27FC236}">
                <a16:creationId xmlns:a16="http://schemas.microsoft.com/office/drawing/2014/main" id="{A735C24B-F6D4-447B-8F1C-334110755064}"/>
              </a:ext>
            </a:extLst>
          </p:cNvPr>
          <p:cNvSpPr>
            <a:spLocks noGrp="1"/>
          </p:cNvSpPr>
          <p:nvPr>
            <p:ph idx="1"/>
          </p:nvPr>
        </p:nvSpPr>
        <p:spPr>
          <a:xfrm>
            <a:off x="838200" y="1965325"/>
            <a:ext cx="10515600" cy="4351338"/>
          </a:xfrm>
        </p:spPr>
        <p:txBody>
          <a:bodyPr>
            <a:normAutofit/>
          </a:bodyPr>
          <a:lstStyle/>
          <a:p>
            <a:pPr marL="0" indent="0">
              <a:buNone/>
            </a:pPr>
            <a:r>
              <a:rPr lang="fr-FR" sz="2000" dirty="0"/>
              <a:t>Maintenant que vous avez compris comment créer une base de données et des tables dans MySQL. Dans ce chapitre, vous apprendrez à exécuter une requête SQL pour insérer des enregistrements dans une table.</a:t>
            </a:r>
          </a:p>
          <a:p>
            <a:pPr marL="0" indent="0">
              <a:buNone/>
            </a:pPr>
            <a:endParaRPr lang="fr-FR" sz="2000" dirty="0"/>
          </a:p>
          <a:p>
            <a:pPr marL="0" indent="0">
              <a:buNone/>
            </a:pPr>
            <a:r>
              <a:rPr lang="fr-FR" sz="2000" dirty="0"/>
              <a:t>L'instruction</a:t>
            </a:r>
            <a:r>
              <a:rPr lang="fr-FR" sz="2000" b="1" dirty="0"/>
              <a:t> INSERT INTO</a:t>
            </a:r>
            <a:r>
              <a:rPr lang="fr-FR" sz="2000" dirty="0"/>
              <a:t> est utilisée pour insérer de nouvelles lignes dans une table de base de données.</a:t>
            </a:r>
          </a:p>
          <a:p>
            <a:pPr marL="0" indent="0">
              <a:buNone/>
            </a:pPr>
            <a:endParaRPr lang="fr-FR" sz="2000" dirty="0"/>
          </a:p>
          <a:p>
            <a:pPr marL="0" indent="0">
              <a:buNone/>
            </a:pPr>
            <a:r>
              <a:rPr lang="fr-FR" sz="2000" dirty="0"/>
              <a:t>Faisons une requête SQL en utilisant l'instruction </a:t>
            </a:r>
            <a:r>
              <a:rPr lang="fr-FR" sz="2000" b="1" dirty="0"/>
              <a:t>INSERT INTO </a:t>
            </a:r>
            <a:r>
              <a:rPr lang="fr-FR" sz="2000" dirty="0"/>
              <a:t>avec les valeurs appropriées, après quoi nous exécuterons cette requête d'insertion en la passant à la fonction PHP</a:t>
            </a:r>
            <a:r>
              <a:rPr lang="fr-FR" sz="2000" b="1" dirty="0"/>
              <a:t> </a:t>
            </a:r>
            <a:r>
              <a:rPr lang="fr-FR" sz="2000" b="1" dirty="0" err="1"/>
              <a:t>mysqli_query</a:t>
            </a:r>
            <a:r>
              <a:rPr lang="fr-FR" sz="2000" b="1" dirty="0"/>
              <a:t>()</a:t>
            </a:r>
            <a:r>
              <a:rPr lang="fr-FR" sz="2000" dirty="0"/>
              <a:t> pour insérer des données dans la table. Voici un exemple, qui insère une nouvelle ligne dans la table </a:t>
            </a:r>
            <a:r>
              <a:rPr lang="fr-FR" sz="2000" b="1" dirty="0" err="1"/>
              <a:t>persons</a:t>
            </a:r>
            <a:r>
              <a:rPr lang="fr-FR" sz="2000" dirty="0"/>
              <a:t> en spécifiant des valeurs pour les champs </a:t>
            </a:r>
            <a:r>
              <a:rPr lang="fr-FR" sz="2000" dirty="0" err="1"/>
              <a:t>first_name</a:t>
            </a:r>
            <a:r>
              <a:rPr lang="fr-FR" sz="2000" dirty="0"/>
              <a:t> , </a:t>
            </a:r>
            <a:r>
              <a:rPr lang="fr-FR" sz="2000" dirty="0" err="1"/>
              <a:t>last_name</a:t>
            </a:r>
            <a:r>
              <a:rPr lang="fr-FR" sz="2000" dirty="0"/>
              <a:t> et email .</a:t>
            </a:r>
          </a:p>
        </p:txBody>
      </p:sp>
    </p:spTree>
    <p:extLst>
      <p:ext uri="{BB962C8B-B14F-4D97-AF65-F5344CB8AC3E}">
        <p14:creationId xmlns:p14="http://schemas.microsoft.com/office/powerpoint/2010/main" val="157724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4CBE931-6D3F-47A2-9B1E-657785B8244A}"/>
              </a:ext>
            </a:extLst>
          </p:cNvPr>
          <p:cNvSpPr txBox="1"/>
          <p:nvPr/>
        </p:nvSpPr>
        <p:spPr>
          <a:xfrm>
            <a:off x="900546" y="336168"/>
            <a:ext cx="9670472" cy="4524315"/>
          </a:xfrm>
          <a:prstGeom prst="rect">
            <a:avLst/>
          </a:prstGeom>
          <a:noFill/>
          <a:ln>
            <a:solidFill>
              <a:schemeClr val="accent3"/>
            </a:solidFill>
          </a:ln>
        </p:spPr>
        <p:txBody>
          <a:bodyPr wrap="square">
            <a:spAutoFit/>
          </a:bodyPr>
          <a:lstStyle/>
          <a:p>
            <a:r>
              <a:rPr lang="fr-FR" b="0" dirty="0">
                <a:solidFill>
                  <a:srgbClr val="569CD6"/>
                </a:solidFill>
                <a:effectLst/>
                <a:latin typeface="Consolas" panose="020B0609020204030204" pitchFamily="49" charset="0"/>
              </a:rPr>
              <a:t>&lt;?</a:t>
            </a:r>
            <a:r>
              <a:rPr lang="fr-FR" b="0" dirty="0" err="1">
                <a:solidFill>
                  <a:srgbClr val="569CD6"/>
                </a:solidFill>
                <a:effectLst/>
                <a:latin typeface="Consolas" panose="020B0609020204030204" pitchFamily="49" charset="0"/>
              </a:rPr>
              <a:t>php</a:t>
            </a:r>
            <a:endParaRPr lang="fr-FR" b="0" dirty="0">
              <a:solidFill>
                <a:srgbClr val="D4D4D4"/>
              </a:solidFill>
              <a:effectLst/>
              <a:latin typeface="Consolas" panose="020B0609020204030204" pitchFamily="49" charset="0"/>
            </a:endParaRPr>
          </a:p>
          <a:p>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mysqli_connect</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"localhost"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"root"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demo</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p>
          <a:p>
            <a:r>
              <a:rPr lang="fr-FR" b="0" dirty="0">
                <a:solidFill>
                  <a:srgbClr val="6A9955"/>
                </a:solidFill>
                <a:effectLst/>
                <a:latin typeface="Consolas" panose="020B0609020204030204" pitchFamily="49" charset="0"/>
              </a:rPr>
              <a:t>// Vérifiez connexion</a:t>
            </a:r>
            <a:endParaRPr lang="fr-FR" b="0" dirty="0">
              <a:solidFill>
                <a:srgbClr val="D4D4D4"/>
              </a:solidFill>
              <a:effectLst/>
              <a:latin typeface="Consolas" panose="020B0609020204030204" pitchFamily="49" charset="0"/>
            </a:endParaRPr>
          </a:p>
          <a:p>
            <a:r>
              <a:rPr lang="fr-FR" b="0" dirty="0">
                <a:solidFill>
                  <a:srgbClr val="C586C0"/>
                </a:solidFill>
                <a:effectLst/>
                <a:latin typeface="Consolas" panose="020B0609020204030204" pitchFamily="49" charset="0"/>
              </a:rPr>
              <a:t>if</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 === </a:t>
            </a:r>
            <a:r>
              <a:rPr lang="fr-FR" b="0" dirty="0">
                <a:solidFill>
                  <a:srgbClr val="569CD6"/>
                </a:solidFill>
                <a:effectLst/>
                <a:latin typeface="Consolas" panose="020B0609020204030204" pitchFamily="49" charset="0"/>
              </a:rPr>
              <a:t>false</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C586C0"/>
                </a:solidFill>
                <a:effectLst/>
                <a:latin typeface="Consolas" panose="020B0609020204030204" pitchFamily="49" charset="0"/>
              </a:rPr>
              <a:t>die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"ERROR: </a:t>
            </a:r>
            <a:r>
              <a:rPr lang="fr-FR" b="0" dirty="0" err="1">
                <a:solidFill>
                  <a:srgbClr val="CE9178"/>
                </a:solidFill>
                <a:effectLst/>
                <a:latin typeface="Consolas" panose="020B0609020204030204" pitchFamily="49" charset="0"/>
              </a:rPr>
              <a:t>Could</a:t>
            </a:r>
            <a:r>
              <a:rPr lang="fr-FR" b="0" dirty="0">
                <a:solidFill>
                  <a:srgbClr val="CE9178"/>
                </a:solidFill>
                <a:effectLst/>
                <a:latin typeface="Consolas" panose="020B0609020204030204" pitchFamily="49" charset="0"/>
              </a:rPr>
              <a:t> not </a:t>
            </a:r>
            <a:r>
              <a:rPr lang="fr-FR" b="0" dirty="0" err="1">
                <a:solidFill>
                  <a:srgbClr val="CE9178"/>
                </a:solidFill>
                <a:effectLst/>
                <a:latin typeface="Consolas" panose="020B0609020204030204" pitchFamily="49" charset="0"/>
              </a:rPr>
              <a:t>connect</a:t>
            </a:r>
            <a:r>
              <a:rPr lang="fr-FR" b="0" dirty="0">
                <a:solidFill>
                  <a:srgbClr val="CE9178"/>
                </a:solidFill>
                <a:effectLst/>
                <a:latin typeface="Consolas" panose="020B0609020204030204" pitchFamily="49" charset="0"/>
              </a:rPr>
              <a:t>. "</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mysqli_connect_error</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a:t>
            </a:r>
          </a:p>
          <a:p>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sql</a:t>
            </a:r>
            <a:r>
              <a:rPr lang="fr-FR" b="0" dirty="0">
                <a:solidFill>
                  <a:srgbClr val="D4D4D4"/>
                </a:solidFill>
                <a:effectLst/>
                <a:latin typeface="Consolas" panose="020B0609020204030204" pitchFamily="49" charset="0"/>
              </a:rPr>
              <a:t> = </a:t>
            </a:r>
            <a:r>
              <a:rPr lang="fr-FR" b="0" dirty="0">
                <a:solidFill>
                  <a:srgbClr val="CE9178"/>
                </a:solidFill>
                <a:effectLst/>
                <a:latin typeface="Consolas" panose="020B0609020204030204" pitchFamily="49" charset="0"/>
              </a:rPr>
              <a:t>"</a:t>
            </a:r>
            <a:r>
              <a:rPr lang="fr-FR" b="0" dirty="0">
                <a:solidFill>
                  <a:srgbClr val="569CD6"/>
                </a:solidFill>
                <a:effectLst/>
                <a:latin typeface="Consolas" panose="020B0609020204030204" pitchFamily="49" charset="0"/>
              </a:rPr>
              <a:t>INSERT</a:t>
            </a:r>
            <a:r>
              <a:rPr lang="fr-FR" b="0" dirty="0">
                <a:solidFill>
                  <a:srgbClr val="CE9178"/>
                </a:solidFill>
                <a:effectLst/>
                <a:latin typeface="Consolas" panose="020B0609020204030204" pitchFamily="49" charset="0"/>
              </a:rPr>
              <a:t> </a:t>
            </a:r>
            <a:r>
              <a:rPr lang="fr-FR" b="0" dirty="0">
                <a:solidFill>
                  <a:srgbClr val="569CD6"/>
                </a:solidFill>
                <a:effectLst/>
                <a:latin typeface="Consolas" panose="020B0609020204030204" pitchFamily="49" charset="0"/>
              </a:rPr>
              <a:t>INTO</a:t>
            </a:r>
            <a:r>
              <a:rPr lang="fr-FR" b="0" dirty="0">
                <a:solidFill>
                  <a:srgbClr val="CE9178"/>
                </a:solidFill>
                <a:effectLst/>
                <a:latin typeface="Consolas" panose="020B0609020204030204" pitchFamily="49" charset="0"/>
              </a:rPr>
              <a:t> </a:t>
            </a:r>
            <a:r>
              <a:rPr lang="fr-FR" b="0" dirty="0" err="1">
                <a:solidFill>
                  <a:srgbClr val="CE9178"/>
                </a:solidFill>
                <a:effectLst/>
                <a:latin typeface="Consolas" panose="020B0609020204030204" pitchFamily="49" charset="0"/>
              </a:rPr>
              <a:t>persons</a:t>
            </a:r>
            <a:r>
              <a:rPr lang="fr-FR" b="0" dirty="0">
                <a:solidFill>
                  <a:srgbClr val="CE9178"/>
                </a:solidFill>
                <a:effectLst/>
                <a:latin typeface="Consolas" panose="020B0609020204030204" pitchFamily="49" charset="0"/>
              </a:rPr>
              <a:t> (id, </a:t>
            </a:r>
            <a:r>
              <a:rPr lang="fr-FR" b="0" dirty="0" err="1">
                <a:solidFill>
                  <a:srgbClr val="CE9178"/>
                </a:solidFill>
                <a:effectLst/>
                <a:latin typeface="Consolas" panose="020B0609020204030204" pitchFamily="49" charset="0"/>
              </a:rPr>
              <a:t>first_name</a:t>
            </a:r>
            <a:r>
              <a:rPr lang="fr-FR" b="0" dirty="0">
                <a:solidFill>
                  <a:srgbClr val="CE9178"/>
                </a:solidFill>
                <a:effectLst/>
                <a:latin typeface="Consolas" panose="020B0609020204030204" pitchFamily="49" charset="0"/>
              </a:rPr>
              <a:t>, </a:t>
            </a:r>
            <a:r>
              <a:rPr lang="fr-FR" b="0" dirty="0" err="1">
                <a:solidFill>
                  <a:srgbClr val="CE9178"/>
                </a:solidFill>
                <a:effectLst/>
                <a:latin typeface="Consolas" panose="020B0609020204030204" pitchFamily="49" charset="0"/>
              </a:rPr>
              <a:t>last_name</a:t>
            </a:r>
            <a:r>
              <a:rPr lang="fr-FR" b="0" dirty="0">
                <a:solidFill>
                  <a:srgbClr val="CE9178"/>
                </a:solidFill>
                <a:effectLst/>
                <a:latin typeface="Consolas" panose="020B0609020204030204" pitchFamily="49" charset="0"/>
              </a:rPr>
              <a:t>, email) </a:t>
            </a:r>
          </a:p>
          <a:p>
            <a:r>
              <a:rPr lang="fr-FR" dirty="0">
                <a:solidFill>
                  <a:srgbClr val="CE9178"/>
                </a:solidFill>
                <a:latin typeface="Consolas" panose="020B0609020204030204" pitchFamily="49" charset="0"/>
              </a:rPr>
              <a:t>	</a:t>
            </a:r>
            <a:r>
              <a:rPr lang="fr-FR" b="0" dirty="0">
                <a:solidFill>
                  <a:srgbClr val="569CD6"/>
                </a:solidFill>
                <a:effectLst/>
                <a:latin typeface="Consolas" panose="020B0609020204030204" pitchFamily="49" charset="0"/>
              </a:rPr>
              <a:t>VALUES</a:t>
            </a:r>
            <a:r>
              <a:rPr lang="fr-FR" b="0" dirty="0">
                <a:solidFill>
                  <a:srgbClr val="CE9178"/>
                </a:solidFill>
                <a:effectLst/>
                <a:latin typeface="Consolas" panose="020B0609020204030204" pitchFamily="49" charset="0"/>
              </a:rPr>
              <a:t> (</a:t>
            </a:r>
            <a:r>
              <a:rPr lang="fr-FR" b="0" dirty="0">
                <a:solidFill>
                  <a:srgbClr val="B5CEA8"/>
                </a:solidFill>
                <a:effectLst/>
                <a:latin typeface="Consolas" panose="020B0609020204030204" pitchFamily="49" charset="0"/>
              </a:rPr>
              <a:t>1</a:t>
            </a:r>
            <a:r>
              <a:rPr lang="fr-FR" b="0" dirty="0">
                <a:solidFill>
                  <a:srgbClr val="CE9178"/>
                </a:solidFill>
                <a:effectLst/>
                <a:latin typeface="Consolas" panose="020B0609020204030204" pitchFamily="49" charset="0"/>
              </a:rPr>
              <a:t>, 'Peter', 'Parker', 'peterparker@mail.com')"</a:t>
            </a:r>
            <a:r>
              <a:rPr lang="fr-FR" b="0" dirty="0">
                <a:solidFill>
                  <a:srgbClr val="D4D4D4"/>
                </a:solidFill>
                <a:effectLst/>
                <a:latin typeface="Consolas" panose="020B0609020204030204" pitchFamily="49" charset="0"/>
              </a:rPr>
              <a:t>;</a:t>
            </a:r>
          </a:p>
          <a:p>
            <a:r>
              <a:rPr lang="fr-FR" b="0" dirty="0">
                <a:solidFill>
                  <a:srgbClr val="C586C0"/>
                </a:solidFill>
                <a:effectLst/>
                <a:latin typeface="Consolas" panose="020B0609020204030204" pitchFamily="49" charset="0"/>
              </a:rPr>
              <a:t>if</a:t>
            </a:r>
            <a:r>
              <a:rPr lang="fr-FR" b="0" dirty="0">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mysqli_query</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sql</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echo</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"Records </a:t>
            </a:r>
            <a:r>
              <a:rPr lang="fr-FR" b="0" dirty="0" err="1">
                <a:solidFill>
                  <a:srgbClr val="CE9178"/>
                </a:solidFill>
                <a:effectLst/>
                <a:latin typeface="Consolas" panose="020B0609020204030204" pitchFamily="49" charset="0"/>
              </a:rPr>
              <a:t>inserted</a:t>
            </a:r>
            <a:r>
              <a:rPr lang="fr-FR" b="0" dirty="0">
                <a:solidFill>
                  <a:srgbClr val="CE9178"/>
                </a:solidFill>
                <a:effectLst/>
                <a:latin typeface="Consolas" panose="020B0609020204030204" pitchFamily="49" charset="0"/>
              </a:rPr>
              <a:t> </a:t>
            </a:r>
            <a:r>
              <a:rPr lang="fr-FR" b="0" dirty="0" err="1">
                <a:solidFill>
                  <a:srgbClr val="CE9178"/>
                </a:solidFill>
                <a:effectLst/>
                <a:latin typeface="Consolas" panose="020B0609020204030204" pitchFamily="49" charset="0"/>
              </a:rPr>
              <a:t>successfully</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C586C0"/>
                </a:solidFill>
                <a:effectLst/>
                <a:latin typeface="Consolas" panose="020B0609020204030204" pitchFamily="49" charset="0"/>
              </a:rPr>
              <a:t>else</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echo</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"ERROR: </a:t>
            </a:r>
            <a:r>
              <a:rPr lang="fr-FR" b="0" dirty="0" err="1">
                <a:solidFill>
                  <a:srgbClr val="CE9178"/>
                </a:solidFill>
                <a:effectLst/>
                <a:latin typeface="Consolas" panose="020B0609020204030204" pitchFamily="49" charset="0"/>
              </a:rPr>
              <a:t>Could</a:t>
            </a:r>
            <a:r>
              <a:rPr lang="fr-FR" b="0" dirty="0">
                <a:solidFill>
                  <a:srgbClr val="CE9178"/>
                </a:solidFill>
                <a:effectLst/>
                <a:latin typeface="Consolas" panose="020B0609020204030204" pitchFamily="49" charset="0"/>
              </a:rPr>
              <a:t> not able to </a:t>
            </a:r>
            <a:r>
              <a:rPr lang="fr-FR" b="0" dirty="0" err="1">
                <a:solidFill>
                  <a:srgbClr val="CE9178"/>
                </a:solidFill>
                <a:effectLst/>
                <a:latin typeface="Consolas" panose="020B0609020204030204" pitchFamily="49" charset="0"/>
              </a:rPr>
              <a:t>execute</a:t>
            </a:r>
            <a:r>
              <a:rPr lang="fr-FR" b="0" dirty="0">
                <a:solidFill>
                  <a:srgbClr val="CE9178"/>
                </a:solidFill>
                <a:effectLst/>
                <a:latin typeface="Consolas" panose="020B0609020204030204" pitchFamily="49" charset="0"/>
              </a:rPr>
              <a:t> </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sql</a:t>
            </a:r>
            <a:r>
              <a:rPr lang="fr-FR" b="0" dirty="0">
                <a:solidFill>
                  <a:srgbClr val="CE9178"/>
                </a:solidFill>
                <a:effectLst/>
                <a:latin typeface="Consolas" panose="020B0609020204030204" pitchFamily="49" charset="0"/>
              </a:rPr>
              <a:t>. "</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mysqli_error</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mysqli_close</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a:t>
            </a:r>
          </a:p>
          <a:p>
            <a:r>
              <a:rPr lang="fr-FR" b="0" dirty="0">
                <a:solidFill>
                  <a:srgbClr val="569CD6"/>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p:txBody>
      </p:sp>
      <p:sp>
        <p:nvSpPr>
          <p:cNvPr id="7" name="ZoneTexte 6">
            <a:extLst>
              <a:ext uri="{FF2B5EF4-FFF2-40B4-BE49-F238E27FC236}">
                <a16:creationId xmlns:a16="http://schemas.microsoft.com/office/drawing/2014/main" id="{B0537CF2-19E1-4B10-A0D8-4B4C6C057AEC}"/>
              </a:ext>
            </a:extLst>
          </p:cNvPr>
          <p:cNvSpPr txBox="1"/>
          <p:nvPr/>
        </p:nvSpPr>
        <p:spPr>
          <a:xfrm>
            <a:off x="528637" y="5229225"/>
            <a:ext cx="11044237" cy="923330"/>
          </a:xfrm>
          <a:prstGeom prst="rect">
            <a:avLst/>
          </a:prstGeom>
          <a:noFill/>
        </p:spPr>
        <p:txBody>
          <a:bodyPr wrap="square" rtlCol="0">
            <a:spAutoFit/>
          </a:bodyPr>
          <a:lstStyle/>
          <a:p>
            <a:r>
              <a:rPr lang="fr-FR" dirty="0"/>
              <a:t>Si vous vous souvenez du chapitre précédent , le champ id était marqué avec AUTO_INCREMENT. Ce modificateur indique à MySQL d'attribuer automatiquement une valeur à ce champ s'il n'est pas spécifié, en incrémentant la valeur précédente de 1.</a:t>
            </a:r>
          </a:p>
        </p:txBody>
      </p:sp>
    </p:spTree>
    <p:extLst>
      <p:ext uri="{BB962C8B-B14F-4D97-AF65-F5344CB8AC3E}">
        <p14:creationId xmlns:p14="http://schemas.microsoft.com/office/powerpoint/2010/main" val="3550385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804900-72B3-40CA-A5C8-08FA6B9EAAB4}"/>
              </a:ext>
            </a:extLst>
          </p:cNvPr>
          <p:cNvSpPr>
            <a:spLocks noGrp="1"/>
          </p:cNvSpPr>
          <p:nvPr>
            <p:ph type="title"/>
          </p:nvPr>
        </p:nvSpPr>
        <p:spPr>
          <a:xfrm>
            <a:off x="838200" y="365126"/>
            <a:ext cx="10515600" cy="763588"/>
          </a:xfrm>
        </p:spPr>
        <p:txBody>
          <a:bodyPr>
            <a:normAutofit fontScale="90000"/>
          </a:bodyPr>
          <a:lstStyle/>
          <a:p>
            <a:pPr fontAlgn="base"/>
            <a:r>
              <a:rPr lang="fr-FR" b="1" i="0" dirty="0">
                <a:solidFill>
                  <a:srgbClr val="262626"/>
                </a:solidFill>
                <a:effectLst/>
                <a:latin typeface="-apple-system"/>
              </a:rPr>
              <a:t>Insertion de plusieurs lignes dans un tableau</a:t>
            </a:r>
            <a:endParaRPr lang="fr-FR" dirty="0"/>
          </a:p>
        </p:txBody>
      </p:sp>
      <p:sp>
        <p:nvSpPr>
          <p:cNvPr id="3" name="Espace réservé du contenu 2">
            <a:extLst>
              <a:ext uri="{FF2B5EF4-FFF2-40B4-BE49-F238E27FC236}">
                <a16:creationId xmlns:a16="http://schemas.microsoft.com/office/drawing/2014/main" id="{AE29BFFF-7AED-4FFD-9B17-2EE320981E72}"/>
              </a:ext>
            </a:extLst>
          </p:cNvPr>
          <p:cNvSpPr>
            <a:spLocks noGrp="1"/>
          </p:cNvSpPr>
          <p:nvPr>
            <p:ph idx="1"/>
          </p:nvPr>
        </p:nvSpPr>
        <p:spPr>
          <a:xfrm>
            <a:off x="838200" y="1414463"/>
            <a:ext cx="10515600" cy="4762500"/>
          </a:xfrm>
        </p:spPr>
        <p:txBody>
          <a:bodyPr>
            <a:normAutofit/>
          </a:bodyPr>
          <a:lstStyle/>
          <a:p>
            <a:pPr marL="0" indent="0">
              <a:buNone/>
            </a:pPr>
            <a:r>
              <a:rPr lang="fr-FR" sz="2000" dirty="0"/>
              <a:t>Vous pouvez également insérer plusieurs lignes dans une table avec une seule requête d'insertion à la fois. Pour ce faire, incluez plusieurs listes de valeurs de colonne dans l'instruction</a:t>
            </a:r>
            <a:r>
              <a:rPr lang="fr-FR" sz="2000" b="1" dirty="0"/>
              <a:t> INSERT INTO</a:t>
            </a:r>
            <a:r>
              <a:rPr lang="fr-FR" sz="2000" dirty="0"/>
              <a:t>, où les valeurs de colonne de chaque ligne doivent être placées entre parenthèses et séparées par une virgule.</a:t>
            </a:r>
          </a:p>
          <a:p>
            <a:pPr marL="0" indent="0">
              <a:buNone/>
            </a:pPr>
            <a:r>
              <a:rPr lang="fr-FR" sz="2000" dirty="0"/>
              <a:t>Insérons quelques lignes supplémentaires dans la table </a:t>
            </a:r>
            <a:r>
              <a:rPr lang="fr-FR" sz="2000" b="1" dirty="0" err="1"/>
              <a:t>persons</a:t>
            </a:r>
            <a:r>
              <a:rPr lang="fr-FR" sz="2000" dirty="0"/>
              <a:t> , comme ceci :</a:t>
            </a:r>
          </a:p>
        </p:txBody>
      </p:sp>
    </p:spTree>
    <p:extLst>
      <p:ext uri="{BB962C8B-B14F-4D97-AF65-F5344CB8AC3E}">
        <p14:creationId xmlns:p14="http://schemas.microsoft.com/office/powerpoint/2010/main" val="2609839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56FBEDA-7B02-4DFE-9891-D3AE39001058}"/>
              </a:ext>
            </a:extLst>
          </p:cNvPr>
          <p:cNvSpPr txBox="1"/>
          <p:nvPr/>
        </p:nvSpPr>
        <p:spPr>
          <a:xfrm>
            <a:off x="845128" y="294049"/>
            <a:ext cx="10501744" cy="4801314"/>
          </a:xfrm>
          <a:prstGeom prst="rect">
            <a:avLst/>
          </a:prstGeom>
          <a:noFill/>
          <a:ln>
            <a:solidFill>
              <a:schemeClr val="accent3"/>
            </a:solidFill>
          </a:ln>
        </p:spPr>
        <p:txBody>
          <a:bodyPr wrap="square">
            <a:spAutoFit/>
          </a:bodyPr>
          <a:lstStyle/>
          <a:p>
            <a:r>
              <a:rPr lang="fr-FR" b="0" dirty="0">
                <a:solidFill>
                  <a:srgbClr val="569CD6"/>
                </a:solidFill>
                <a:effectLst/>
                <a:latin typeface="Consolas" panose="020B0609020204030204" pitchFamily="49" charset="0"/>
              </a:rPr>
              <a:t>&lt;?</a:t>
            </a:r>
            <a:r>
              <a:rPr lang="fr-FR" b="0" dirty="0" err="1">
                <a:solidFill>
                  <a:srgbClr val="569CD6"/>
                </a:solidFill>
                <a:effectLst/>
                <a:latin typeface="Consolas" panose="020B0609020204030204" pitchFamily="49" charset="0"/>
              </a:rPr>
              <a:t>php</a:t>
            </a:r>
            <a:endParaRPr lang="fr-FR" b="0" dirty="0">
              <a:solidFill>
                <a:srgbClr val="D4D4D4"/>
              </a:solidFill>
              <a:effectLst/>
              <a:latin typeface="Consolas" panose="020B0609020204030204" pitchFamily="49" charset="0"/>
            </a:endParaRPr>
          </a:p>
          <a:p>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mysqli_connect</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"localhost"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"root"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demo</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p>
          <a:p>
            <a:r>
              <a:rPr lang="fr-FR" b="0" dirty="0">
                <a:solidFill>
                  <a:srgbClr val="C586C0"/>
                </a:solidFill>
                <a:effectLst/>
                <a:latin typeface="Consolas" panose="020B0609020204030204" pitchFamily="49" charset="0"/>
              </a:rPr>
              <a:t>if</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 === </a:t>
            </a:r>
            <a:r>
              <a:rPr lang="fr-FR" b="0" dirty="0">
                <a:solidFill>
                  <a:srgbClr val="569CD6"/>
                </a:solidFill>
                <a:effectLst/>
                <a:latin typeface="Consolas" panose="020B0609020204030204" pitchFamily="49" charset="0"/>
              </a:rPr>
              <a:t>false</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C586C0"/>
                </a:solidFill>
                <a:effectLst/>
                <a:latin typeface="Consolas" panose="020B0609020204030204" pitchFamily="49" charset="0"/>
              </a:rPr>
              <a:t>die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"ERROR: </a:t>
            </a:r>
            <a:r>
              <a:rPr lang="fr-FR" b="0" dirty="0" err="1">
                <a:solidFill>
                  <a:srgbClr val="CE9178"/>
                </a:solidFill>
                <a:effectLst/>
                <a:latin typeface="Consolas" panose="020B0609020204030204" pitchFamily="49" charset="0"/>
              </a:rPr>
              <a:t>Could</a:t>
            </a:r>
            <a:r>
              <a:rPr lang="fr-FR" b="0" dirty="0">
                <a:solidFill>
                  <a:srgbClr val="CE9178"/>
                </a:solidFill>
                <a:effectLst/>
                <a:latin typeface="Consolas" panose="020B0609020204030204" pitchFamily="49" charset="0"/>
              </a:rPr>
              <a:t> not </a:t>
            </a:r>
            <a:r>
              <a:rPr lang="fr-FR" b="0" dirty="0" err="1">
                <a:solidFill>
                  <a:srgbClr val="CE9178"/>
                </a:solidFill>
                <a:effectLst/>
                <a:latin typeface="Consolas" panose="020B0609020204030204" pitchFamily="49" charset="0"/>
              </a:rPr>
              <a:t>connect</a:t>
            </a:r>
            <a:r>
              <a:rPr lang="fr-FR" b="0" dirty="0">
                <a:solidFill>
                  <a:srgbClr val="CE9178"/>
                </a:solidFill>
                <a:effectLst/>
                <a:latin typeface="Consolas" panose="020B0609020204030204" pitchFamily="49" charset="0"/>
              </a:rPr>
              <a:t>. "</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mysqli_connect_error</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a:t>
            </a:r>
          </a:p>
          <a:p>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sql</a:t>
            </a:r>
            <a:r>
              <a:rPr lang="fr-FR" b="0" dirty="0">
                <a:solidFill>
                  <a:srgbClr val="D4D4D4"/>
                </a:solidFill>
                <a:effectLst/>
                <a:latin typeface="Consolas" panose="020B0609020204030204" pitchFamily="49" charset="0"/>
              </a:rPr>
              <a:t> = </a:t>
            </a:r>
            <a:r>
              <a:rPr lang="fr-FR" b="0" dirty="0">
                <a:solidFill>
                  <a:srgbClr val="CE9178"/>
                </a:solidFill>
                <a:effectLst/>
                <a:latin typeface="Consolas" panose="020B0609020204030204" pitchFamily="49" charset="0"/>
              </a:rPr>
              <a:t>"</a:t>
            </a:r>
            <a:r>
              <a:rPr lang="fr-FR" b="0" dirty="0">
                <a:solidFill>
                  <a:srgbClr val="569CD6"/>
                </a:solidFill>
                <a:effectLst/>
                <a:latin typeface="Consolas" panose="020B0609020204030204" pitchFamily="49" charset="0"/>
              </a:rPr>
              <a:t>INSERT</a:t>
            </a:r>
            <a:r>
              <a:rPr lang="fr-FR" b="0" dirty="0">
                <a:solidFill>
                  <a:srgbClr val="CE9178"/>
                </a:solidFill>
                <a:effectLst/>
                <a:latin typeface="Consolas" panose="020B0609020204030204" pitchFamily="49" charset="0"/>
              </a:rPr>
              <a:t> </a:t>
            </a:r>
            <a:r>
              <a:rPr lang="fr-FR" b="0" dirty="0">
                <a:solidFill>
                  <a:srgbClr val="569CD6"/>
                </a:solidFill>
                <a:effectLst/>
                <a:latin typeface="Consolas" panose="020B0609020204030204" pitchFamily="49" charset="0"/>
              </a:rPr>
              <a:t>INTO</a:t>
            </a:r>
            <a:r>
              <a:rPr lang="fr-FR" b="0" dirty="0">
                <a:solidFill>
                  <a:srgbClr val="CE9178"/>
                </a:solidFill>
                <a:effectLst/>
                <a:latin typeface="Consolas" panose="020B0609020204030204" pitchFamily="49" charset="0"/>
              </a:rPr>
              <a:t> </a:t>
            </a:r>
            <a:r>
              <a:rPr lang="fr-FR" b="0" dirty="0" err="1">
                <a:solidFill>
                  <a:srgbClr val="CE9178"/>
                </a:solidFill>
                <a:effectLst/>
                <a:latin typeface="Consolas" panose="020B0609020204030204" pitchFamily="49" charset="0"/>
              </a:rPr>
              <a:t>persons</a:t>
            </a:r>
            <a:r>
              <a:rPr lang="fr-FR" b="0" dirty="0">
                <a:solidFill>
                  <a:srgbClr val="CE9178"/>
                </a:solidFill>
                <a:effectLst/>
                <a:latin typeface="Consolas" panose="020B0609020204030204" pitchFamily="49" charset="0"/>
              </a:rPr>
              <a:t> (</a:t>
            </a:r>
            <a:r>
              <a:rPr lang="fr-FR" b="0" dirty="0" err="1">
                <a:solidFill>
                  <a:srgbClr val="CE9178"/>
                </a:solidFill>
                <a:effectLst/>
                <a:latin typeface="Consolas" panose="020B0609020204030204" pitchFamily="49" charset="0"/>
              </a:rPr>
              <a:t>first_name</a:t>
            </a:r>
            <a:r>
              <a:rPr lang="fr-FR" b="0" dirty="0">
                <a:solidFill>
                  <a:srgbClr val="CE9178"/>
                </a:solidFill>
                <a:effectLst/>
                <a:latin typeface="Consolas" panose="020B0609020204030204" pitchFamily="49" charset="0"/>
              </a:rPr>
              <a:t>, </a:t>
            </a:r>
            <a:r>
              <a:rPr lang="fr-FR" b="0" dirty="0" err="1">
                <a:solidFill>
                  <a:srgbClr val="CE9178"/>
                </a:solidFill>
                <a:effectLst/>
                <a:latin typeface="Consolas" panose="020B0609020204030204" pitchFamily="49" charset="0"/>
              </a:rPr>
              <a:t>last_name</a:t>
            </a:r>
            <a:r>
              <a:rPr lang="fr-FR" b="0" dirty="0">
                <a:solidFill>
                  <a:srgbClr val="CE9178"/>
                </a:solidFill>
                <a:effectLst/>
                <a:latin typeface="Consolas" panose="020B0609020204030204" pitchFamily="49" charset="0"/>
              </a:rPr>
              <a:t>, email) </a:t>
            </a:r>
            <a:r>
              <a:rPr lang="fr-FR" b="0" dirty="0">
                <a:solidFill>
                  <a:srgbClr val="569CD6"/>
                </a:solidFill>
                <a:effectLst/>
                <a:latin typeface="Consolas" panose="020B0609020204030204" pitchFamily="49" charset="0"/>
              </a:rPr>
              <a:t>VALUES</a:t>
            </a:r>
            <a:endParaRPr lang="fr-FR" b="0" dirty="0">
              <a:solidFill>
                <a:srgbClr val="D4D4D4"/>
              </a:solidFill>
              <a:effectLst/>
              <a:latin typeface="Consolas" panose="020B0609020204030204" pitchFamily="49" charset="0"/>
            </a:endParaRPr>
          </a:p>
          <a:p>
            <a:r>
              <a:rPr lang="fr-FR" b="0" dirty="0">
                <a:solidFill>
                  <a:srgbClr val="CE9178"/>
                </a:solidFill>
                <a:effectLst/>
                <a:latin typeface="Consolas" panose="020B0609020204030204" pitchFamily="49" charset="0"/>
              </a:rPr>
              <a:t>            ('John', 'Rambo', 'johnrambo@mail.com'),</a:t>
            </a:r>
            <a:endParaRPr lang="fr-FR" b="0" dirty="0">
              <a:solidFill>
                <a:srgbClr val="D4D4D4"/>
              </a:solidFill>
              <a:effectLst/>
              <a:latin typeface="Consolas" panose="020B0609020204030204" pitchFamily="49" charset="0"/>
            </a:endParaRPr>
          </a:p>
          <a:p>
            <a:r>
              <a:rPr lang="fr-FR" b="0" dirty="0">
                <a:solidFill>
                  <a:srgbClr val="CE9178"/>
                </a:solidFill>
                <a:effectLst/>
                <a:latin typeface="Consolas" panose="020B0609020204030204" pitchFamily="49" charset="0"/>
              </a:rPr>
              <a:t>            ('Clark', 'Kent', 'clarkkent@mail.com'),</a:t>
            </a:r>
            <a:endParaRPr lang="fr-FR" b="0" dirty="0">
              <a:solidFill>
                <a:srgbClr val="D4D4D4"/>
              </a:solidFill>
              <a:effectLst/>
              <a:latin typeface="Consolas" panose="020B0609020204030204" pitchFamily="49" charset="0"/>
            </a:endParaRPr>
          </a:p>
          <a:p>
            <a:r>
              <a:rPr lang="fr-FR" b="0" dirty="0">
                <a:solidFill>
                  <a:srgbClr val="CE9178"/>
                </a:solidFill>
                <a:effectLst/>
                <a:latin typeface="Consolas" panose="020B0609020204030204" pitchFamily="49" charset="0"/>
              </a:rPr>
              <a:t>            ('John', 'Carter', 'johncarter@mail.com'),</a:t>
            </a:r>
            <a:endParaRPr lang="fr-FR" b="0" dirty="0">
              <a:solidFill>
                <a:srgbClr val="D4D4D4"/>
              </a:solidFill>
              <a:effectLst/>
              <a:latin typeface="Consolas" panose="020B0609020204030204" pitchFamily="49" charset="0"/>
            </a:endParaRPr>
          </a:p>
          <a:p>
            <a:r>
              <a:rPr lang="fr-FR" b="0" dirty="0">
                <a:solidFill>
                  <a:srgbClr val="CE9178"/>
                </a:solidFill>
                <a:effectLst/>
                <a:latin typeface="Consolas" panose="020B0609020204030204" pitchFamily="49" charset="0"/>
              </a:rPr>
              <a:t>            ('Harry', 'Potter', 'harrypotter@mail.com')"</a:t>
            </a:r>
            <a:r>
              <a:rPr lang="fr-FR" b="0" dirty="0">
                <a:solidFill>
                  <a:srgbClr val="D4D4D4"/>
                </a:solidFill>
                <a:effectLst/>
                <a:latin typeface="Consolas" panose="020B0609020204030204" pitchFamily="49" charset="0"/>
              </a:rPr>
              <a:t>;</a:t>
            </a:r>
          </a:p>
          <a:p>
            <a:r>
              <a:rPr lang="fr-FR" b="0" dirty="0">
                <a:solidFill>
                  <a:srgbClr val="C586C0"/>
                </a:solidFill>
                <a:effectLst/>
                <a:latin typeface="Consolas" panose="020B0609020204030204" pitchFamily="49" charset="0"/>
              </a:rPr>
              <a:t>if</a:t>
            </a:r>
            <a:r>
              <a:rPr lang="fr-FR" b="0" dirty="0">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mysqli_query</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sql</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echo</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"Records </a:t>
            </a:r>
            <a:r>
              <a:rPr lang="fr-FR" b="0" dirty="0" err="1">
                <a:solidFill>
                  <a:srgbClr val="CE9178"/>
                </a:solidFill>
                <a:effectLst/>
                <a:latin typeface="Consolas" panose="020B0609020204030204" pitchFamily="49" charset="0"/>
              </a:rPr>
              <a:t>added</a:t>
            </a:r>
            <a:r>
              <a:rPr lang="fr-FR" b="0" dirty="0">
                <a:solidFill>
                  <a:srgbClr val="CE9178"/>
                </a:solidFill>
                <a:effectLst/>
                <a:latin typeface="Consolas" panose="020B0609020204030204" pitchFamily="49" charset="0"/>
              </a:rPr>
              <a:t> </a:t>
            </a:r>
            <a:r>
              <a:rPr lang="fr-FR" b="0" dirty="0" err="1">
                <a:solidFill>
                  <a:srgbClr val="CE9178"/>
                </a:solidFill>
                <a:effectLst/>
                <a:latin typeface="Consolas" panose="020B0609020204030204" pitchFamily="49" charset="0"/>
              </a:rPr>
              <a:t>successfully</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C586C0"/>
                </a:solidFill>
                <a:effectLst/>
                <a:latin typeface="Consolas" panose="020B0609020204030204" pitchFamily="49" charset="0"/>
              </a:rPr>
              <a:t>else</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echo</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"ERROR: </a:t>
            </a:r>
            <a:r>
              <a:rPr lang="fr-FR" b="0" dirty="0" err="1">
                <a:solidFill>
                  <a:srgbClr val="CE9178"/>
                </a:solidFill>
                <a:effectLst/>
                <a:latin typeface="Consolas" panose="020B0609020204030204" pitchFamily="49" charset="0"/>
              </a:rPr>
              <a:t>Could</a:t>
            </a:r>
            <a:r>
              <a:rPr lang="fr-FR" b="0" dirty="0">
                <a:solidFill>
                  <a:srgbClr val="CE9178"/>
                </a:solidFill>
                <a:effectLst/>
                <a:latin typeface="Consolas" panose="020B0609020204030204" pitchFamily="49" charset="0"/>
              </a:rPr>
              <a:t> not able to </a:t>
            </a:r>
            <a:r>
              <a:rPr lang="fr-FR" b="0" dirty="0" err="1">
                <a:solidFill>
                  <a:srgbClr val="CE9178"/>
                </a:solidFill>
                <a:effectLst/>
                <a:latin typeface="Consolas" panose="020B0609020204030204" pitchFamily="49" charset="0"/>
              </a:rPr>
              <a:t>execute</a:t>
            </a:r>
            <a:r>
              <a:rPr lang="fr-FR" b="0" dirty="0">
                <a:solidFill>
                  <a:srgbClr val="CE9178"/>
                </a:solidFill>
                <a:effectLst/>
                <a:latin typeface="Consolas" panose="020B0609020204030204" pitchFamily="49" charset="0"/>
              </a:rPr>
              <a:t> </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sql</a:t>
            </a:r>
            <a:r>
              <a:rPr lang="fr-FR" b="0" dirty="0">
                <a:solidFill>
                  <a:srgbClr val="CE9178"/>
                </a:solidFill>
                <a:effectLst/>
                <a:latin typeface="Consolas" panose="020B0609020204030204" pitchFamily="49" charset="0"/>
              </a:rPr>
              <a:t>. "</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mysqli_error</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mysqli_close</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a:t>
            </a:r>
          </a:p>
          <a:p>
            <a:r>
              <a:rPr lang="fr-FR" b="0" dirty="0">
                <a:solidFill>
                  <a:srgbClr val="569CD6"/>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p:txBody>
      </p:sp>
      <p:sp>
        <p:nvSpPr>
          <p:cNvPr id="6" name="ZoneTexte 5">
            <a:extLst>
              <a:ext uri="{FF2B5EF4-FFF2-40B4-BE49-F238E27FC236}">
                <a16:creationId xmlns:a16="http://schemas.microsoft.com/office/drawing/2014/main" id="{6F4F6E58-0170-4DD2-BD93-E15E0883042B}"/>
              </a:ext>
            </a:extLst>
          </p:cNvPr>
          <p:cNvSpPr txBox="1"/>
          <p:nvPr/>
        </p:nvSpPr>
        <p:spPr>
          <a:xfrm>
            <a:off x="845128" y="5406383"/>
            <a:ext cx="10598727" cy="1015663"/>
          </a:xfrm>
          <a:prstGeom prst="rect">
            <a:avLst/>
          </a:prstGeom>
          <a:noFill/>
        </p:spPr>
        <p:txBody>
          <a:bodyPr wrap="square" rtlCol="0">
            <a:spAutoFit/>
          </a:bodyPr>
          <a:lstStyle/>
          <a:p>
            <a:pPr algn="just"/>
            <a:r>
              <a:rPr lang="fr-FR" sz="2000" dirty="0"/>
              <a:t>Maintenant, allez dans phpMyAdmin (</a:t>
            </a:r>
            <a:r>
              <a:rPr lang="fr-FR" sz="2000" i="1" dirty="0"/>
              <a:t>http://localhost/phpmyadmin/) </a:t>
            </a:r>
            <a:r>
              <a:rPr lang="fr-FR" sz="2000" dirty="0"/>
              <a:t>et consultez les données de la table </a:t>
            </a:r>
            <a:r>
              <a:rPr lang="fr-FR" sz="2000" b="1" dirty="0" err="1"/>
              <a:t>persons</a:t>
            </a:r>
            <a:r>
              <a:rPr lang="fr-FR" sz="2000" dirty="0"/>
              <a:t> dans la base de données </a:t>
            </a:r>
            <a:r>
              <a:rPr lang="fr-FR" sz="2000" dirty="0" err="1"/>
              <a:t>demo</a:t>
            </a:r>
            <a:r>
              <a:rPr lang="fr-FR" sz="2000" dirty="0"/>
              <a:t>. Vous constaterez que la valeur de la colonne id est attribuée automatiquement en incrémentant la valeur de </a:t>
            </a:r>
            <a:r>
              <a:rPr lang="fr-FR" sz="2000" dirty="0" err="1"/>
              <a:t>l'</a:t>
            </a:r>
            <a:r>
              <a:rPr lang="fr-FR" sz="2000" b="1" dirty="0" err="1"/>
              <a:t>id</a:t>
            </a:r>
            <a:r>
              <a:rPr lang="fr-FR" sz="2000" dirty="0"/>
              <a:t> précédent de </a:t>
            </a:r>
            <a:r>
              <a:rPr lang="fr-FR" sz="2000" b="1" dirty="0"/>
              <a:t>1</a:t>
            </a:r>
            <a:r>
              <a:rPr lang="fr-FR" sz="2000" dirty="0"/>
              <a:t>.</a:t>
            </a:r>
          </a:p>
        </p:txBody>
      </p:sp>
    </p:spTree>
    <p:extLst>
      <p:ext uri="{BB962C8B-B14F-4D97-AF65-F5344CB8AC3E}">
        <p14:creationId xmlns:p14="http://schemas.microsoft.com/office/powerpoint/2010/main" val="4205024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C2A96F-51FD-4503-85CF-409E6E1E7D0A}"/>
              </a:ext>
            </a:extLst>
          </p:cNvPr>
          <p:cNvSpPr>
            <a:spLocks noGrp="1"/>
          </p:cNvSpPr>
          <p:nvPr>
            <p:ph type="title"/>
          </p:nvPr>
        </p:nvSpPr>
        <p:spPr>
          <a:xfrm>
            <a:off x="838200" y="287851"/>
            <a:ext cx="10515600" cy="987157"/>
          </a:xfrm>
        </p:spPr>
        <p:txBody>
          <a:bodyPr>
            <a:normAutofit fontScale="90000"/>
          </a:bodyPr>
          <a:lstStyle/>
          <a:p>
            <a:r>
              <a:rPr lang="fr-FR" b="1" i="0" dirty="0">
                <a:solidFill>
                  <a:srgbClr val="262626"/>
                </a:solidFill>
                <a:effectLst/>
                <a:latin typeface="-apple-system"/>
              </a:rPr>
              <a:t>Insérer des données dans une base de données à partir d'un formulaire HTML</a:t>
            </a:r>
            <a:endParaRPr lang="fr-FR" dirty="0"/>
          </a:p>
        </p:txBody>
      </p:sp>
      <p:sp>
        <p:nvSpPr>
          <p:cNvPr id="3" name="Espace réservé du contenu 2">
            <a:extLst>
              <a:ext uri="{FF2B5EF4-FFF2-40B4-BE49-F238E27FC236}">
                <a16:creationId xmlns:a16="http://schemas.microsoft.com/office/drawing/2014/main" id="{06D06F2C-E73B-4405-A2EB-FBD26D362F6F}"/>
              </a:ext>
            </a:extLst>
          </p:cNvPr>
          <p:cNvSpPr>
            <a:spLocks noGrp="1"/>
          </p:cNvSpPr>
          <p:nvPr>
            <p:ph idx="1"/>
          </p:nvPr>
        </p:nvSpPr>
        <p:spPr>
          <a:xfrm>
            <a:off x="838200" y="1571223"/>
            <a:ext cx="10515600" cy="4605740"/>
          </a:xfrm>
        </p:spPr>
        <p:txBody>
          <a:bodyPr>
            <a:normAutofit/>
          </a:bodyPr>
          <a:lstStyle/>
          <a:p>
            <a:pPr marL="0" indent="0">
              <a:buNone/>
            </a:pPr>
            <a:r>
              <a:rPr lang="fr-FR" sz="2000" dirty="0"/>
              <a:t>Dans la section précédente, nous avons appris à insérer des données dans la base de données à partir d'un script PHP. Maintenant, nous allons voir comment insérer des données dans la base de données obtenues à partir d'un formulaire HTML. Créons un formulaire HTML qui peut être utilisé pour insérer de nouveaux enregistrements dans la table </a:t>
            </a:r>
            <a:r>
              <a:rPr lang="fr-FR" sz="2000" b="1" dirty="0" err="1"/>
              <a:t>persons</a:t>
            </a:r>
            <a:r>
              <a:rPr lang="fr-FR" sz="2000" dirty="0"/>
              <a:t>.</a:t>
            </a:r>
          </a:p>
        </p:txBody>
      </p:sp>
    </p:spTree>
    <p:extLst>
      <p:ext uri="{BB962C8B-B14F-4D97-AF65-F5344CB8AC3E}">
        <p14:creationId xmlns:p14="http://schemas.microsoft.com/office/powerpoint/2010/main" val="2362408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7471CA-8EC4-4BE4-B4EE-3C719FFFC320}"/>
              </a:ext>
            </a:extLst>
          </p:cNvPr>
          <p:cNvSpPr>
            <a:spLocks noGrp="1"/>
          </p:cNvSpPr>
          <p:nvPr>
            <p:ph type="title"/>
          </p:nvPr>
        </p:nvSpPr>
        <p:spPr>
          <a:xfrm>
            <a:off x="838200" y="365126"/>
            <a:ext cx="10515600" cy="652306"/>
          </a:xfrm>
        </p:spPr>
        <p:txBody>
          <a:bodyPr>
            <a:normAutofit fontScale="90000"/>
          </a:bodyPr>
          <a:lstStyle/>
          <a:p>
            <a:r>
              <a:rPr lang="fr-FR" b="1" i="0" dirty="0">
                <a:solidFill>
                  <a:srgbClr val="262626"/>
                </a:solidFill>
                <a:effectLst/>
                <a:latin typeface="-apple-system"/>
              </a:rPr>
              <a:t>Étape 1 : Création du formulaire HTML</a:t>
            </a:r>
            <a:endParaRPr lang="fr-FR" dirty="0"/>
          </a:p>
        </p:txBody>
      </p:sp>
      <p:sp>
        <p:nvSpPr>
          <p:cNvPr id="3" name="Espace réservé du contenu 2">
            <a:extLst>
              <a:ext uri="{FF2B5EF4-FFF2-40B4-BE49-F238E27FC236}">
                <a16:creationId xmlns:a16="http://schemas.microsoft.com/office/drawing/2014/main" id="{A745E759-1674-47DC-9DDA-50EA34F2A5B4}"/>
              </a:ext>
            </a:extLst>
          </p:cNvPr>
          <p:cNvSpPr>
            <a:spLocks noGrp="1"/>
          </p:cNvSpPr>
          <p:nvPr>
            <p:ph idx="1"/>
          </p:nvPr>
        </p:nvSpPr>
        <p:spPr>
          <a:xfrm>
            <a:off x="838200" y="1197734"/>
            <a:ext cx="10515600" cy="5295139"/>
          </a:xfrm>
        </p:spPr>
        <p:txBody>
          <a:bodyPr>
            <a:normAutofit/>
          </a:bodyPr>
          <a:lstStyle/>
          <a:p>
            <a:pPr marL="0" indent="0">
              <a:buNone/>
            </a:pPr>
            <a:r>
              <a:rPr lang="fr-FR" sz="2000" dirty="0"/>
              <a:t>Voici un formulaire HTML simple qui comporte trois champs &lt;input&gt; de texte et un bouton d'envoi.</a:t>
            </a:r>
          </a:p>
          <a:p>
            <a:pPr marL="0" indent="0">
              <a:buNone/>
            </a:pPr>
            <a:endParaRPr lang="fr-FR" sz="2000" dirty="0"/>
          </a:p>
          <a:p>
            <a:pPr marL="0" indent="0">
              <a:buNone/>
            </a:pPr>
            <a:endParaRPr lang="fr-FR" sz="2000" dirty="0"/>
          </a:p>
        </p:txBody>
      </p:sp>
      <p:sp>
        <p:nvSpPr>
          <p:cNvPr id="7" name="ZoneTexte 6">
            <a:extLst>
              <a:ext uri="{FF2B5EF4-FFF2-40B4-BE49-F238E27FC236}">
                <a16:creationId xmlns:a16="http://schemas.microsoft.com/office/drawing/2014/main" id="{CBA92CBC-F9DD-4CEB-A9B6-33790C87EAEC}"/>
              </a:ext>
            </a:extLst>
          </p:cNvPr>
          <p:cNvSpPr txBox="1"/>
          <p:nvPr/>
        </p:nvSpPr>
        <p:spPr>
          <a:xfrm>
            <a:off x="1751528" y="1968346"/>
            <a:ext cx="8178084" cy="4247317"/>
          </a:xfrm>
          <a:prstGeom prst="rect">
            <a:avLst/>
          </a:prstGeom>
          <a:noFill/>
          <a:ln>
            <a:solidFill>
              <a:schemeClr val="accent3"/>
            </a:solidFill>
          </a:ln>
        </p:spPr>
        <p:txBody>
          <a:bodyPr wrap="square">
            <a:spAutoFit/>
          </a:bodyPr>
          <a:lstStyle/>
          <a:p>
            <a:r>
              <a:rPr lang="fr-FR" b="0" dirty="0">
                <a:solidFill>
                  <a:srgbClr val="808080"/>
                </a:solidFill>
                <a:effectLst/>
                <a:latin typeface="Consolas" panose="020B0609020204030204" pitchFamily="49" charset="0"/>
              </a:rPr>
              <a:t>&lt;</a:t>
            </a:r>
            <a:r>
              <a:rPr lang="fr-FR" b="0" dirty="0" err="1">
                <a:solidFill>
                  <a:srgbClr val="569CD6"/>
                </a:solidFill>
                <a:effectLst/>
                <a:latin typeface="Consolas" panose="020B0609020204030204" pitchFamily="49" charset="0"/>
              </a:rPr>
              <a:t>form</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action</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insert.php</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method</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"post"</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p</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label</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for</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firstName</a:t>
            </a:r>
            <a:r>
              <a:rPr lang="fr-FR" b="0" dirty="0">
                <a:solidFill>
                  <a:srgbClr val="CE9178"/>
                </a:solidFill>
                <a:effectLst/>
                <a:latin typeface="Consolas" panose="020B0609020204030204" pitchFamily="49" charset="0"/>
              </a:rPr>
              <a:t>"</a:t>
            </a:r>
            <a:r>
              <a:rPr lang="fr-FR" b="0" dirty="0">
                <a:solidFill>
                  <a:srgbClr val="808080"/>
                </a:solidFill>
                <a:effectLst/>
                <a:latin typeface="Consolas" panose="020B0609020204030204" pitchFamily="49" charset="0"/>
              </a:rPr>
              <a:t>&gt;</a:t>
            </a:r>
            <a:r>
              <a:rPr lang="fr-FR" b="0" dirty="0">
                <a:solidFill>
                  <a:srgbClr val="D4D4D4"/>
                </a:solidFill>
                <a:effectLst/>
                <a:latin typeface="Consolas" panose="020B0609020204030204" pitchFamily="49" charset="0"/>
              </a:rPr>
              <a:t>Prénom:</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label</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input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type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text</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name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first_name</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id</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firstName</a:t>
            </a:r>
            <a:r>
              <a:rPr lang="fr-FR" b="0" dirty="0">
                <a:solidFill>
                  <a:srgbClr val="CE9178"/>
                </a:solidFill>
                <a:effectLst/>
                <a:latin typeface="Consolas" panose="020B0609020204030204" pitchFamily="49" charset="0"/>
              </a:rPr>
              <a:t>"</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p</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p</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label</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for</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lastName</a:t>
            </a:r>
            <a:r>
              <a:rPr lang="fr-FR" b="0" dirty="0">
                <a:solidFill>
                  <a:srgbClr val="CE9178"/>
                </a:solidFill>
                <a:effectLst/>
                <a:latin typeface="Consolas" panose="020B0609020204030204" pitchFamily="49" charset="0"/>
              </a:rPr>
              <a:t>"</a:t>
            </a:r>
            <a:r>
              <a:rPr lang="fr-FR" b="0" dirty="0">
                <a:solidFill>
                  <a:srgbClr val="808080"/>
                </a:solidFill>
                <a:effectLst/>
                <a:latin typeface="Consolas" panose="020B0609020204030204" pitchFamily="49" charset="0"/>
              </a:rPr>
              <a:t>&gt;</a:t>
            </a:r>
            <a:r>
              <a:rPr lang="fr-FR" b="0" dirty="0">
                <a:solidFill>
                  <a:srgbClr val="D4D4D4"/>
                </a:solidFill>
                <a:effectLst/>
                <a:latin typeface="Consolas" panose="020B0609020204030204" pitchFamily="49" charset="0"/>
              </a:rPr>
              <a:t>Nom de famille:</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label</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input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type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text</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name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last_name</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id</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lastName</a:t>
            </a:r>
            <a:r>
              <a:rPr lang="fr-FR" b="0" dirty="0">
                <a:solidFill>
                  <a:srgbClr val="CE9178"/>
                </a:solidFill>
                <a:effectLst/>
                <a:latin typeface="Consolas" panose="020B0609020204030204" pitchFamily="49" charset="0"/>
              </a:rPr>
              <a:t>"</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p</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p</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label</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for</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emailAddress</a:t>
            </a:r>
            <a:r>
              <a:rPr lang="fr-FR" b="0" dirty="0">
                <a:solidFill>
                  <a:srgbClr val="CE9178"/>
                </a:solidFill>
                <a:effectLst/>
                <a:latin typeface="Consolas" panose="020B0609020204030204" pitchFamily="49" charset="0"/>
              </a:rPr>
              <a:t>"</a:t>
            </a:r>
            <a:r>
              <a:rPr lang="fr-FR" b="0" dirty="0">
                <a:solidFill>
                  <a:srgbClr val="808080"/>
                </a:solidFill>
                <a:effectLst/>
                <a:latin typeface="Consolas" panose="020B0609020204030204" pitchFamily="49" charset="0"/>
              </a:rPr>
              <a:t>&gt;</a:t>
            </a:r>
            <a:r>
              <a:rPr lang="fr-FR" b="0" dirty="0">
                <a:solidFill>
                  <a:srgbClr val="D4D4D4"/>
                </a:solidFill>
                <a:effectLst/>
                <a:latin typeface="Consolas" panose="020B0609020204030204" pitchFamily="49" charset="0"/>
              </a:rPr>
              <a:t>Email:</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label</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input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type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text</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name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"email"</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id</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emailAddress</a:t>
            </a:r>
            <a:r>
              <a:rPr lang="fr-FR" b="0" dirty="0">
                <a:solidFill>
                  <a:srgbClr val="CE9178"/>
                </a:solidFill>
                <a:effectLst/>
                <a:latin typeface="Consolas" panose="020B0609020204030204" pitchFamily="49" charset="0"/>
              </a:rPr>
              <a:t>"</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p</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808080"/>
                </a:solidFill>
                <a:effectLst/>
                <a:latin typeface="Consolas" panose="020B0609020204030204" pitchFamily="49" charset="0"/>
              </a:rPr>
              <a:t>&lt;</a:t>
            </a:r>
            <a:r>
              <a:rPr lang="fr-FR" b="0" dirty="0">
                <a:solidFill>
                  <a:srgbClr val="569CD6"/>
                </a:solidFill>
                <a:effectLst/>
                <a:latin typeface="Consolas" panose="020B0609020204030204" pitchFamily="49" charset="0"/>
              </a:rPr>
              <a:t>input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type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submit</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value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"Envoyer"</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a:p>
            <a:r>
              <a:rPr lang="fr-FR" b="0" dirty="0">
                <a:solidFill>
                  <a:srgbClr val="808080"/>
                </a:solidFill>
                <a:effectLst/>
                <a:latin typeface="Consolas" panose="020B0609020204030204" pitchFamily="49" charset="0"/>
              </a:rPr>
              <a:t>&lt;/</a:t>
            </a:r>
            <a:r>
              <a:rPr lang="fr-FR" b="0" dirty="0" err="1">
                <a:solidFill>
                  <a:srgbClr val="569CD6"/>
                </a:solidFill>
                <a:effectLst/>
                <a:latin typeface="Consolas" panose="020B0609020204030204" pitchFamily="49" charset="0"/>
              </a:rPr>
              <a:t>form</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55660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4F5993-E18F-4CE7-AD40-3758E0B4D2B0}"/>
              </a:ext>
            </a:extLst>
          </p:cNvPr>
          <p:cNvSpPr>
            <a:spLocks noGrp="1"/>
          </p:cNvSpPr>
          <p:nvPr>
            <p:ph type="title"/>
          </p:nvPr>
        </p:nvSpPr>
        <p:spPr>
          <a:xfrm>
            <a:off x="838200" y="365126"/>
            <a:ext cx="10515600" cy="858368"/>
          </a:xfrm>
        </p:spPr>
        <p:txBody>
          <a:bodyPr>
            <a:normAutofit fontScale="90000"/>
          </a:bodyPr>
          <a:lstStyle/>
          <a:p>
            <a:r>
              <a:rPr lang="fr-FR" b="1" i="0" dirty="0">
                <a:solidFill>
                  <a:srgbClr val="262626"/>
                </a:solidFill>
                <a:effectLst/>
                <a:latin typeface="-apple-system"/>
              </a:rPr>
              <a:t>Étape 2 : Récupérer et insérer les données du formulaire</a:t>
            </a:r>
            <a:endParaRPr lang="fr-FR" dirty="0"/>
          </a:p>
        </p:txBody>
      </p:sp>
      <p:sp>
        <p:nvSpPr>
          <p:cNvPr id="3" name="Espace réservé du contenu 2">
            <a:extLst>
              <a:ext uri="{FF2B5EF4-FFF2-40B4-BE49-F238E27FC236}">
                <a16:creationId xmlns:a16="http://schemas.microsoft.com/office/drawing/2014/main" id="{2197AE0D-3E55-49F7-82C6-5888581A3530}"/>
              </a:ext>
            </a:extLst>
          </p:cNvPr>
          <p:cNvSpPr>
            <a:spLocks noGrp="1"/>
          </p:cNvSpPr>
          <p:nvPr>
            <p:ph idx="1"/>
          </p:nvPr>
        </p:nvSpPr>
        <p:spPr>
          <a:xfrm>
            <a:off x="838200" y="1545465"/>
            <a:ext cx="10515600" cy="4631498"/>
          </a:xfrm>
        </p:spPr>
        <p:txBody>
          <a:bodyPr>
            <a:normAutofit/>
          </a:bodyPr>
          <a:lstStyle/>
          <a:p>
            <a:pPr marL="0" indent="0">
              <a:buNone/>
            </a:pPr>
            <a:r>
              <a:rPr lang="fr-FR" sz="2000" dirty="0"/>
              <a:t>Lorsqu'un utilisateur clique sur le bouton d'envoi du formulaire HTML d'ajout d'enregistrement, dans l'exemple ci-dessus, les données du formulaire sont envoyées au fichier '</a:t>
            </a:r>
            <a:r>
              <a:rPr lang="fr-FR" sz="2000" dirty="0" err="1"/>
              <a:t>insert.php</a:t>
            </a:r>
            <a:r>
              <a:rPr lang="fr-FR" sz="2000" dirty="0"/>
              <a:t>'. Le fichier '</a:t>
            </a:r>
            <a:r>
              <a:rPr lang="fr-FR" sz="2000" dirty="0" err="1"/>
              <a:t>insert.php</a:t>
            </a:r>
            <a:r>
              <a:rPr lang="fr-FR" sz="2000" dirty="0"/>
              <a:t>' se connecte au serveur de base de données MySQL, récupère les champs des formulaires à l'aide des variables PHP </a:t>
            </a:r>
            <a:r>
              <a:rPr lang="fr-FR" sz="2000" b="1" dirty="0"/>
              <a:t>$_REQUEST </a:t>
            </a:r>
            <a:r>
              <a:rPr lang="fr-FR" sz="2000" dirty="0"/>
              <a:t>et exécute enfin la requête d'insertion pour ajouter les enregistrements. Voici le code complet de notre fichier '</a:t>
            </a:r>
            <a:r>
              <a:rPr lang="fr-FR" sz="2000" dirty="0" err="1"/>
              <a:t>insert.php</a:t>
            </a:r>
            <a:r>
              <a:rPr lang="fr-FR" sz="2000" dirty="0"/>
              <a:t>' </a:t>
            </a:r>
          </a:p>
        </p:txBody>
      </p:sp>
    </p:spTree>
    <p:extLst>
      <p:ext uri="{BB962C8B-B14F-4D97-AF65-F5344CB8AC3E}">
        <p14:creationId xmlns:p14="http://schemas.microsoft.com/office/powerpoint/2010/main" val="35136080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D179AB1-94BB-4E8E-92A3-757AA45A95B9}"/>
              </a:ext>
            </a:extLst>
          </p:cNvPr>
          <p:cNvSpPr txBox="1"/>
          <p:nvPr/>
        </p:nvSpPr>
        <p:spPr>
          <a:xfrm>
            <a:off x="1107584" y="113733"/>
            <a:ext cx="10328856" cy="5909310"/>
          </a:xfrm>
          <a:prstGeom prst="rect">
            <a:avLst/>
          </a:prstGeom>
          <a:noFill/>
          <a:ln>
            <a:solidFill>
              <a:schemeClr val="accent3"/>
            </a:solidFill>
          </a:ln>
        </p:spPr>
        <p:txBody>
          <a:bodyPr wrap="square">
            <a:spAutoFit/>
          </a:bodyPr>
          <a:lstStyle/>
          <a:p>
            <a:r>
              <a:rPr lang="fr-FR" b="0" dirty="0">
                <a:solidFill>
                  <a:srgbClr val="569CD6"/>
                </a:solidFill>
                <a:effectLst/>
                <a:latin typeface="Consolas" panose="020B0609020204030204" pitchFamily="49" charset="0"/>
              </a:rPr>
              <a:t>&lt;?</a:t>
            </a:r>
            <a:r>
              <a:rPr lang="fr-FR" b="0" dirty="0" err="1">
                <a:solidFill>
                  <a:srgbClr val="569CD6"/>
                </a:solidFill>
                <a:effectLst/>
                <a:latin typeface="Consolas" panose="020B0609020204030204" pitchFamily="49" charset="0"/>
              </a:rPr>
              <a:t>php</a:t>
            </a:r>
            <a:endParaRPr lang="fr-FR" b="0" dirty="0">
              <a:solidFill>
                <a:srgbClr val="D4D4D4"/>
              </a:solidFill>
              <a:effectLst/>
              <a:latin typeface="Consolas" panose="020B0609020204030204" pitchFamily="49" charset="0"/>
            </a:endParaRPr>
          </a:p>
          <a:p>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mysqli_connect</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"localhost"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"root"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demo</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p>
          <a:p>
            <a:r>
              <a:rPr lang="fr-FR" b="0" dirty="0">
                <a:solidFill>
                  <a:srgbClr val="C586C0"/>
                </a:solidFill>
                <a:effectLst/>
                <a:latin typeface="Consolas" panose="020B0609020204030204" pitchFamily="49" charset="0"/>
              </a:rPr>
              <a:t>if</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 === </a:t>
            </a:r>
            <a:r>
              <a:rPr lang="fr-FR" b="0" dirty="0">
                <a:solidFill>
                  <a:srgbClr val="569CD6"/>
                </a:solidFill>
                <a:effectLst/>
                <a:latin typeface="Consolas" panose="020B0609020204030204" pitchFamily="49" charset="0"/>
              </a:rPr>
              <a:t>false</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C586C0"/>
                </a:solidFill>
                <a:effectLst/>
                <a:latin typeface="Consolas" panose="020B0609020204030204" pitchFamily="49" charset="0"/>
              </a:rPr>
              <a:t>die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"ERROR: </a:t>
            </a:r>
            <a:r>
              <a:rPr lang="fr-FR" b="0" dirty="0" err="1">
                <a:solidFill>
                  <a:srgbClr val="CE9178"/>
                </a:solidFill>
                <a:effectLst/>
                <a:latin typeface="Consolas" panose="020B0609020204030204" pitchFamily="49" charset="0"/>
              </a:rPr>
              <a:t>Could</a:t>
            </a:r>
            <a:r>
              <a:rPr lang="fr-FR" b="0" dirty="0">
                <a:solidFill>
                  <a:srgbClr val="CE9178"/>
                </a:solidFill>
                <a:effectLst/>
                <a:latin typeface="Consolas" panose="020B0609020204030204" pitchFamily="49" charset="0"/>
              </a:rPr>
              <a:t> not </a:t>
            </a:r>
            <a:r>
              <a:rPr lang="fr-FR" b="0" dirty="0" err="1">
                <a:solidFill>
                  <a:srgbClr val="CE9178"/>
                </a:solidFill>
                <a:effectLst/>
                <a:latin typeface="Consolas" panose="020B0609020204030204" pitchFamily="49" charset="0"/>
              </a:rPr>
              <a:t>connect</a:t>
            </a:r>
            <a:r>
              <a:rPr lang="fr-FR" b="0" dirty="0">
                <a:solidFill>
                  <a:srgbClr val="CE9178"/>
                </a:solidFill>
                <a:effectLst/>
                <a:latin typeface="Consolas" panose="020B0609020204030204" pitchFamily="49" charset="0"/>
              </a:rPr>
              <a:t>. "</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mysqli_connect_error</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p>
          <a:p>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first_name</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mysqli_real_escape_string</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$_REQUEST</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first_name</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p>
          <a:p>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last_name</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mysqli_real_escape_string</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$_REQUEST</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last_name</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p>
          <a:p>
            <a:r>
              <a:rPr lang="fr-FR" b="0" dirty="0">
                <a:solidFill>
                  <a:srgbClr val="9CDCFE"/>
                </a:solidFill>
                <a:effectLst/>
                <a:latin typeface="Consolas" panose="020B0609020204030204" pitchFamily="49" charset="0"/>
              </a:rPr>
              <a:t>$email</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mysqli_real_escape_string</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$_REQUEST</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'email'</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p>
          <a:p>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sql</a:t>
            </a:r>
            <a:r>
              <a:rPr lang="fr-FR" b="0" dirty="0">
                <a:solidFill>
                  <a:srgbClr val="D4D4D4"/>
                </a:solidFill>
                <a:effectLst/>
                <a:latin typeface="Consolas" panose="020B0609020204030204" pitchFamily="49" charset="0"/>
              </a:rPr>
              <a:t> = </a:t>
            </a:r>
            <a:r>
              <a:rPr lang="fr-FR" b="0" dirty="0">
                <a:solidFill>
                  <a:srgbClr val="CE9178"/>
                </a:solidFill>
                <a:effectLst/>
                <a:latin typeface="Consolas" panose="020B0609020204030204" pitchFamily="49" charset="0"/>
              </a:rPr>
              <a:t>"</a:t>
            </a:r>
            <a:r>
              <a:rPr lang="fr-FR" b="0" dirty="0">
                <a:solidFill>
                  <a:srgbClr val="569CD6"/>
                </a:solidFill>
                <a:effectLst/>
                <a:latin typeface="Consolas" panose="020B0609020204030204" pitchFamily="49" charset="0"/>
              </a:rPr>
              <a:t>INSERT</a:t>
            </a:r>
            <a:r>
              <a:rPr lang="fr-FR" b="0" dirty="0">
                <a:solidFill>
                  <a:srgbClr val="CE9178"/>
                </a:solidFill>
                <a:effectLst/>
                <a:latin typeface="Consolas" panose="020B0609020204030204" pitchFamily="49" charset="0"/>
              </a:rPr>
              <a:t> </a:t>
            </a:r>
            <a:r>
              <a:rPr lang="fr-FR" b="0" dirty="0">
                <a:solidFill>
                  <a:srgbClr val="569CD6"/>
                </a:solidFill>
                <a:effectLst/>
                <a:latin typeface="Consolas" panose="020B0609020204030204" pitchFamily="49" charset="0"/>
              </a:rPr>
              <a:t>INTO</a:t>
            </a:r>
            <a:r>
              <a:rPr lang="fr-FR" b="0" dirty="0">
                <a:solidFill>
                  <a:srgbClr val="CE9178"/>
                </a:solidFill>
                <a:effectLst/>
                <a:latin typeface="Consolas" panose="020B0609020204030204" pitchFamily="49" charset="0"/>
              </a:rPr>
              <a:t> </a:t>
            </a:r>
            <a:r>
              <a:rPr lang="fr-FR" b="0" dirty="0" err="1">
                <a:solidFill>
                  <a:srgbClr val="CE9178"/>
                </a:solidFill>
                <a:effectLst/>
                <a:latin typeface="Consolas" panose="020B0609020204030204" pitchFamily="49" charset="0"/>
              </a:rPr>
              <a:t>persons</a:t>
            </a:r>
            <a:r>
              <a:rPr lang="fr-FR" b="0" dirty="0">
                <a:solidFill>
                  <a:srgbClr val="CE9178"/>
                </a:solidFill>
                <a:effectLst/>
                <a:latin typeface="Consolas" panose="020B0609020204030204" pitchFamily="49" charset="0"/>
              </a:rPr>
              <a:t> (</a:t>
            </a:r>
            <a:r>
              <a:rPr lang="fr-FR" b="0" dirty="0" err="1">
                <a:solidFill>
                  <a:srgbClr val="CE9178"/>
                </a:solidFill>
                <a:effectLst/>
                <a:latin typeface="Consolas" panose="020B0609020204030204" pitchFamily="49" charset="0"/>
              </a:rPr>
              <a:t>first_name</a:t>
            </a:r>
            <a:r>
              <a:rPr lang="fr-FR" b="0" dirty="0">
                <a:solidFill>
                  <a:srgbClr val="CE9178"/>
                </a:solidFill>
                <a:effectLst/>
                <a:latin typeface="Consolas" panose="020B0609020204030204" pitchFamily="49" charset="0"/>
              </a:rPr>
              <a:t>, </a:t>
            </a:r>
            <a:r>
              <a:rPr lang="fr-FR" b="0" dirty="0" err="1">
                <a:solidFill>
                  <a:srgbClr val="CE9178"/>
                </a:solidFill>
                <a:effectLst/>
                <a:latin typeface="Consolas" panose="020B0609020204030204" pitchFamily="49" charset="0"/>
              </a:rPr>
              <a:t>last_name</a:t>
            </a:r>
            <a:r>
              <a:rPr lang="fr-FR" b="0" dirty="0">
                <a:solidFill>
                  <a:srgbClr val="CE9178"/>
                </a:solidFill>
                <a:effectLst/>
                <a:latin typeface="Consolas" panose="020B0609020204030204" pitchFamily="49" charset="0"/>
              </a:rPr>
              <a:t>, email) </a:t>
            </a:r>
            <a:r>
              <a:rPr lang="fr-FR" b="0" dirty="0">
                <a:solidFill>
                  <a:srgbClr val="569CD6"/>
                </a:solidFill>
                <a:effectLst/>
                <a:latin typeface="Consolas" panose="020B0609020204030204" pitchFamily="49" charset="0"/>
              </a:rPr>
              <a:t>VALUES</a:t>
            </a:r>
            <a:r>
              <a:rPr lang="fr-FR" b="0" dirty="0">
                <a:solidFill>
                  <a:srgbClr val="CE9178"/>
                </a:solidFill>
                <a:effectLst/>
                <a:latin typeface="Consolas" panose="020B0609020204030204" pitchFamily="49" charset="0"/>
              </a:rPr>
              <a:t> ('</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first_name</a:t>
            </a:r>
            <a:r>
              <a:rPr lang="fr-FR" b="0" dirty="0">
                <a:solidFill>
                  <a:srgbClr val="CE9178"/>
                </a:solidFill>
                <a:effectLst/>
                <a:latin typeface="Consolas" panose="020B0609020204030204" pitchFamily="49" charset="0"/>
              </a:rPr>
              <a:t>', '</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last_name</a:t>
            </a:r>
            <a:r>
              <a:rPr lang="fr-FR" b="0" dirty="0">
                <a:solidFill>
                  <a:srgbClr val="CE9178"/>
                </a:solidFill>
                <a:effectLst/>
                <a:latin typeface="Consolas" panose="020B0609020204030204" pitchFamily="49" charset="0"/>
              </a:rPr>
              <a:t>', '</a:t>
            </a:r>
            <a:r>
              <a:rPr lang="fr-FR" b="0" dirty="0">
                <a:solidFill>
                  <a:srgbClr val="9CDCFE"/>
                </a:solidFill>
                <a:effectLst/>
                <a:latin typeface="Consolas" panose="020B0609020204030204" pitchFamily="49" charset="0"/>
              </a:rPr>
              <a:t>$email</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p>
          <a:p>
            <a:r>
              <a:rPr lang="fr-FR" b="0" dirty="0">
                <a:solidFill>
                  <a:srgbClr val="C586C0"/>
                </a:solidFill>
                <a:effectLst/>
                <a:latin typeface="Consolas" panose="020B0609020204030204" pitchFamily="49" charset="0"/>
              </a:rPr>
              <a:t>if</a:t>
            </a:r>
            <a:r>
              <a:rPr lang="fr-FR" b="0" dirty="0">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mysqli_query</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sql</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echo</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"Records </a:t>
            </a:r>
            <a:r>
              <a:rPr lang="fr-FR" b="0" dirty="0" err="1">
                <a:solidFill>
                  <a:srgbClr val="CE9178"/>
                </a:solidFill>
                <a:effectLst/>
                <a:latin typeface="Consolas" panose="020B0609020204030204" pitchFamily="49" charset="0"/>
              </a:rPr>
              <a:t>added</a:t>
            </a:r>
            <a:r>
              <a:rPr lang="fr-FR" b="0" dirty="0">
                <a:solidFill>
                  <a:srgbClr val="CE9178"/>
                </a:solidFill>
                <a:effectLst/>
                <a:latin typeface="Consolas" panose="020B0609020204030204" pitchFamily="49" charset="0"/>
              </a:rPr>
              <a:t> </a:t>
            </a:r>
            <a:r>
              <a:rPr lang="fr-FR" b="0" dirty="0" err="1">
                <a:solidFill>
                  <a:srgbClr val="CE9178"/>
                </a:solidFill>
                <a:effectLst/>
                <a:latin typeface="Consolas" panose="020B0609020204030204" pitchFamily="49" charset="0"/>
              </a:rPr>
              <a:t>successfully</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C586C0"/>
                </a:solidFill>
                <a:effectLst/>
                <a:latin typeface="Consolas" panose="020B0609020204030204" pitchFamily="49" charset="0"/>
              </a:rPr>
              <a:t>else</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echo</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"ERROR: </a:t>
            </a:r>
            <a:r>
              <a:rPr lang="fr-FR" b="0" dirty="0" err="1">
                <a:solidFill>
                  <a:srgbClr val="CE9178"/>
                </a:solidFill>
                <a:effectLst/>
                <a:latin typeface="Consolas" panose="020B0609020204030204" pitchFamily="49" charset="0"/>
              </a:rPr>
              <a:t>Could</a:t>
            </a:r>
            <a:r>
              <a:rPr lang="fr-FR" b="0" dirty="0">
                <a:solidFill>
                  <a:srgbClr val="CE9178"/>
                </a:solidFill>
                <a:effectLst/>
                <a:latin typeface="Consolas" panose="020B0609020204030204" pitchFamily="49" charset="0"/>
              </a:rPr>
              <a:t> not able to </a:t>
            </a:r>
            <a:r>
              <a:rPr lang="fr-FR" b="0" dirty="0" err="1">
                <a:solidFill>
                  <a:srgbClr val="CE9178"/>
                </a:solidFill>
                <a:effectLst/>
                <a:latin typeface="Consolas" panose="020B0609020204030204" pitchFamily="49" charset="0"/>
              </a:rPr>
              <a:t>execute</a:t>
            </a:r>
            <a:r>
              <a:rPr lang="fr-FR" b="0" dirty="0">
                <a:solidFill>
                  <a:srgbClr val="CE9178"/>
                </a:solidFill>
                <a:effectLst/>
                <a:latin typeface="Consolas" panose="020B0609020204030204" pitchFamily="49" charset="0"/>
              </a:rPr>
              <a:t> </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sql</a:t>
            </a:r>
            <a:r>
              <a:rPr lang="fr-FR" b="0" dirty="0">
                <a:solidFill>
                  <a:srgbClr val="CE9178"/>
                </a:solidFill>
                <a:effectLst/>
                <a:latin typeface="Consolas" panose="020B0609020204030204" pitchFamily="49" charset="0"/>
              </a:rPr>
              <a:t>. "</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mysqli_error</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p>
          <a:p>
            <a:r>
              <a:rPr lang="fr-FR" b="0" dirty="0" err="1">
                <a:solidFill>
                  <a:srgbClr val="DCDCAA"/>
                </a:solidFill>
                <a:effectLst/>
                <a:latin typeface="Consolas" panose="020B0609020204030204" pitchFamily="49" charset="0"/>
              </a:rPr>
              <a:t>mysqli_close</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a:t>
            </a:r>
          </a:p>
          <a:p>
            <a:r>
              <a:rPr lang="fr-FR" b="0" dirty="0">
                <a:solidFill>
                  <a:srgbClr val="569CD6"/>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086814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579</Words>
  <Application>Microsoft Office PowerPoint</Application>
  <PresentationFormat>Grand écran</PresentationFormat>
  <Paragraphs>89</Paragraphs>
  <Slides>10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vt:i4>
      </vt:variant>
    </vt:vector>
  </HeadingPairs>
  <TitlesOfParts>
    <vt:vector size="17" baseType="lpstr">
      <vt:lpstr>-apple-system</vt:lpstr>
      <vt:lpstr>Arial</vt:lpstr>
      <vt:lpstr>Calibri</vt:lpstr>
      <vt:lpstr>Calibri Light</vt:lpstr>
      <vt:lpstr>Consolas</vt:lpstr>
      <vt:lpstr>Segoe UI</vt:lpstr>
      <vt:lpstr>Thème Office</vt:lpstr>
      <vt:lpstr>PHP MySQL Insérer des données</vt:lpstr>
      <vt:lpstr>Insertion de données dans une table de base de données MySQL</vt:lpstr>
      <vt:lpstr>Présentation PowerPoint</vt:lpstr>
      <vt:lpstr>Insertion de plusieurs lignes dans un tableau</vt:lpstr>
      <vt:lpstr>Présentation PowerPoint</vt:lpstr>
      <vt:lpstr>Insérer des données dans une base de données à partir d'un formulaire HTML</vt:lpstr>
      <vt:lpstr>Étape 1 : Création du formulaire HTML</vt:lpstr>
      <vt:lpstr>Étape 2 : Récupérer et insérer les données du formulaire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MySQL Insérer des données</dc:title>
  <dc:creator>Mohamed KANE</dc:creator>
  <cp:lastModifiedBy>Mohamed KANE</cp:lastModifiedBy>
  <cp:revision>8</cp:revision>
  <dcterms:created xsi:type="dcterms:W3CDTF">2022-02-24T15:32:39Z</dcterms:created>
  <dcterms:modified xsi:type="dcterms:W3CDTF">2022-09-16T15:51:18Z</dcterms:modified>
</cp:coreProperties>
</file>