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445F-7BF1-4E88-8693-CAC23F5952E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A81BB-400D-4087-866A-10048F2EE0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3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A81BB-400D-4087-866A-10048F2EE0E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1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7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5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8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815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1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5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0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61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8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43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4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0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E6B805-BAE8-4C28-A4F2-65C1EA9DAB1D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9A5924-953F-4F53-8991-7CF9351EC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5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5983" y="245965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fr-FR" altLang="fr-FR" dirty="0" smtClean="0">
                <a:latin typeface="Calibri Light" panose="020F0302020204030204" pitchFamily="34" charset="0"/>
              </a:rPr>
              <a:t>Présentation du programme de compression de données par  codage de </a:t>
            </a:r>
            <a:r>
              <a:rPr lang="fr-FR" altLang="fr-FR" dirty="0" err="1" smtClean="0">
                <a:latin typeface="Calibri Light" panose="020F0302020204030204" pitchFamily="34" charset="0"/>
              </a:rPr>
              <a:t>Huffman</a:t>
            </a:r>
            <a:r>
              <a:rPr lang="fr-FR" altLang="fr-FR" dirty="0" smtClean="0">
                <a:latin typeface="Calibri Light" panose="020F0302020204030204" pitchFamily="34" charset="0"/>
              </a:rPr>
              <a:t> (</a:t>
            </a:r>
            <a:r>
              <a:rPr lang="fr-FR" altLang="fr-FR" i="1" dirty="0" smtClean="0">
                <a:latin typeface="Calibri" panose="020F0502020204030204" pitchFamily="34" charset="0"/>
              </a:rPr>
              <a:t>Python)</a:t>
            </a:r>
            <a:r>
              <a:rPr lang="fr-FR" altLang="fr-FR" i="1" dirty="0">
                <a:latin typeface="Calibri" panose="020F0502020204030204" pitchFamily="34" charset="0"/>
              </a:rPr>
              <a:t/>
            </a:r>
            <a:br>
              <a:rPr lang="fr-FR" altLang="fr-FR" i="1" dirty="0">
                <a:latin typeface="Calibri" panose="020F0502020204030204" pitchFamily="34" charset="0"/>
              </a:rPr>
            </a:br>
            <a:endParaRPr lang="fr-FR" dirty="0"/>
          </a:p>
        </p:txBody>
      </p:sp>
      <p:pic>
        <p:nvPicPr>
          <p:cNvPr id="4" name="Image 8" descr="*Logo Polytech Annecy-Chambéry*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" y="5457778"/>
            <a:ext cx="38528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*Logo USMB*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63" y="5364115"/>
            <a:ext cx="333533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12082" y="215660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4689" y="215660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:https://github.com/</a:t>
            </a:r>
            <a:r>
              <a:rPr lang="fr-FR" dirty="0" err="1"/>
              <a:t>MouhebSabri</a:t>
            </a:r>
            <a:r>
              <a:rPr lang="fr-FR" dirty="0"/>
              <a:t>/Projet-n-1-Algo</a:t>
            </a:r>
          </a:p>
        </p:txBody>
      </p:sp>
    </p:spTree>
    <p:extLst>
      <p:ext uri="{BB962C8B-B14F-4D97-AF65-F5344CB8AC3E}">
        <p14:creationId xmlns:p14="http://schemas.microsoft.com/office/powerpoint/2010/main" val="34768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5329" y="229916"/>
            <a:ext cx="10353762" cy="970450"/>
          </a:xfrm>
        </p:spPr>
        <p:txBody>
          <a:bodyPr>
            <a:normAutofit/>
          </a:bodyPr>
          <a:lstStyle/>
          <a:p>
            <a:r>
              <a:rPr lang="fr-FR" altLang="fr-FR" b="1" dirty="0" smtClean="0">
                <a:solidFill>
                  <a:srgbClr val="000000"/>
                </a:solidFill>
              </a:rPr>
              <a:t>Décomposition fonctionnelle du programme</a:t>
            </a:r>
            <a:endParaRPr lang="fr-FR" altLang="fr-FR" b="1" dirty="0">
              <a:solidFill>
                <a:srgbClr val="000000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0" y="1013028"/>
            <a:ext cx="5833577" cy="4043492"/>
          </a:xfrm>
        </p:spPr>
      </p:pic>
      <p:sp>
        <p:nvSpPr>
          <p:cNvPr id="5" name="ZoneTexte 4"/>
          <p:cNvSpPr txBox="1"/>
          <p:nvPr/>
        </p:nvSpPr>
        <p:spPr>
          <a:xfrm>
            <a:off x="5833577" y="1013028"/>
            <a:ext cx="59436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Class </a:t>
            </a:r>
            <a:r>
              <a:rPr lang="fr-FR" sz="13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CharNode</a:t>
            </a:r>
            <a:r>
              <a:rPr lang="fr-FR" sz="1300" dirty="0" smtClean="0"/>
              <a:t> : </a:t>
            </a:r>
            <a:r>
              <a:rPr lang="fr-FR" sz="1300" dirty="0"/>
              <a:t>. Chaque </a:t>
            </a:r>
            <a:r>
              <a:rPr lang="fr-FR" sz="1300" dirty="0" err="1"/>
              <a:t>noeud</a:t>
            </a:r>
            <a:r>
              <a:rPr lang="fr-FR" sz="1300" dirty="0"/>
              <a:t> contient un caractère, une fréquence et deux liens vers les </a:t>
            </a:r>
            <a:r>
              <a:rPr lang="fr-FR" sz="1300" dirty="0" err="1"/>
              <a:t>noeuds</a:t>
            </a:r>
            <a:r>
              <a:rPr lang="fr-FR" sz="1300" dirty="0"/>
              <a:t> gauche et droit de l'arbre.</a:t>
            </a:r>
            <a:endParaRPr lang="fr-FR" sz="1300" dirty="0"/>
          </a:p>
          <a:p>
            <a:r>
              <a:rPr lang="fr-FR" sz="1300" dirty="0"/>
              <a:t> </a:t>
            </a:r>
          </a:p>
          <a:p>
            <a:r>
              <a:rPr lang="fr-FR" sz="1300" dirty="0"/>
              <a:t>La 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get_alphabet</a:t>
            </a:r>
            <a:r>
              <a:rPr lang="fr-FR" sz="1300" dirty="0"/>
              <a:t> </a:t>
            </a:r>
            <a:r>
              <a:rPr lang="fr-FR" sz="1300" dirty="0" smtClean="0"/>
              <a:t> </a:t>
            </a:r>
            <a:r>
              <a:rPr lang="fr-FR" sz="1300" dirty="0" smtClean="0"/>
              <a:t>: </a:t>
            </a:r>
            <a:r>
              <a:rPr lang="fr-FR" sz="1300" dirty="0"/>
              <a:t>prend un texte en entrée et retourne un dictionnaire qui contient la fréquence de chaque caractère dans le texte</a:t>
            </a:r>
            <a:r>
              <a:rPr lang="fr-FR" sz="1300" dirty="0" smtClean="0"/>
              <a:t>.</a:t>
            </a:r>
          </a:p>
          <a:p>
            <a:endParaRPr lang="fr-FR" sz="1300" dirty="0" smtClean="0"/>
          </a:p>
          <a:p>
            <a:r>
              <a:rPr lang="fr-FR" sz="1300" dirty="0" smtClean="0"/>
              <a:t>La </a:t>
            </a:r>
            <a:r>
              <a:rPr lang="fr-FR" sz="1300" dirty="0"/>
              <a:t>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get_sorted_char_nodes</a:t>
            </a:r>
            <a:r>
              <a:rPr lang="fr-FR" sz="1300" dirty="0"/>
              <a:t> </a:t>
            </a:r>
            <a:r>
              <a:rPr lang="fr-FR" sz="1300" dirty="0" smtClean="0"/>
              <a:t>: </a:t>
            </a:r>
            <a:r>
              <a:rPr lang="fr-FR" sz="1300" dirty="0" smtClean="0"/>
              <a:t>prend </a:t>
            </a:r>
            <a:r>
              <a:rPr lang="fr-FR" sz="1300" dirty="0"/>
              <a:t>en entrée le dictionnaire de fréquences des caractères et retourne une liste de </a:t>
            </a:r>
            <a:r>
              <a:rPr lang="fr-FR" sz="1300" dirty="0" smtClean="0"/>
              <a:t>nœuds </a:t>
            </a:r>
            <a:r>
              <a:rPr lang="fr-FR" sz="1300" dirty="0"/>
              <a:t>triée par fréquence </a:t>
            </a:r>
            <a:r>
              <a:rPr lang="fr-FR" sz="1300" dirty="0" smtClean="0"/>
              <a:t>croissante </a:t>
            </a:r>
          </a:p>
          <a:p>
            <a:endParaRPr lang="fr-FR" sz="1300" dirty="0" smtClean="0"/>
          </a:p>
          <a:p>
            <a:r>
              <a:rPr lang="fr-FR" sz="1300" dirty="0" smtClean="0"/>
              <a:t>La fonction </a:t>
            </a:r>
            <a:r>
              <a:rPr lang="fr-FR" sz="13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build_huffman_tree</a:t>
            </a:r>
            <a:r>
              <a:rPr lang="fr-FR" sz="13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1300" dirty="0" smtClean="0"/>
              <a:t>prend </a:t>
            </a:r>
            <a:r>
              <a:rPr lang="fr-FR" sz="1300" dirty="0"/>
              <a:t>en entrée une liste triée de </a:t>
            </a:r>
            <a:r>
              <a:rPr lang="fr-FR" sz="1300" dirty="0" err="1"/>
              <a:t>noeuds</a:t>
            </a:r>
            <a:r>
              <a:rPr lang="fr-FR" sz="1300" dirty="0" smtClean="0"/>
              <a:t> </a:t>
            </a:r>
            <a:r>
              <a:rPr lang="fr-FR" sz="1300" dirty="0"/>
              <a:t>,</a:t>
            </a:r>
            <a:r>
              <a:rPr lang="fr-FR" sz="1300" dirty="0" smtClean="0"/>
              <a:t>construit </a:t>
            </a:r>
            <a:r>
              <a:rPr lang="fr-FR" sz="1300" dirty="0"/>
              <a:t>un arbre de </a:t>
            </a:r>
            <a:r>
              <a:rPr lang="fr-FR" sz="1300" dirty="0" err="1"/>
              <a:t>Huffman</a:t>
            </a:r>
            <a:r>
              <a:rPr lang="fr-FR" sz="1300" dirty="0"/>
              <a:t> </a:t>
            </a:r>
            <a:r>
              <a:rPr lang="fr-FR" sz="1300" dirty="0" smtClean="0"/>
              <a:t>( </a:t>
            </a:r>
            <a:r>
              <a:rPr lang="fr-FR" sz="1300" dirty="0" err="1" smtClean="0"/>
              <a:t>choissant</a:t>
            </a:r>
            <a:r>
              <a:rPr lang="fr-FR" sz="1300" dirty="0" smtClean="0"/>
              <a:t> la </a:t>
            </a:r>
            <a:r>
              <a:rPr lang="fr-FR" sz="1300" dirty="0"/>
              <a:t>plus petite fréquence à chaque </a:t>
            </a:r>
            <a:r>
              <a:rPr lang="fr-FR" sz="1300" dirty="0" smtClean="0"/>
              <a:t>étape)elle retourne la </a:t>
            </a:r>
            <a:r>
              <a:rPr lang="fr-FR" sz="1300" dirty="0"/>
              <a:t>racine de l'arbre. </a:t>
            </a:r>
            <a:endParaRPr lang="fr-FR" sz="1300" dirty="0" smtClean="0"/>
          </a:p>
          <a:p>
            <a:endParaRPr lang="fr-FR" sz="1300" dirty="0" smtClean="0"/>
          </a:p>
          <a:p>
            <a:r>
              <a:rPr lang="fr-FR" sz="1300" dirty="0" smtClean="0"/>
              <a:t>La </a:t>
            </a:r>
            <a:r>
              <a:rPr lang="fr-FR" sz="1300" dirty="0"/>
              <a:t>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build_encoding_table</a:t>
            </a:r>
            <a:r>
              <a:rPr lang="fr-FR" sz="1300" dirty="0"/>
              <a:t> </a:t>
            </a:r>
            <a:r>
              <a:rPr lang="fr-FR" sz="1300" dirty="0" smtClean="0"/>
              <a:t>:</a:t>
            </a:r>
            <a:r>
              <a:rPr lang="fr-FR" sz="1300" dirty="0"/>
              <a:t> </a:t>
            </a:r>
            <a:r>
              <a:rPr lang="fr-FR" sz="1300" dirty="0" smtClean="0"/>
              <a:t>prend </a:t>
            </a:r>
            <a:r>
              <a:rPr lang="fr-FR" sz="1300" dirty="0"/>
              <a:t>en entrée la racine de l'arbre de </a:t>
            </a:r>
            <a:r>
              <a:rPr lang="fr-FR" sz="1300" dirty="0" err="1"/>
              <a:t>Huffman</a:t>
            </a:r>
            <a:r>
              <a:rPr lang="fr-FR" sz="1300" dirty="0"/>
              <a:t> </a:t>
            </a:r>
            <a:r>
              <a:rPr lang="fr-FR" sz="1300" dirty="0"/>
              <a:t> </a:t>
            </a:r>
            <a:r>
              <a:rPr lang="fr-FR" sz="1300" dirty="0"/>
              <a:t> et construit un dictionnaire qui associe à chaque caractère son code binaire correspondant</a:t>
            </a:r>
            <a:r>
              <a:rPr lang="fr-FR" sz="1300" dirty="0" smtClean="0"/>
              <a:t>.</a:t>
            </a:r>
          </a:p>
          <a:p>
            <a:endParaRPr lang="fr-FR" sz="1300" dirty="0" smtClean="0"/>
          </a:p>
          <a:p>
            <a:r>
              <a:rPr lang="fr-FR" sz="1300" dirty="0"/>
              <a:t>La 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encode_text</a:t>
            </a:r>
            <a:r>
              <a:rPr lang="fr-FR" sz="1300" dirty="0"/>
              <a:t> : renvoyer le texte encodé en utilisant les codes binaires de chaque caractère</a:t>
            </a:r>
            <a:r>
              <a:rPr lang="fr-FR" sz="1300" dirty="0" smtClean="0"/>
              <a:t>.</a:t>
            </a:r>
          </a:p>
          <a:p>
            <a:endParaRPr lang="fr-FR" sz="1300" dirty="0"/>
          </a:p>
          <a:p>
            <a:r>
              <a:rPr lang="fr-FR" sz="1300" dirty="0"/>
              <a:t>La 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pack_bits</a:t>
            </a:r>
            <a:r>
              <a:rPr lang="fr-FR" sz="1300" dirty="0"/>
              <a:t> : </a:t>
            </a:r>
            <a:r>
              <a:rPr lang="fr-FR" sz="1300" dirty="0"/>
              <a:t>prend en entrée une chaîne binaire et la découpe en octets de 8 bits, puis les convertit en entiers et les stocke dans une </a:t>
            </a:r>
            <a:r>
              <a:rPr lang="fr-FR" sz="1300" dirty="0" smtClean="0"/>
              <a:t>liste qui représente </a:t>
            </a:r>
            <a:r>
              <a:rPr lang="fr-FR" sz="1300" dirty="0"/>
              <a:t>le texte compressé.</a:t>
            </a:r>
            <a:endParaRPr lang="fr-FR" sz="1300" dirty="0"/>
          </a:p>
          <a:p>
            <a:endParaRPr lang="fr-FR" sz="1300" dirty="0" smtClean="0"/>
          </a:p>
          <a:p>
            <a:r>
              <a:rPr lang="fr-FR" sz="1300" dirty="0"/>
              <a:t>La fonction </a:t>
            </a:r>
            <a:r>
              <a:rPr lang="fr-FR" sz="1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</a:t>
            </a:r>
            <a:r>
              <a:rPr lang="fr-FR" sz="1300" dirty="0"/>
              <a:t> : compresser le texte et renvoie le texte compressé en bits.</a:t>
            </a:r>
          </a:p>
          <a:p>
            <a:r>
              <a:rPr lang="fr-FR" sz="1300" dirty="0"/>
              <a:t> </a:t>
            </a:r>
          </a:p>
          <a:p>
            <a:r>
              <a:rPr lang="fr-FR" sz="1300" dirty="0" smtClean="0"/>
              <a:t>La </a:t>
            </a:r>
            <a:r>
              <a:rPr lang="fr-FR" sz="1300" dirty="0"/>
              <a:t>fonction </a:t>
            </a:r>
            <a:r>
              <a:rPr lang="fr-FR" sz="13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compression_rate</a:t>
            </a:r>
            <a:r>
              <a:rPr lang="fr-FR" sz="13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300" dirty="0" smtClean="0"/>
              <a:t>:</a:t>
            </a:r>
            <a:r>
              <a:rPr lang="fr-FR" sz="1300" dirty="0"/>
              <a:t>calculer le taux de compression  </a:t>
            </a:r>
          </a:p>
          <a:p>
            <a:endParaRPr lang="fr-FR" sz="1300" dirty="0"/>
          </a:p>
          <a:p>
            <a:endParaRPr lang="fr-FR" sz="1300" dirty="0"/>
          </a:p>
        </p:txBody>
      </p:sp>
      <p:sp>
        <p:nvSpPr>
          <p:cNvPr id="7" name="ZoneTexte 6"/>
          <p:cNvSpPr txBox="1"/>
          <p:nvPr/>
        </p:nvSpPr>
        <p:spPr>
          <a:xfrm>
            <a:off x="10552567" y="88126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80459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:https://github.com/</a:t>
            </a:r>
            <a:r>
              <a:rPr lang="fr-FR" dirty="0" err="1"/>
              <a:t>MouhebSabri</a:t>
            </a:r>
            <a:r>
              <a:rPr lang="fr-FR" dirty="0"/>
              <a:t>/Projet-n-1-Algo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3683" y="4114800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3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 smtClean="0">
                <a:solidFill>
                  <a:schemeClr val="bg1"/>
                </a:solidFill>
              </a:rPr>
              <a:t>Les mots clés Utilisées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</a:rPr>
              <a:t>"</a:t>
            </a:r>
            <a:r>
              <a:rPr lang="fr-FR" dirty="0" err="1" smtClean="0">
                <a:effectLst/>
              </a:rPr>
              <a:t>cn</a:t>
            </a:r>
            <a:r>
              <a:rPr lang="fr-FR" dirty="0">
                <a:effectLst/>
              </a:rPr>
              <a:t> " </a:t>
            </a:r>
            <a:r>
              <a:rPr lang="fr-FR" dirty="0" smtClean="0">
                <a:effectLst/>
              </a:rPr>
              <a:t>:  </a:t>
            </a:r>
            <a:r>
              <a:rPr lang="fr-FR" dirty="0">
                <a:effectLst/>
              </a:rPr>
              <a:t> est la fréquence de chaque objet </a:t>
            </a:r>
            <a:r>
              <a:rPr lang="fr-FR" dirty="0" smtClean="0">
                <a:effectLst/>
              </a:rPr>
              <a:t>stockée </a:t>
            </a:r>
            <a:r>
              <a:rPr lang="fr-FR" dirty="0">
                <a:effectLst/>
              </a:rPr>
              <a:t>dans l'attribut "</a:t>
            </a:r>
            <a:r>
              <a:rPr lang="fr-FR" dirty="0" err="1">
                <a:effectLst/>
              </a:rPr>
              <a:t>freq</a:t>
            </a:r>
            <a:r>
              <a:rPr lang="fr-FR" dirty="0" smtClean="0">
                <a:effectLst/>
              </a:rPr>
              <a:t>".</a:t>
            </a:r>
            <a:endParaRPr lang="fr-FR" dirty="0" smtClean="0">
              <a:effectLst/>
            </a:endParaRPr>
          </a:p>
          <a:p>
            <a:r>
              <a:rPr lang="fr-FR" dirty="0" smtClean="0">
                <a:effectLst/>
              </a:rPr>
              <a:t>"</a:t>
            </a:r>
            <a:r>
              <a:rPr lang="fr-FR" dirty="0" err="1">
                <a:effectLst/>
              </a:rPr>
              <a:t>sorted</a:t>
            </a:r>
            <a:r>
              <a:rPr lang="fr-FR" dirty="0">
                <a:effectLst/>
              </a:rPr>
              <a:t>" </a:t>
            </a:r>
            <a:r>
              <a:rPr lang="fr-FR" dirty="0" smtClean="0">
                <a:effectLst/>
              </a:rPr>
              <a:t>: retourne </a:t>
            </a:r>
            <a:r>
              <a:rPr lang="fr-FR" dirty="0">
                <a:effectLst/>
              </a:rPr>
              <a:t>une nouvelle séquence contenant les mêmes éléments, mais triés dans un ordre </a:t>
            </a:r>
            <a:r>
              <a:rPr lang="fr-FR" dirty="0" smtClean="0">
                <a:effectLst/>
              </a:rPr>
              <a:t>particulier</a:t>
            </a:r>
          </a:p>
          <a:p>
            <a:r>
              <a:rPr lang="fr-FR" dirty="0" smtClean="0">
                <a:effectLst/>
              </a:rPr>
              <a:t>La </a:t>
            </a:r>
            <a:r>
              <a:rPr lang="fr-FR" dirty="0">
                <a:effectLst/>
              </a:rPr>
              <a:t>fonction "lambda" </a:t>
            </a:r>
            <a:r>
              <a:rPr lang="fr-FR" dirty="0" smtClean="0">
                <a:effectLst/>
              </a:rPr>
              <a:t>:définir </a:t>
            </a:r>
            <a:r>
              <a:rPr lang="fr-FR" dirty="0">
                <a:effectLst/>
              </a:rPr>
              <a:t>une fonction anonyme qui prend chaque objet "</a:t>
            </a:r>
            <a:r>
              <a:rPr lang="fr-FR" dirty="0" err="1">
                <a:effectLst/>
              </a:rPr>
              <a:t>cn</a:t>
            </a:r>
            <a:r>
              <a:rPr lang="fr-FR" dirty="0">
                <a:effectLst/>
              </a:rPr>
              <a:t>" de la liste "</a:t>
            </a:r>
            <a:r>
              <a:rPr lang="fr-FR" dirty="0" err="1">
                <a:effectLst/>
              </a:rPr>
              <a:t>char_nodes</a:t>
            </a:r>
            <a:r>
              <a:rPr lang="fr-FR" dirty="0">
                <a:effectLst/>
              </a:rPr>
              <a:t>" et retourne un </a:t>
            </a:r>
            <a:r>
              <a:rPr lang="fr-FR" dirty="0" err="1">
                <a:effectLst/>
              </a:rPr>
              <a:t>tuple</a:t>
            </a:r>
            <a:r>
              <a:rPr lang="fr-FR" dirty="0">
                <a:effectLst/>
              </a:rPr>
              <a:t> contenant les deux critères de </a:t>
            </a:r>
            <a:r>
              <a:rPr lang="fr-FR" dirty="0" smtClean="0">
                <a:effectLst/>
              </a:rPr>
              <a:t>tri </a:t>
            </a:r>
          </a:p>
          <a:p>
            <a:r>
              <a:rPr lang="fr-FR" dirty="0">
                <a:effectLst/>
              </a:rPr>
              <a:t>La fonction "ord()" </a:t>
            </a:r>
            <a:r>
              <a:rPr lang="fr-FR" dirty="0" smtClean="0">
                <a:effectLst/>
              </a:rPr>
              <a:t>: retourner </a:t>
            </a:r>
            <a:r>
              <a:rPr lang="fr-FR" dirty="0">
                <a:effectLst/>
              </a:rPr>
              <a:t>le code ASCII de chaque caractère</a:t>
            </a:r>
            <a:r>
              <a:rPr lang="fr-FR" dirty="0" smtClean="0">
                <a:effectLst/>
              </a:rPr>
              <a:t>.</a:t>
            </a:r>
          </a:p>
          <a:p>
            <a:r>
              <a:rPr lang="fr-FR" dirty="0">
                <a:effectLst/>
              </a:rPr>
              <a:t>"</a:t>
            </a:r>
            <a:r>
              <a:rPr lang="fr-FR" dirty="0" err="1">
                <a:effectLst/>
              </a:rPr>
              <a:t>inf</a:t>
            </a:r>
            <a:r>
              <a:rPr lang="fr-FR" dirty="0">
                <a:effectLst/>
              </a:rPr>
              <a:t>" </a:t>
            </a:r>
            <a:r>
              <a:rPr lang="fr-FR" dirty="0" smtClean="0">
                <a:effectLst/>
              </a:rPr>
              <a:t>: raccourci </a:t>
            </a:r>
            <a:r>
              <a:rPr lang="fr-FR" dirty="0">
                <a:effectLst/>
              </a:rPr>
              <a:t>pour "infini" en Python. Il représente une valeur </a:t>
            </a:r>
            <a:r>
              <a:rPr lang="fr-FR" dirty="0" smtClean="0">
                <a:effectLst/>
              </a:rPr>
              <a:t>plus </a:t>
            </a:r>
            <a:r>
              <a:rPr lang="fr-FR" dirty="0">
                <a:effectLst/>
              </a:rPr>
              <a:t>grande que toutes les autres valeurs numériques possibles</a:t>
            </a:r>
            <a:r>
              <a:rPr lang="fr-FR" dirty="0" smtClean="0">
                <a:effectLst/>
              </a:rPr>
              <a:t>.</a:t>
            </a:r>
          </a:p>
          <a:p>
            <a:r>
              <a:rPr lang="fr-FR" dirty="0">
                <a:effectLst/>
              </a:rPr>
              <a:t>"</a:t>
            </a:r>
            <a:r>
              <a:rPr lang="fr-FR" dirty="0" err="1">
                <a:effectLst/>
              </a:rPr>
              <a:t>zfill</a:t>
            </a:r>
            <a:r>
              <a:rPr lang="fr-FR" dirty="0">
                <a:effectLst/>
              </a:rPr>
              <a:t>(8)" </a:t>
            </a:r>
            <a:r>
              <a:rPr lang="fr-FR" dirty="0" smtClean="0">
                <a:effectLst/>
              </a:rPr>
              <a:t> : ajoute </a:t>
            </a:r>
            <a:r>
              <a:rPr lang="fr-FR" dirty="0">
                <a:effectLst/>
              </a:rPr>
              <a:t>des zéros à gauche de la chaîne de caractères pour qu'elle ait une longueur de 8 caractères, ce qui correspond à un octet en binaire</a:t>
            </a:r>
            <a:r>
              <a:rPr lang="fr-FR" dirty="0" smtClean="0">
                <a:effectLst/>
              </a:rPr>
              <a:t>.</a:t>
            </a:r>
          </a:p>
          <a:p>
            <a:endParaRPr lang="fr-FR" dirty="0" smtClean="0">
              <a:effectLst/>
            </a:endParaRP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5678" y="172529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:https://github.com/</a:t>
            </a:r>
            <a:r>
              <a:rPr lang="fr-FR" dirty="0" err="1"/>
              <a:t>MouhebSabri</a:t>
            </a:r>
            <a:r>
              <a:rPr lang="fr-FR" dirty="0"/>
              <a:t>/Projet-n-1-Algo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351698" y="240268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 smtClean="0">
                <a:solidFill>
                  <a:srgbClr val="000000"/>
                </a:solidFill>
              </a:rPr>
              <a:t>Le mode d’emploi  du programme</a:t>
            </a:r>
            <a:endParaRPr lang="fr-FR" altLang="fr-FR" b="1" dirty="0">
              <a:solidFill>
                <a:srgbClr val="0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 dans le console :</a:t>
            </a:r>
          </a:p>
          <a:p>
            <a:pPr marL="36900" indent="0">
              <a:buNone/>
            </a:pPr>
            <a:r>
              <a:rPr lang="fr-FR" dirty="0"/>
              <a:t>1.exécuter </a:t>
            </a:r>
            <a:r>
              <a:rPr lang="fr-FR" dirty="0" smtClean="0"/>
              <a:t>mon PowerShell </a:t>
            </a:r>
            <a:r>
              <a:rPr lang="fr-FR" dirty="0"/>
              <a:t>Windows </a:t>
            </a:r>
            <a:r>
              <a:rPr lang="fr-FR" dirty="0" smtClean="0"/>
              <a:t>(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</a:t>
            </a:r>
            <a:r>
              <a:rPr lang="fr-FR" dirty="0" smtClean="0"/>
              <a:t>Start Debugging)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2.indiquer le </a:t>
            </a:r>
            <a:r>
              <a:rPr lang="fr-FR" dirty="0" smtClean="0"/>
              <a:t>langage de programmation que le compilateur va compiler</a:t>
            </a:r>
            <a:endParaRPr lang="fr-FR" dirty="0"/>
          </a:p>
          <a:p>
            <a:pPr marL="36900" indent="0">
              <a:buNone/>
            </a:pPr>
            <a:r>
              <a:rPr lang="fr-FR" dirty="0" smtClean="0"/>
              <a:t>3.Le compilateur affiche le résultat du texte compressé</a:t>
            </a:r>
            <a:r>
              <a:rPr lang="fr-FR" dirty="0"/>
              <a:t> </a:t>
            </a:r>
            <a:r>
              <a:rPr lang="fr-FR" dirty="0" smtClean="0"/>
              <a:t>: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et puis un </a:t>
            </a:r>
            <a:r>
              <a:rPr lang="fr-FR" dirty="0" err="1"/>
              <a:t>fichier.bin</a:t>
            </a:r>
            <a:r>
              <a:rPr lang="fr-FR" dirty="0"/>
              <a:t> sera généré sur votre répertoire 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altLang="fr-FR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fr-FR" altLang="fr-FR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351698" y="240268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5678" y="138024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:https://github.com/</a:t>
            </a:r>
            <a:r>
              <a:rPr lang="fr-FR" dirty="0" err="1"/>
              <a:t>MouhebSabri</a:t>
            </a:r>
            <a:r>
              <a:rPr lang="fr-FR" dirty="0"/>
              <a:t>/Projet-n-1-Algo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566"/>
            <a:ext cx="11944050" cy="160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Merci pour</a:t>
            </a:r>
          </a:p>
          <a:p>
            <a:pPr marL="0" indent="0">
              <a:buNone/>
            </a:pPr>
            <a:r>
              <a:rPr lang="fr-FR" sz="7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7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Votre attention</a:t>
            </a:r>
            <a:endParaRPr lang="fr-FR" sz="7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351698" y="240268"/>
            <a:ext cx="21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Mouheb SABRI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678" y="138024"/>
            <a:ext cx="82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/>
              <a:t>:https://github.com/</a:t>
            </a:r>
            <a:r>
              <a:rPr lang="fr-FR" dirty="0" err="1"/>
              <a:t>MouhebSabri</a:t>
            </a:r>
            <a:r>
              <a:rPr lang="fr-FR" dirty="0"/>
              <a:t>/Projet-n-1-Algo</a:t>
            </a:r>
          </a:p>
        </p:txBody>
      </p:sp>
    </p:spTree>
    <p:extLst>
      <p:ext uri="{BB962C8B-B14F-4D97-AF65-F5344CB8AC3E}">
        <p14:creationId xmlns:p14="http://schemas.microsoft.com/office/powerpoint/2010/main" val="3901397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218</TotalTime>
  <Words>111</Words>
  <Application>Microsoft Office PowerPoint</Application>
  <PresentationFormat>Grand écran</PresentationFormat>
  <Paragraphs>47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Calisto MT</vt:lpstr>
      <vt:lpstr>Trebuchet MS</vt:lpstr>
      <vt:lpstr>Wingdings</vt:lpstr>
      <vt:lpstr>Wingdings 2</vt:lpstr>
      <vt:lpstr>Ardoise</vt:lpstr>
      <vt:lpstr>Présentation du programme de compression de données par  codage de Huffman (Python) </vt:lpstr>
      <vt:lpstr>Décomposition fonctionnelle du programme</vt:lpstr>
      <vt:lpstr>Les mots clés Utilisées : </vt:lpstr>
      <vt:lpstr>Le mode d’emploi  du programme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programme de compression de données par  codage de Huffman</dc:title>
  <dc:creator>ASUS</dc:creator>
  <cp:lastModifiedBy>ASUS</cp:lastModifiedBy>
  <cp:revision>20</cp:revision>
  <dcterms:created xsi:type="dcterms:W3CDTF">2023-03-08T07:44:42Z</dcterms:created>
  <dcterms:modified xsi:type="dcterms:W3CDTF">2023-03-12T20:07:55Z</dcterms:modified>
</cp:coreProperties>
</file>