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6"/>
  </p:notesMasterIdLst>
  <p:sldIdLst>
    <p:sldId id="305" r:id="rId2"/>
    <p:sldId id="258" r:id="rId3"/>
    <p:sldId id="334" r:id="rId4"/>
    <p:sldId id="342" r:id="rId5"/>
    <p:sldId id="343" r:id="rId6"/>
    <p:sldId id="345" r:id="rId7"/>
    <p:sldId id="306" r:id="rId8"/>
    <p:sldId id="347" r:id="rId9"/>
    <p:sldId id="348" r:id="rId10"/>
    <p:sldId id="349" r:id="rId11"/>
    <p:sldId id="350" r:id="rId12"/>
    <p:sldId id="315" r:id="rId13"/>
    <p:sldId id="311" r:id="rId14"/>
    <p:sldId id="351" r:id="rId15"/>
  </p:sldIdLst>
  <p:sldSz cx="9144000" cy="5143500" type="screen16x9"/>
  <p:notesSz cx="6858000" cy="9144000"/>
  <p:embeddedFontLst>
    <p:embeddedFont>
      <p:font typeface="Barlow Semi Condensed Medium" panose="020B0604020202020204" charset="0"/>
      <p:regular r:id="rId17"/>
      <p:bold r:id="rId18"/>
      <p:italic r:id="rId19"/>
      <p:boldItalic r:id="rId20"/>
    </p:embeddedFont>
    <p:embeddedFont>
      <p:font typeface="Barlow Semi Condensed" panose="020B0604020202020204" charset="0"/>
      <p:regular r:id="rId21"/>
      <p:bold r:id="rId22"/>
      <p:italic r:id="rId23"/>
      <p:boldItalic r:id="rId24"/>
    </p:embeddedFont>
    <p:embeddedFont>
      <p:font typeface="Calibri" panose="020F0502020204030204" pitchFamily="34" charset="0"/>
      <p:regular r:id="rId25"/>
      <p:bold r:id="rId26"/>
      <p:italic r:id="rId27"/>
      <p:boldItalic r:id="rId28"/>
    </p:embeddedFont>
    <p:embeddedFont>
      <p:font typeface="Source Sans Pro" panose="020B0604020202020204" charset="0"/>
      <p:regular r:id="rId29"/>
      <p:bold r:id="rId30"/>
      <p:italic r:id="rId31"/>
      <p:boldItalic r:id="rId32"/>
    </p:embeddedFont>
    <p:embeddedFont>
      <p:font typeface="Palatino Linotype" panose="02040502050505030304" pitchFamily="18" charset="0"/>
      <p:regular r:id="rId33"/>
      <p:bold r:id="rId34"/>
      <p:italic r:id="rId35"/>
      <p:boldItalic r:id="rId36"/>
    </p:embeddedFont>
    <p:embeddedFont>
      <p:font typeface="Oswald" panose="020B0604020202020204" charset="0"/>
      <p:regular r:id="rId37"/>
      <p:bold r:id="rId38"/>
    </p:embeddedFont>
    <p:embeddedFont>
      <p:font typeface="Fjalla One" panose="020B0604020202020204" charset="0"/>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E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53A54B-4EEA-42A5-A283-B82579B5F42A}">
  <a:tblStyle styleId="{FC53A54B-4EEA-42A5-A283-B82579B5F42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4" autoAdjust="0"/>
    <p:restoredTop sz="94291" autoAdjust="0"/>
  </p:normalViewPr>
  <p:slideViewPr>
    <p:cSldViewPr snapToGrid="0">
      <p:cViewPr varScale="1">
        <p:scale>
          <a:sx n="86" d="100"/>
          <a:sy n="86" d="100"/>
        </p:scale>
        <p:origin x="740" y="44"/>
      </p:cViewPr>
      <p:guideLst/>
    </p:cSldViewPr>
  </p:slideViewPr>
  <p:outlineViewPr>
    <p:cViewPr>
      <p:scale>
        <a:sx n="33" d="100"/>
        <a:sy n="33" d="100"/>
      </p:scale>
      <p:origin x="0" y="-68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font" Target="fonts/font23.fntdata"/><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4241497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447581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7303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756872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183"/>
        <p:cNvGrpSpPr/>
        <p:nvPr/>
      </p:nvGrpSpPr>
      <p:grpSpPr>
        <a:xfrm>
          <a:off x="0" y="0"/>
          <a:ext cx="0" cy="0"/>
          <a:chOff x="0" y="0"/>
          <a:chExt cx="0" cy="0"/>
        </a:xfrm>
      </p:grpSpPr>
      <p:sp>
        <p:nvSpPr>
          <p:cNvPr id="1184" name="Google Shape;1184;p24"/>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cxnSp>
        <p:nvCxnSpPr>
          <p:cNvPr id="1185" name="Google Shape;1185;p24"/>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cxnSp>
        <p:nvCxnSpPr>
          <p:cNvPr id="1186" name="Google Shape;1186;p24"/>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99" name="Google Shape;1199;p24"/>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00" name="Google Shape;1200;p24"/>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236072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55" r:id="rId1"/>
    <p:sldLayoutId id="2147483658" r:id="rId2"/>
    <p:sldLayoutId id="2147483659" r:id="rId3"/>
    <p:sldLayoutId id="2147483673" r:id="rId4"/>
    <p:sldLayoutId id="2147483674" r:id="rId5"/>
    <p:sldLayoutId id="2147483681" r:id="rId6"/>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jp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6764E40-1230-48F7-8B9F-16B85E1F0E1D}"/>
              </a:ext>
            </a:extLst>
          </p:cNvPr>
          <p:cNvPicPr>
            <a:picLocks noChangeAspect="1"/>
          </p:cNvPicPr>
          <p:nvPr/>
        </p:nvPicPr>
        <p:blipFill rotWithShape="1">
          <a:blip r:embed="rId3"/>
          <a:srcRect t="18394" r="81985"/>
          <a:stretch/>
        </p:blipFill>
        <p:spPr>
          <a:xfrm>
            <a:off x="276182" y="170119"/>
            <a:ext cx="1137816" cy="1039795"/>
          </a:xfrm>
          <a:prstGeom prst="rect">
            <a:avLst/>
          </a:prstGeom>
        </p:spPr>
      </p:pic>
      <p:pic>
        <p:nvPicPr>
          <p:cNvPr id="7" name="Picture 6">
            <a:extLst>
              <a:ext uri="{FF2B5EF4-FFF2-40B4-BE49-F238E27FC236}">
                <a16:creationId xmlns:a16="http://schemas.microsoft.com/office/drawing/2014/main" id="{BE49BA3C-0DC1-49B8-BDA1-B0310B487DBC}"/>
              </a:ext>
            </a:extLst>
          </p:cNvPr>
          <p:cNvPicPr>
            <a:picLocks noChangeAspect="1"/>
          </p:cNvPicPr>
          <p:nvPr/>
        </p:nvPicPr>
        <p:blipFill rotWithShape="1">
          <a:blip r:embed="rId3"/>
          <a:srcRect l="78282"/>
          <a:stretch/>
        </p:blipFill>
        <p:spPr>
          <a:xfrm>
            <a:off x="7496087" y="52929"/>
            <a:ext cx="1371731" cy="1274174"/>
          </a:xfrm>
          <a:prstGeom prst="rect">
            <a:avLst/>
          </a:prstGeom>
        </p:spPr>
      </p:pic>
      <p:pic>
        <p:nvPicPr>
          <p:cNvPr id="8" name="Picture 7">
            <a:extLst>
              <a:ext uri="{FF2B5EF4-FFF2-40B4-BE49-F238E27FC236}">
                <a16:creationId xmlns:a16="http://schemas.microsoft.com/office/drawing/2014/main" id="{6BF503B3-D9F9-4A01-985F-E9DF9157C9C1}"/>
              </a:ext>
            </a:extLst>
          </p:cNvPr>
          <p:cNvPicPr>
            <a:picLocks noChangeAspect="1"/>
          </p:cNvPicPr>
          <p:nvPr/>
        </p:nvPicPr>
        <p:blipFill rotWithShape="1">
          <a:blip r:embed="rId3"/>
          <a:srcRect l="17173" t="25070" r="21213"/>
          <a:stretch/>
        </p:blipFill>
        <p:spPr>
          <a:xfrm>
            <a:off x="2509284" y="212648"/>
            <a:ext cx="4125431" cy="954735"/>
          </a:xfrm>
          <a:prstGeom prst="rect">
            <a:avLst/>
          </a:prstGeom>
        </p:spPr>
      </p:pic>
      <p:cxnSp>
        <p:nvCxnSpPr>
          <p:cNvPr id="17" name="Straight Connector 16">
            <a:extLst>
              <a:ext uri="{FF2B5EF4-FFF2-40B4-BE49-F238E27FC236}">
                <a16:creationId xmlns:a16="http://schemas.microsoft.com/office/drawing/2014/main" id="{D7CBFAB2-8D45-4C55-BC94-86E78203A8B5}"/>
              </a:ext>
            </a:extLst>
          </p:cNvPr>
          <p:cNvCxnSpPr/>
          <p:nvPr/>
        </p:nvCxnSpPr>
        <p:spPr>
          <a:xfrm>
            <a:off x="0" y="3955312"/>
            <a:ext cx="9144000" cy="0"/>
          </a:xfrm>
          <a:prstGeom prst="line">
            <a:avLst/>
          </a:prstGeom>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B67C009E-40B7-4EFE-91E8-03F6F40CE67E}"/>
              </a:ext>
            </a:extLst>
          </p:cNvPr>
          <p:cNvSpPr txBox="1"/>
          <p:nvPr/>
        </p:nvSpPr>
        <p:spPr>
          <a:xfrm>
            <a:off x="500767" y="4042827"/>
            <a:ext cx="2816365" cy="1077218"/>
          </a:xfrm>
          <a:prstGeom prst="rect">
            <a:avLst/>
          </a:prstGeom>
          <a:noFill/>
        </p:spPr>
        <p:txBody>
          <a:bodyPr wrap="square" rtlCol="0">
            <a:spAutoFit/>
          </a:bodyPr>
          <a:lstStyle/>
          <a:p>
            <a:r>
              <a:rPr lang="fr-MA" b="1" i="1" dirty="0">
                <a:solidFill>
                  <a:schemeClr val="bg2">
                    <a:lumMod val="75000"/>
                  </a:schemeClr>
                </a:solidFill>
              </a:rPr>
              <a:t>Présenté par:</a:t>
            </a:r>
          </a:p>
          <a:p>
            <a:pPr marL="8637" marR="3455"/>
            <a:r>
              <a:rPr lang="fr-FR" sz="1200" b="1" i="1" spc="-3" dirty="0">
                <a:solidFill>
                  <a:srgbClr val="1321A1"/>
                </a:solidFill>
                <a:latin typeface="Source Sans Pro" panose="020B0604020202020204" charset="0"/>
                <a:cs typeface="Calibri"/>
              </a:rPr>
              <a:t>ARBAOUI Salma</a:t>
            </a:r>
            <a:r>
              <a:rPr lang="fr-FR" sz="1200" b="1" i="1" spc="3" dirty="0">
                <a:solidFill>
                  <a:srgbClr val="1321A1"/>
                </a:solidFill>
                <a:latin typeface="Source Sans Pro" panose="020B0604020202020204" charset="0"/>
                <a:cs typeface="Calibri"/>
              </a:rPr>
              <a:t> </a:t>
            </a:r>
          </a:p>
          <a:p>
            <a:pPr marL="8637" marR="3455"/>
            <a:r>
              <a:rPr lang="fr-FR" sz="1200" b="1" i="1" spc="3" dirty="0">
                <a:solidFill>
                  <a:srgbClr val="1321A1"/>
                </a:solidFill>
                <a:latin typeface="Source Sans Pro" panose="020B0604020202020204" charset="0"/>
                <a:cs typeface="Calibri"/>
              </a:rPr>
              <a:t>FOUGUIR Akram</a:t>
            </a:r>
          </a:p>
          <a:p>
            <a:pPr marL="8637" marR="3455"/>
            <a:r>
              <a:rPr lang="fr-FR" sz="1200" b="1" i="1" spc="3" dirty="0">
                <a:solidFill>
                  <a:srgbClr val="1321A1"/>
                </a:solidFill>
                <a:latin typeface="Source Sans Pro" panose="020B0604020202020204" charset="0"/>
                <a:cs typeface="Calibri"/>
              </a:rPr>
              <a:t>MOUGHTANIM </a:t>
            </a:r>
            <a:r>
              <a:rPr lang="fr-FR" sz="1200" b="1" i="1" spc="3" dirty="0" err="1">
                <a:solidFill>
                  <a:srgbClr val="1321A1"/>
                </a:solidFill>
                <a:latin typeface="Source Sans Pro" panose="020B0604020202020204" charset="0"/>
                <a:cs typeface="Calibri"/>
              </a:rPr>
              <a:t>Mouhib</a:t>
            </a:r>
            <a:endParaRPr lang="fr-FR" sz="1200" dirty="0">
              <a:latin typeface="Source Sans Pro" panose="020B0604020202020204" charset="0"/>
              <a:cs typeface="Calibri"/>
            </a:endParaRPr>
          </a:p>
          <a:p>
            <a:pPr marL="285750" indent="-285750">
              <a:buFont typeface="Arial" panose="020B0604020202020204" pitchFamily="34" charset="0"/>
              <a:buChar char="•"/>
            </a:pPr>
            <a:endParaRPr lang="fr-MA" b="1" dirty="0"/>
          </a:p>
        </p:txBody>
      </p:sp>
      <p:grpSp>
        <p:nvGrpSpPr>
          <p:cNvPr id="24" name="Group 23">
            <a:extLst>
              <a:ext uri="{FF2B5EF4-FFF2-40B4-BE49-F238E27FC236}">
                <a16:creationId xmlns:a16="http://schemas.microsoft.com/office/drawing/2014/main" id="{EBA8291F-9C24-4D1B-B962-6416BA32034F}"/>
              </a:ext>
            </a:extLst>
          </p:cNvPr>
          <p:cNvGrpSpPr/>
          <p:nvPr/>
        </p:nvGrpSpPr>
        <p:grpSpPr>
          <a:xfrm>
            <a:off x="1039333" y="1859396"/>
            <a:ext cx="6951034" cy="1878975"/>
            <a:chOff x="0" y="0"/>
            <a:chExt cx="7069075" cy="2172614"/>
          </a:xfrm>
        </p:grpSpPr>
        <p:sp>
          <p:nvSpPr>
            <p:cNvPr id="25" name="Shape 8">
              <a:extLst>
                <a:ext uri="{FF2B5EF4-FFF2-40B4-BE49-F238E27FC236}">
                  <a16:creationId xmlns:a16="http://schemas.microsoft.com/office/drawing/2014/main" id="{D82B7E30-2F32-45CF-AE40-45DAA806E66F}"/>
                </a:ext>
              </a:extLst>
            </p:cNvPr>
            <p:cNvSpPr/>
            <p:nvPr/>
          </p:nvSpPr>
          <p:spPr>
            <a:xfrm>
              <a:off x="541020" y="361721"/>
              <a:ext cx="3264027" cy="1810893"/>
            </a:xfrm>
            <a:custGeom>
              <a:avLst/>
              <a:gdLst/>
              <a:ahLst/>
              <a:cxnLst/>
              <a:rect l="0" t="0" r="0" b="0"/>
              <a:pathLst>
                <a:path w="3264027" h="1810893">
                  <a:moveTo>
                    <a:pt x="304800" y="229"/>
                  </a:moveTo>
                  <a:lnTo>
                    <a:pt x="3264027" y="229"/>
                  </a:lnTo>
                  <a:lnTo>
                    <a:pt x="3264027" y="10135"/>
                  </a:lnTo>
                  <a:lnTo>
                    <a:pt x="289560" y="10135"/>
                  </a:lnTo>
                  <a:lnTo>
                    <a:pt x="274320" y="11659"/>
                  </a:lnTo>
                  <a:lnTo>
                    <a:pt x="275082" y="11659"/>
                  </a:lnTo>
                  <a:lnTo>
                    <a:pt x="259842" y="13183"/>
                  </a:lnTo>
                  <a:cubicBezTo>
                    <a:pt x="230111" y="18860"/>
                    <a:pt x="204013" y="25210"/>
                    <a:pt x="176784" y="39091"/>
                  </a:cubicBezTo>
                  <a:lnTo>
                    <a:pt x="163830" y="45949"/>
                  </a:lnTo>
                  <a:lnTo>
                    <a:pt x="163830" y="45187"/>
                  </a:lnTo>
                  <a:lnTo>
                    <a:pt x="139446" y="60427"/>
                  </a:lnTo>
                  <a:lnTo>
                    <a:pt x="140208" y="60427"/>
                  </a:lnTo>
                  <a:lnTo>
                    <a:pt x="128016" y="68809"/>
                  </a:lnTo>
                  <a:lnTo>
                    <a:pt x="116586" y="77191"/>
                  </a:lnTo>
                  <a:lnTo>
                    <a:pt x="117348" y="77191"/>
                  </a:lnTo>
                  <a:lnTo>
                    <a:pt x="105918" y="87097"/>
                  </a:lnTo>
                  <a:lnTo>
                    <a:pt x="106680" y="86335"/>
                  </a:lnTo>
                  <a:lnTo>
                    <a:pt x="96012" y="96241"/>
                  </a:lnTo>
                  <a:lnTo>
                    <a:pt x="86106" y="106909"/>
                  </a:lnTo>
                  <a:lnTo>
                    <a:pt x="76962" y="117577"/>
                  </a:lnTo>
                  <a:lnTo>
                    <a:pt x="67818" y="129007"/>
                  </a:lnTo>
                  <a:lnTo>
                    <a:pt x="68580" y="128245"/>
                  </a:lnTo>
                  <a:lnTo>
                    <a:pt x="60198" y="140437"/>
                  </a:lnTo>
                  <a:lnTo>
                    <a:pt x="60198" y="139675"/>
                  </a:lnTo>
                  <a:lnTo>
                    <a:pt x="52578" y="151867"/>
                  </a:lnTo>
                  <a:lnTo>
                    <a:pt x="44958" y="164821"/>
                  </a:lnTo>
                  <a:lnTo>
                    <a:pt x="44958" y="164059"/>
                  </a:lnTo>
                  <a:lnTo>
                    <a:pt x="38862" y="177013"/>
                  </a:lnTo>
                  <a:lnTo>
                    <a:pt x="32766" y="190729"/>
                  </a:lnTo>
                  <a:lnTo>
                    <a:pt x="32766" y="189967"/>
                  </a:lnTo>
                  <a:lnTo>
                    <a:pt x="27432" y="203683"/>
                  </a:lnTo>
                  <a:lnTo>
                    <a:pt x="22860" y="217399"/>
                  </a:lnTo>
                  <a:lnTo>
                    <a:pt x="19050" y="231877"/>
                  </a:lnTo>
                  <a:lnTo>
                    <a:pt x="19050" y="231115"/>
                  </a:lnTo>
                  <a:lnTo>
                    <a:pt x="15240" y="245593"/>
                  </a:lnTo>
                  <a:lnTo>
                    <a:pt x="12954" y="260071"/>
                  </a:lnTo>
                  <a:lnTo>
                    <a:pt x="11430" y="275311"/>
                  </a:lnTo>
                  <a:lnTo>
                    <a:pt x="11430" y="274549"/>
                  </a:lnTo>
                  <a:lnTo>
                    <a:pt x="9906" y="289789"/>
                  </a:lnTo>
                  <a:lnTo>
                    <a:pt x="9906" y="305029"/>
                  </a:lnTo>
                  <a:lnTo>
                    <a:pt x="9906" y="1505179"/>
                  </a:lnTo>
                  <a:lnTo>
                    <a:pt x="9906" y="1520419"/>
                  </a:lnTo>
                  <a:lnTo>
                    <a:pt x="11430" y="1535659"/>
                  </a:lnTo>
                  <a:lnTo>
                    <a:pt x="12954" y="1550137"/>
                  </a:lnTo>
                  <a:lnTo>
                    <a:pt x="15240" y="1564615"/>
                  </a:lnTo>
                  <a:lnTo>
                    <a:pt x="22860" y="1593571"/>
                  </a:lnTo>
                  <a:lnTo>
                    <a:pt x="22860" y="1592809"/>
                  </a:lnTo>
                  <a:lnTo>
                    <a:pt x="27432" y="1607287"/>
                  </a:lnTo>
                  <a:lnTo>
                    <a:pt x="27432" y="1606525"/>
                  </a:lnTo>
                  <a:lnTo>
                    <a:pt x="32766" y="1620241"/>
                  </a:lnTo>
                  <a:lnTo>
                    <a:pt x="44958" y="1646149"/>
                  </a:lnTo>
                  <a:lnTo>
                    <a:pt x="60198" y="1670533"/>
                  </a:lnTo>
                  <a:lnTo>
                    <a:pt x="68580" y="1681963"/>
                  </a:lnTo>
                  <a:lnTo>
                    <a:pt x="67818" y="1681963"/>
                  </a:lnTo>
                  <a:lnTo>
                    <a:pt x="76962" y="1693393"/>
                  </a:lnTo>
                  <a:lnTo>
                    <a:pt x="86106" y="1704061"/>
                  </a:lnTo>
                  <a:lnTo>
                    <a:pt x="96012" y="1713967"/>
                  </a:lnTo>
                  <a:lnTo>
                    <a:pt x="106680" y="1723873"/>
                  </a:lnTo>
                  <a:lnTo>
                    <a:pt x="105918" y="1723873"/>
                  </a:lnTo>
                  <a:lnTo>
                    <a:pt x="117348" y="1733017"/>
                  </a:lnTo>
                  <a:lnTo>
                    <a:pt x="116586" y="1733017"/>
                  </a:lnTo>
                  <a:lnTo>
                    <a:pt x="128016" y="1742161"/>
                  </a:lnTo>
                  <a:lnTo>
                    <a:pt x="140208" y="1750543"/>
                  </a:lnTo>
                  <a:lnTo>
                    <a:pt x="139446" y="1749781"/>
                  </a:lnTo>
                  <a:lnTo>
                    <a:pt x="151638" y="1758163"/>
                  </a:lnTo>
                  <a:lnTo>
                    <a:pt x="163830" y="1765021"/>
                  </a:lnTo>
                  <a:lnTo>
                    <a:pt x="176784" y="1771879"/>
                  </a:lnTo>
                  <a:lnTo>
                    <a:pt x="176784" y="1771117"/>
                  </a:lnTo>
                  <a:lnTo>
                    <a:pt x="189738" y="1777213"/>
                  </a:lnTo>
                  <a:cubicBezTo>
                    <a:pt x="213258" y="1786357"/>
                    <a:pt x="234531" y="1794307"/>
                    <a:pt x="259842" y="1797025"/>
                  </a:cubicBezTo>
                  <a:lnTo>
                    <a:pt x="275082" y="1799311"/>
                  </a:lnTo>
                  <a:lnTo>
                    <a:pt x="274320" y="1799311"/>
                  </a:lnTo>
                  <a:lnTo>
                    <a:pt x="304800" y="1800835"/>
                  </a:lnTo>
                  <a:lnTo>
                    <a:pt x="3264027" y="1800835"/>
                  </a:lnTo>
                  <a:lnTo>
                    <a:pt x="3264027" y="1809979"/>
                  </a:lnTo>
                  <a:lnTo>
                    <a:pt x="304800" y="1809979"/>
                  </a:lnTo>
                  <a:cubicBezTo>
                    <a:pt x="239687" y="1810893"/>
                    <a:pt x="174739" y="1788643"/>
                    <a:pt x="122682" y="1749781"/>
                  </a:cubicBezTo>
                  <a:lnTo>
                    <a:pt x="111252" y="1740637"/>
                  </a:lnTo>
                  <a:lnTo>
                    <a:pt x="99822" y="1730731"/>
                  </a:lnTo>
                  <a:cubicBezTo>
                    <a:pt x="50660" y="1686039"/>
                    <a:pt x="19914" y="1631912"/>
                    <a:pt x="6096" y="1566901"/>
                  </a:cubicBezTo>
                  <a:lnTo>
                    <a:pt x="1524" y="1536421"/>
                  </a:lnTo>
                  <a:lnTo>
                    <a:pt x="762" y="1521181"/>
                  </a:lnTo>
                  <a:lnTo>
                    <a:pt x="0" y="1505179"/>
                  </a:lnTo>
                  <a:lnTo>
                    <a:pt x="0" y="305029"/>
                  </a:lnTo>
                  <a:lnTo>
                    <a:pt x="762" y="289789"/>
                  </a:lnTo>
                  <a:lnTo>
                    <a:pt x="1524" y="273787"/>
                  </a:lnTo>
                  <a:lnTo>
                    <a:pt x="3810" y="258547"/>
                  </a:lnTo>
                  <a:cubicBezTo>
                    <a:pt x="25476" y="110719"/>
                    <a:pt x="155550" y="0"/>
                    <a:pt x="304800" y="229"/>
                  </a:cubicBezTo>
                  <a:close/>
                </a:path>
              </a:pathLst>
            </a:custGeom>
            <a:ln w="0" cap="flat">
              <a:miter lim="127000"/>
            </a:ln>
          </p:spPr>
          <p:style>
            <a:lnRef idx="0">
              <a:srgbClr val="000000">
                <a:alpha val="0"/>
              </a:srgbClr>
            </a:lnRef>
            <a:fillRef idx="1">
              <a:srgbClr val="EDEBE0"/>
            </a:fillRef>
            <a:effectRef idx="0">
              <a:scrgbClr r="0" g="0" b="0"/>
            </a:effectRef>
            <a:fontRef idx="none"/>
          </p:style>
          <p:txBody>
            <a:bodyPr/>
            <a:lstStyle/>
            <a:p>
              <a:endParaRPr lang="fr-MA"/>
            </a:p>
          </p:txBody>
        </p:sp>
        <p:sp>
          <p:nvSpPr>
            <p:cNvPr id="26" name="Shape 9">
              <a:extLst>
                <a:ext uri="{FF2B5EF4-FFF2-40B4-BE49-F238E27FC236}">
                  <a16:creationId xmlns:a16="http://schemas.microsoft.com/office/drawing/2014/main" id="{699A06A3-7C6D-4115-B90B-176068F9C13A}"/>
                </a:ext>
              </a:extLst>
            </p:cNvPr>
            <p:cNvSpPr/>
            <p:nvPr/>
          </p:nvSpPr>
          <p:spPr>
            <a:xfrm>
              <a:off x="3805047" y="361950"/>
              <a:ext cx="3264028" cy="1809750"/>
            </a:xfrm>
            <a:custGeom>
              <a:avLst/>
              <a:gdLst/>
              <a:ahLst/>
              <a:cxnLst/>
              <a:rect l="0" t="0" r="0" b="0"/>
              <a:pathLst>
                <a:path w="3264028" h="1809750">
                  <a:moveTo>
                    <a:pt x="0" y="0"/>
                  </a:moveTo>
                  <a:lnTo>
                    <a:pt x="2959227" y="0"/>
                  </a:lnTo>
                  <a:lnTo>
                    <a:pt x="2974467" y="762"/>
                  </a:lnTo>
                  <a:cubicBezTo>
                    <a:pt x="3124670" y="7582"/>
                    <a:pt x="3246018" y="124549"/>
                    <a:pt x="3262504" y="273558"/>
                  </a:cubicBezTo>
                  <a:lnTo>
                    <a:pt x="3263265" y="289560"/>
                  </a:lnTo>
                  <a:lnTo>
                    <a:pt x="3264028" y="304800"/>
                  </a:lnTo>
                  <a:lnTo>
                    <a:pt x="3264028" y="1504950"/>
                  </a:lnTo>
                  <a:lnTo>
                    <a:pt x="3263265" y="1520952"/>
                  </a:lnTo>
                  <a:cubicBezTo>
                    <a:pt x="3256851" y="1669377"/>
                    <a:pt x="3138361" y="1794116"/>
                    <a:pt x="2990469" y="1808226"/>
                  </a:cubicBezTo>
                  <a:lnTo>
                    <a:pt x="2974467" y="1809750"/>
                  </a:lnTo>
                  <a:lnTo>
                    <a:pt x="0" y="1809750"/>
                  </a:lnTo>
                  <a:lnTo>
                    <a:pt x="0" y="1800606"/>
                  </a:lnTo>
                  <a:lnTo>
                    <a:pt x="2959227" y="1800606"/>
                  </a:lnTo>
                  <a:lnTo>
                    <a:pt x="2974467" y="1799844"/>
                  </a:lnTo>
                  <a:lnTo>
                    <a:pt x="2989707" y="1799082"/>
                  </a:lnTo>
                  <a:lnTo>
                    <a:pt x="2988945" y="1799082"/>
                  </a:lnTo>
                  <a:lnTo>
                    <a:pt x="3004185" y="1796796"/>
                  </a:lnTo>
                  <a:lnTo>
                    <a:pt x="3018663" y="1794510"/>
                  </a:lnTo>
                  <a:lnTo>
                    <a:pt x="3033141" y="1791462"/>
                  </a:lnTo>
                  <a:lnTo>
                    <a:pt x="3032379" y="1791462"/>
                  </a:lnTo>
                  <a:lnTo>
                    <a:pt x="3046857" y="1786890"/>
                  </a:lnTo>
                  <a:lnTo>
                    <a:pt x="3060573" y="1782318"/>
                  </a:lnTo>
                  <a:lnTo>
                    <a:pt x="3074289" y="1776984"/>
                  </a:lnTo>
                  <a:lnTo>
                    <a:pt x="3073527" y="1776984"/>
                  </a:lnTo>
                  <a:lnTo>
                    <a:pt x="3087243" y="1770888"/>
                  </a:lnTo>
                  <a:lnTo>
                    <a:pt x="3087243" y="1771650"/>
                  </a:lnTo>
                  <a:lnTo>
                    <a:pt x="3100197" y="1764792"/>
                  </a:lnTo>
                  <a:lnTo>
                    <a:pt x="3099435" y="1764792"/>
                  </a:lnTo>
                  <a:lnTo>
                    <a:pt x="3112389" y="1757934"/>
                  </a:lnTo>
                  <a:lnTo>
                    <a:pt x="3124581" y="1749552"/>
                  </a:lnTo>
                  <a:lnTo>
                    <a:pt x="3123819" y="1750314"/>
                  </a:lnTo>
                  <a:lnTo>
                    <a:pt x="3136011" y="1741932"/>
                  </a:lnTo>
                  <a:cubicBezTo>
                    <a:pt x="3165665" y="1718348"/>
                    <a:pt x="3192463" y="1691157"/>
                    <a:pt x="3211449" y="1658112"/>
                  </a:cubicBezTo>
                  <a:lnTo>
                    <a:pt x="3219069" y="1645920"/>
                  </a:lnTo>
                  <a:lnTo>
                    <a:pt x="3218307" y="1645920"/>
                  </a:lnTo>
                  <a:lnTo>
                    <a:pt x="3225165" y="1632966"/>
                  </a:lnTo>
                  <a:lnTo>
                    <a:pt x="3231261" y="1620012"/>
                  </a:lnTo>
                  <a:lnTo>
                    <a:pt x="3236595" y="1606296"/>
                  </a:lnTo>
                  <a:lnTo>
                    <a:pt x="3236595" y="1607058"/>
                  </a:lnTo>
                  <a:lnTo>
                    <a:pt x="3241167" y="1592580"/>
                  </a:lnTo>
                  <a:lnTo>
                    <a:pt x="3241167" y="1593342"/>
                  </a:lnTo>
                  <a:lnTo>
                    <a:pt x="3244978" y="1578864"/>
                  </a:lnTo>
                  <a:lnTo>
                    <a:pt x="3248026" y="1564386"/>
                  </a:lnTo>
                  <a:lnTo>
                    <a:pt x="3248026" y="1565148"/>
                  </a:lnTo>
                  <a:lnTo>
                    <a:pt x="3251073" y="1549908"/>
                  </a:lnTo>
                  <a:lnTo>
                    <a:pt x="3252597" y="1535430"/>
                  </a:lnTo>
                  <a:lnTo>
                    <a:pt x="3254121" y="1520190"/>
                  </a:lnTo>
                  <a:lnTo>
                    <a:pt x="3254121" y="289560"/>
                  </a:lnTo>
                  <a:lnTo>
                    <a:pt x="3252597" y="274320"/>
                  </a:lnTo>
                  <a:lnTo>
                    <a:pt x="3252597" y="275082"/>
                  </a:lnTo>
                  <a:lnTo>
                    <a:pt x="3251073" y="259842"/>
                  </a:lnTo>
                  <a:lnTo>
                    <a:pt x="3244978" y="230886"/>
                  </a:lnTo>
                  <a:lnTo>
                    <a:pt x="3241167" y="217170"/>
                  </a:lnTo>
                  <a:lnTo>
                    <a:pt x="3236595" y="203454"/>
                  </a:lnTo>
                  <a:lnTo>
                    <a:pt x="3231261" y="189738"/>
                  </a:lnTo>
                  <a:lnTo>
                    <a:pt x="3231261" y="190500"/>
                  </a:lnTo>
                  <a:lnTo>
                    <a:pt x="3225165" y="176784"/>
                  </a:lnTo>
                  <a:lnTo>
                    <a:pt x="3218307" y="163830"/>
                  </a:lnTo>
                  <a:lnTo>
                    <a:pt x="3219069" y="164592"/>
                  </a:lnTo>
                  <a:lnTo>
                    <a:pt x="3211449" y="151638"/>
                  </a:lnTo>
                  <a:lnTo>
                    <a:pt x="3203829" y="139446"/>
                  </a:lnTo>
                  <a:lnTo>
                    <a:pt x="3203829" y="140208"/>
                  </a:lnTo>
                  <a:lnTo>
                    <a:pt x="3195447" y="128016"/>
                  </a:lnTo>
                  <a:lnTo>
                    <a:pt x="3195447" y="128778"/>
                  </a:lnTo>
                  <a:lnTo>
                    <a:pt x="3187065" y="117348"/>
                  </a:lnTo>
                  <a:cubicBezTo>
                    <a:pt x="3171711" y="98260"/>
                    <a:pt x="3155493" y="83325"/>
                    <a:pt x="3136011" y="68580"/>
                  </a:cubicBezTo>
                  <a:lnTo>
                    <a:pt x="3123819" y="60198"/>
                  </a:lnTo>
                  <a:lnTo>
                    <a:pt x="3124581" y="60198"/>
                  </a:lnTo>
                  <a:lnTo>
                    <a:pt x="3112389" y="52578"/>
                  </a:lnTo>
                  <a:lnTo>
                    <a:pt x="3099435" y="44958"/>
                  </a:lnTo>
                  <a:lnTo>
                    <a:pt x="3100197" y="45720"/>
                  </a:lnTo>
                  <a:lnTo>
                    <a:pt x="3087243" y="38862"/>
                  </a:lnTo>
                  <a:lnTo>
                    <a:pt x="3073527" y="32766"/>
                  </a:lnTo>
                  <a:lnTo>
                    <a:pt x="3074289" y="32766"/>
                  </a:lnTo>
                  <a:lnTo>
                    <a:pt x="3060573" y="27432"/>
                  </a:lnTo>
                  <a:lnTo>
                    <a:pt x="3046857" y="22860"/>
                  </a:lnTo>
                  <a:lnTo>
                    <a:pt x="3032379" y="19050"/>
                  </a:lnTo>
                  <a:lnTo>
                    <a:pt x="3033141" y="19050"/>
                  </a:lnTo>
                  <a:lnTo>
                    <a:pt x="3004185" y="12954"/>
                  </a:lnTo>
                  <a:lnTo>
                    <a:pt x="2988945" y="11430"/>
                  </a:lnTo>
                  <a:lnTo>
                    <a:pt x="2989707" y="11430"/>
                  </a:lnTo>
                  <a:lnTo>
                    <a:pt x="2974467" y="9906"/>
                  </a:lnTo>
                  <a:lnTo>
                    <a:pt x="0" y="9906"/>
                  </a:lnTo>
                  <a:lnTo>
                    <a:pt x="0" y="0"/>
                  </a:lnTo>
                  <a:close/>
                </a:path>
              </a:pathLst>
            </a:custGeom>
            <a:ln w="0" cap="flat">
              <a:miter lim="127000"/>
            </a:ln>
          </p:spPr>
          <p:style>
            <a:lnRef idx="0">
              <a:srgbClr val="000000">
                <a:alpha val="0"/>
              </a:srgbClr>
            </a:lnRef>
            <a:fillRef idx="1">
              <a:srgbClr val="EDEBE0"/>
            </a:fillRef>
            <a:effectRef idx="0">
              <a:scrgbClr r="0" g="0" b="0"/>
            </a:effectRef>
            <a:fontRef idx="none"/>
          </p:style>
          <p:txBody>
            <a:bodyPr/>
            <a:lstStyle/>
            <a:p>
              <a:endParaRPr lang="fr-MA"/>
            </a:p>
          </p:txBody>
        </p:sp>
        <p:sp>
          <p:nvSpPr>
            <p:cNvPr id="27" name="Shape 10">
              <a:extLst>
                <a:ext uri="{FF2B5EF4-FFF2-40B4-BE49-F238E27FC236}">
                  <a16:creationId xmlns:a16="http://schemas.microsoft.com/office/drawing/2014/main" id="{78D42BE5-AA4E-48A4-93D7-1B1DFB735D35}"/>
                </a:ext>
              </a:extLst>
            </p:cNvPr>
            <p:cNvSpPr/>
            <p:nvPr/>
          </p:nvSpPr>
          <p:spPr>
            <a:xfrm>
              <a:off x="541020" y="361721"/>
              <a:ext cx="3264027" cy="1810893"/>
            </a:xfrm>
            <a:custGeom>
              <a:avLst/>
              <a:gdLst/>
              <a:ahLst/>
              <a:cxnLst/>
              <a:rect l="0" t="0" r="0" b="0"/>
              <a:pathLst>
                <a:path w="3264027" h="1810893">
                  <a:moveTo>
                    <a:pt x="304800" y="229"/>
                  </a:moveTo>
                  <a:lnTo>
                    <a:pt x="3264027" y="229"/>
                  </a:lnTo>
                  <a:lnTo>
                    <a:pt x="3264027" y="10135"/>
                  </a:lnTo>
                  <a:lnTo>
                    <a:pt x="289560" y="10135"/>
                  </a:lnTo>
                  <a:lnTo>
                    <a:pt x="274320" y="11659"/>
                  </a:lnTo>
                  <a:lnTo>
                    <a:pt x="275082" y="11659"/>
                  </a:lnTo>
                  <a:lnTo>
                    <a:pt x="259842" y="13183"/>
                  </a:lnTo>
                  <a:cubicBezTo>
                    <a:pt x="230111" y="18860"/>
                    <a:pt x="204013" y="25210"/>
                    <a:pt x="176784" y="39091"/>
                  </a:cubicBezTo>
                  <a:lnTo>
                    <a:pt x="163830" y="45949"/>
                  </a:lnTo>
                  <a:lnTo>
                    <a:pt x="163830" y="45187"/>
                  </a:lnTo>
                  <a:lnTo>
                    <a:pt x="139446" y="60427"/>
                  </a:lnTo>
                  <a:lnTo>
                    <a:pt x="140208" y="60427"/>
                  </a:lnTo>
                  <a:lnTo>
                    <a:pt x="128016" y="68809"/>
                  </a:lnTo>
                  <a:lnTo>
                    <a:pt x="116586" y="77191"/>
                  </a:lnTo>
                  <a:lnTo>
                    <a:pt x="117348" y="77191"/>
                  </a:lnTo>
                  <a:lnTo>
                    <a:pt x="105918" y="87097"/>
                  </a:lnTo>
                  <a:lnTo>
                    <a:pt x="106680" y="86335"/>
                  </a:lnTo>
                  <a:lnTo>
                    <a:pt x="96012" y="96241"/>
                  </a:lnTo>
                  <a:lnTo>
                    <a:pt x="86106" y="106909"/>
                  </a:lnTo>
                  <a:lnTo>
                    <a:pt x="76962" y="117577"/>
                  </a:lnTo>
                  <a:lnTo>
                    <a:pt x="67818" y="129007"/>
                  </a:lnTo>
                  <a:lnTo>
                    <a:pt x="68580" y="128245"/>
                  </a:lnTo>
                  <a:lnTo>
                    <a:pt x="60198" y="140437"/>
                  </a:lnTo>
                  <a:lnTo>
                    <a:pt x="60198" y="139675"/>
                  </a:lnTo>
                  <a:lnTo>
                    <a:pt x="52578" y="151867"/>
                  </a:lnTo>
                  <a:lnTo>
                    <a:pt x="44958" y="164821"/>
                  </a:lnTo>
                  <a:lnTo>
                    <a:pt x="44958" y="164059"/>
                  </a:lnTo>
                  <a:lnTo>
                    <a:pt x="38862" y="177013"/>
                  </a:lnTo>
                  <a:lnTo>
                    <a:pt x="32766" y="190729"/>
                  </a:lnTo>
                  <a:lnTo>
                    <a:pt x="32766" y="189967"/>
                  </a:lnTo>
                  <a:lnTo>
                    <a:pt x="27432" y="203683"/>
                  </a:lnTo>
                  <a:lnTo>
                    <a:pt x="22860" y="217399"/>
                  </a:lnTo>
                  <a:lnTo>
                    <a:pt x="19050" y="231877"/>
                  </a:lnTo>
                  <a:lnTo>
                    <a:pt x="19050" y="231115"/>
                  </a:lnTo>
                  <a:lnTo>
                    <a:pt x="15240" y="245593"/>
                  </a:lnTo>
                  <a:lnTo>
                    <a:pt x="12954" y="260071"/>
                  </a:lnTo>
                  <a:lnTo>
                    <a:pt x="11430" y="275311"/>
                  </a:lnTo>
                  <a:lnTo>
                    <a:pt x="11430" y="274549"/>
                  </a:lnTo>
                  <a:lnTo>
                    <a:pt x="9906" y="289789"/>
                  </a:lnTo>
                  <a:lnTo>
                    <a:pt x="9906" y="305029"/>
                  </a:lnTo>
                  <a:lnTo>
                    <a:pt x="9906" y="1505179"/>
                  </a:lnTo>
                  <a:lnTo>
                    <a:pt x="9906" y="1520419"/>
                  </a:lnTo>
                  <a:lnTo>
                    <a:pt x="11430" y="1535659"/>
                  </a:lnTo>
                  <a:lnTo>
                    <a:pt x="12954" y="1550137"/>
                  </a:lnTo>
                  <a:lnTo>
                    <a:pt x="15240" y="1564615"/>
                  </a:lnTo>
                  <a:lnTo>
                    <a:pt x="22860" y="1593571"/>
                  </a:lnTo>
                  <a:lnTo>
                    <a:pt x="22860" y="1592809"/>
                  </a:lnTo>
                  <a:lnTo>
                    <a:pt x="27432" y="1607287"/>
                  </a:lnTo>
                  <a:lnTo>
                    <a:pt x="27432" y="1606525"/>
                  </a:lnTo>
                  <a:lnTo>
                    <a:pt x="32766" y="1620241"/>
                  </a:lnTo>
                  <a:lnTo>
                    <a:pt x="44958" y="1646149"/>
                  </a:lnTo>
                  <a:lnTo>
                    <a:pt x="60198" y="1670533"/>
                  </a:lnTo>
                  <a:lnTo>
                    <a:pt x="68580" y="1681963"/>
                  </a:lnTo>
                  <a:lnTo>
                    <a:pt x="67818" y="1681963"/>
                  </a:lnTo>
                  <a:lnTo>
                    <a:pt x="76962" y="1693393"/>
                  </a:lnTo>
                  <a:lnTo>
                    <a:pt x="86106" y="1704061"/>
                  </a:lnTo>
                  <a:lnTo>
                    <a:pt x="96012" y="1713967"/>
                  </a:lnTo>
                  <a:lnTo>
                    <a:pt x="106680" y="1723873"/>
                  </a:lnTo>
                  <a:lnTo>
                    <a:pt x="105918" y="1723873"/>
                  </a:lnTo>
                  <a:lnTo>
                    <a:pt x="117348" y="1733017"/>
                  </a:lnTo>
                  <a:lnTo>
                    <a:pt x="116586" y="1733017"/>
                  </a:lnTo>
                  <a:lnTo>
                    <a:pt x="128016" y="1742161"/>
                  </a:lnTo>
                  <a:lnTo>
                    <a:pt x="140208" y="1750543"/>
                  </a:lnTo>
                  <a:lnTo>
                    <a:pt x="139446" y="1749781"/>
                  </a:lnTo>
                  <a:lnTo>
                    <a:pt x="151638" y="1758163"/>
                  </a:lnTo>
                  <a:lnTo>
                    <a:pt x="163830" y="1765021"/>
                  </a:lnTo>
                  <a:lnTo>
                    <a:pt x="176784" y="1771879"/>
                  </a:lnTo>
                  <a:lnTo>
                    <a:pt x="176784" y="1771117"/>
                  </a:lnTo>
                  <a:lnTo>
                    <a:pt x="189738" y="1777213"/>
                  </a:lnTo>
                  <a:cubicBezTo>
                    <a:pt x="213258" y="1786357"/>
                    <a:pt x="234531" y="1794307"/>
                    <a:pt x="259842" y="1797025"/>
                  </a:cubicBezTo>
                  <a:lnTo>
                    <a:pt x="275082" y="1799311"/>
                  </a:lnTo>
                  <a:lnTo>
                    <a:pt x="274320" y="1799311"/>
                  </a:lnTo>
                  <a:lnTo>
                    <a:pt x="304800" y="1800835"/>
                  </a:lnTo>
                  <a:lnTo>
                    <a:pt x="3264027" y="1800835"/>
                  </a:lnTo>
                  <a:lnTo>
                    <a:pt x="3264027" y="1809979"/>
                  </a:lnTo>
                  <a:lnTo>
                    <a:pt x="304800" y="1809979"/>
                  </a:lnTo>
                  <a:cubicBezTo>
                    <a:pt x="239687" y="1810893"/>
                    <a:pt x="174739" y="1788643"/>
                    <a:pt x="122682" y="1749781"/>
                  </a:cubicBezTo>
                  <a:lnTo>
                    <a:pt x="111252" y="1740637"/>
                  </a:lnTo>
                  <a:lnTo>
                    <a:pt x="99822" y="1730731"/>
                  </a:lnTo>
                  <a:cubicBezTo>
                    <a:pt x="50660" y="1686039"/>
                    <a:pt x="19914" y="1631912"/>
                    <a:pt x="6096" y="1566901"/>
                  </a:cubicBezTo>
                  <a:lnTo>
                    <a:pt x="1524" y="1536421"/>
                  </a:lnTo>
                  <a:lnTo>
                    <a:pt x="762" y="1521181"/>
                  </a:lnTo>
                  <a:lnTo>
                    <a:pt x="0" y="1505179"/>
                  </a:lnTo>
                  <a:lnTo>
                    <a:pt x="0" y="305029"/>
                  </a:lnTo>
                  <a:lnTo>
                    <a:pt x="762" y="289789"/>
                  </a:lnTo>
                  <a:lnTo>
                    <a:pt x="1524" y="273787"/>
                  </a:lnTo>
                  <a:lnTo>
                    <a:pt x="3810" y="258547"/>
                  </a:lnTo>
                  <a:cubicBezTo>
                    <a:pt x="25476" y="110719"/>
                    <a:pt x="155550" y="0"/>
                    <a:pt x="304800" y="229"/>
                  </a:cubicBezTo>
                  <a:close/>
                </a:path>
              </a:pathLst>
            </a:custGeom>
            <a:ln w="0" cap="flat">
              <a:miter lim="127000"/>
            </a:ln>
          </p:spPr>
          <p:style>
            <a:lnRef idx="0">
              <a:srgbClr val="000000">
                <a:alpha val="0"/>
              </a:srgbClr>
            </a:lnRef>
            <a:fillRef idx="1">
              <a:srgbClr val="EDEBE0"/>
            </a:fillRef>
            <a:effectRef idx="0">
              <a:scrgbClr r="0" g="0" b="0"/>
            </a:effectRef>
            <a:fontRef idx="none"/>
          </p:style>
          <p:txBody>
            <a:bodyPr/>
            <a:lstStyle/>
            <a:p>
              <a:endParaRPr lang="fr-MA"/>
            </a:p>
          </p:txBody>
        </p:sp>
        <p:sp>
          <p:nvSpPr>
            <p:cNvPr id="28" name="Shape 11">
              <a:extLst>
                <a:ext uri="{FF2B5EF4-FFF2-40B4-BE49-F238E27FC236}">
                  <a16:creationId xmlns:a16="http://schemas.microsoft.com/office/drawing/2014/main" id="{FC7EAAF0-069C-41CA-B160-DBDFE347D636}"/>
                </a:ext>
              </a:extLst>
            </p:cNvPr>
            <p:cNvSpPr/>
            <p:nvPr/>
          </p:nvSpPr>
          <p:spPr>
            <a:xfrm>
              <a:off x="3805047" y="361950"/>
              <a:ext cx="3264028" cy="1809750"/>
            </a:xfrm>
            <a:custGeom>
              <a:avLst/>
              <a:gdLst/>
              <a:ahLst/>
              <a:cxnLst/>
              <a:rect l="0" t="0" r="0" b="0"/>
              <a:pathLst>
                <a:path w="3264028" h="1809750">
                  <a:moveTo>
                    <a:pt x="0" y="0"/>
                  </a:moveTo>
                  <a:lnTo>
                    <a:pt x="2959227" y="0"/>
                  </a:lnTo>
                  <a:lnTo>
                    <a:pt x="2974467" y="762"/>
                  </a:lnTo>
                  <a:cubicBezTo>
                    <a:pt x="3124670" y="7582"/>
                    <a:pt x="3246018" y="124549"/>
                    <a:pt x="3262504" y="273558"/>
                  </a:cubicBezTo>
                  <a:lnTo>
                    <a:pt x="3263265" y="289560"/>
                  </a:lnTo>
                  <a:lnTo>
                    <a:pt x="3264028" y="304800"/>
                  </a:lnTo>
                  <a:lnTo>
                    <a:pt x="3264028" y="1504950"/>
                  </a:lnTo>
                  <a:lnTo>
                    <a:pt x="3263265" y="1520952"/>
                  </a:lnTo>
                  <a:cubicBezTo>
                    <a:pt x="3256851" y="1669377"/>
                    <a:pt x="3138361" y="1794116"/>
                    <a:pt x="2990469" y="1808226"/>
                  </a:cubicBezTo>
                  <a:lnTo>
                    <a:pt x="2974467" y="1809750"/>
                  </a:lnTo>
                  <a:lnTo>
                    <a:pt x="0" y="1809750"/>
                  </a:lnTo>
                  <a:lnTo>
                    <a:pt x="0" y="1800606"/>
                  </a:lnTo>
                  <a:lnTo>
                    <a:pt x="2959227" y="1800606"/>
                  </a:lnTo>
                  <a:lnTo>
                    <a:pt x="2974467" y="1799844"/>
                  </a:lnTo>
                  <a:lnTo>
                    <a:pt x="2989707" y="1799082"/>
                  </a:lnTo>
                  <a:lnTo>
                    <a:pt x="2988945" y="1799082"/>
                  </a:lnTo>
                  <a:lnTo>
                    <a:pt x="3004185" y="1796796"/>
                  </a:lnTo>
                  <a:lnTo>
                    <a:pt x="3018663" y="1794510"/>
                  </a:lnTo>
                  <a:lnTo>
                    <a:pt x="3033141" y="1791462"/>
                  </a:lnTo>
                  <a:lnTo>
                    <a:pt x="3032379" y="1791462"/>
                  </a:lnTo>
                  <a:lnTo>
                    <a:pt x="3046857" y="1786890"/>
                  </a:lnTo>
                  <a:lnTo>
                    <a:pt x="3060573" y="1782318"/>
                  </a:lnTo>
                  <a:lnTo>
                    <a:pt x="3074289" y="1776984"/>
                  </a:lnTo>
                  <a:lnTo>
                    <a:pt x="3073527" y="1776984"/>
                  </a:lnTo>
                  <a:lnTo>
                    <a:pt x="3087243" y="1770888"/>
                  </a:lnTo>
                  <a:lnTo>
                    <a:pt x="3087243" y="1771650"/>
                  </a:lnTo>
                  <a:lnTo>
                    <a:pt x="3100197" y="1764792"/>
                  </a:lnTo>
                  <a:lnTo>
                    <a:pt x="3099435" y="1764792"/>
                  </a:lnTo>
                  <a:lnTo>
                    <a:pt x="3112389" y="1757934"/>
                  </a:lnTo>
                  <a:lnTo>
                    <a:pt x="3124581" y="1749552"/>
                  </a:lnTo>
                  <a:lnTo>
                    <a:pt x="3123819" y="1750314"/>
                  </a:lnTo>
                  <a:lnTo>
                    <a:pt x="3136011" y="1741932"/>
                  </a:lnTo>
                  <a:cubicBezTo>
                    <a:pt x="3165665" y="1718348"/>
                    <a:pt x="3192463" y="1691157"/>
                    <a:pt x="3211449" y="1658112"/>
                  </a:cubicBezTo>
                  <a:lnTo>
                    <a:pt x="3219069" y="1645920"/>
                  </a:lnTo>
                  <a:lnTo>
                    <a:pt x="3218307" y="1645920"/>
                  </a:lnTo>
                  <a:lnTo>
                    <a:pt x="3225165" y="1632966"/>
                  </a:lnTo>
                  <a:lnTo>
                    <a:pt x="3231261" y="1620012"/>
                  </a:lnTo>
                  <a:lnTo>
                    <a:pt x="3236595" y="1606296"/>
                  </a:lnTo>
                  <a:lnTo>
                    <a:pt x="3236595" y="1607058"/>
                  </a:lnTo>
                  <a:lnTo>
                    <a:pt x="3241167" y="1592580"/>
                  </a:lnTo>
                  <a:lnTo>
                    <a:pt x="3241167" y="1593342"/>
                  </a:lnTo>
                  <a:lnTo>
                    <a:pt x="3244978" y="1578864"/>
                  </a:lnTo>
                  <a:lnTo>
                    <a:pt x="3248026" y="1564386"/>
                  </a:lnTo>
                  <a:lnTo>
                    <a:pt x="3248026" y="1565148"/>
                  </a:lnTo>
                  <a:lnTo>
                    <a:pt x="3251073" y="1549908"/>
                  </a:lnTo>
                  <a:lnTo>
                    <a:pt x="3252597" y="1535430"/>
                  </a:lnTo>
                  <a:lnTo>
                    <a:pt x="3254121" y="1520190"/>
                  </a:lnTo>
                  <a:lnTo>
                    <a:pt x="3254121" y="289560"/>
                  </a:lnTo>
                  <a:lnTo>
                    <a:pt x="3252597" y="274320"/>
                  </a:lnTo>
                  <a:lnTo>
                    <a:pt x="3252597" y="275082"/>
                  </a:lnTo>
                  <a:lnTo>
                    <a:pt x="3251073" y="259842"/>
                  </a:lnTo>
                  <a:lnTo>
                    <a:pt x="3244978" y="230886"/>
                  </a:lnTo>
                  <a:lnTo>
                    <a:pt x="3241167" y="217170"/>
                  </a:lnTo>
                  <a:lnTo>
                    <a:pt x="3236595" y="203454"/>
                  </a:lnTo>
                  <a:lnTo>
                    <a:pt x="3231261" y="189738"/>
                  </a:lnTo>
                  <a:lnTo>
                    <a:pt x="3231261" y="190500"/>
                  </a:lnTo>
                  <a:lnTo>
                    <a:pt x="3225165" y="176784"/>
                  </a:lnTo>
                  <a:lnTo>
                    <a:pt x="3218307" y="163830"/>
                  </a:lnTo>
                  <a:lnTo>
                    <a:pt x="3219069" y="164592"/>
                  </a:lnTo>
                  <a:lnTo>
                    <a:pt x="3211449" y="151638"/>
                  </a:lnTo>
                  <a:lnTo>
                    <a:pt x="3203829" y="139446"/>
                  </a:lnTo>
                  <a:lnTo>
                    <a:pt x="3203829" y="140208"/>
                  </a:lnTo>
                  <a:lnTo>
                    <a:pt x="3195447" y="128016"/>
                  </a:lnTo>
                  <a:lnTo>
                    <a:pt x="3195447" y="128778"/>
                  </a:lnTo>
                  <a:lnTo>
                    <a:pt x="3187065" y="117348"/>
                  </a:lnTo>
                  <a:cubicBezTo>
                    <a:pt x="3171711" y="98260"/>
                    <a:pt x="3155493" y="83325"/>
                    <a:pt x="3136011" y="68580"/>
                  </a:cubicBezTo>
                  <a:lnTo>
                    <a:pt x="3123819" y="60198"/>
                  </a:lnTo>
                  <a:lnTo>
                    <a:pt x="3124581" y="60198"/>
                  </a:lnTo>
                  <a:lnTo>
                    <a:pt x="3112389" y="52578"/>
                  </a:lnTo>
                  <a:lnTo>
                    <a:pt x="3099435" y="44958"/>
                  </a:lnTo>
                  <a:lnTo>
                    <a:pt x="3100197" y="45720"/>
                  </a:lnTo>
                  <a:lnTo>
                    <a:pt x="3087243" y="38862"/>
                  </a:lnTo>
                  <a:lnTo>
                    <a:pt x="3073527" y="32766"/>
                  </a:lnTo>
                  <a:lnTo>
                    <a:pt x="3074289" y="32766"/>
                  </a:lnTo>
                  <a:lnTo>
                    <a:pt x="3060573" y="27432"/>
                  </a:lnTo>
                  <a:lnTo>
                    <a:pt x="3046857" y="22860"/>
                  </a:lnTo>
                  <a:lnTo>
                    <a:pt x="3032379" y="19050"/>
                  </a:lnTo>
                  <a:lnTo>
                    <a:pt x="3033141" y="19050"/>
                  </a:lnTo>
                  <a:lnTo>
                    <a:pt x="3004185" y="12954"/>
                  </a:lnTo>
                  <a:lnTo>
                    <a:pt x="2988945" y="11430"/>
                  </a:lnTo>
                  <a:lnTo>
                    <a:pt x="2989707" y="11430"/>
                  </a:lnTo>
                  <a:lnTo>
                    <a:pt x="2974467" y="9906"/>
                  </a:lnTo>
                  <a:lnTo>
                    <a:pt x="0" y="9906"/>
                  </a:lnTo>
                  <a:lnTo>
                    <a:pt x="0" y="0"/>
                  </a:lnTo>
                  <a:close/>
                </a:path>
              </a:pathLst>
            </a:custGeom>
            <a:ln w="0" cap="flat">
              <a:miter lim="127000"/>
            </a:ln>
          </p:spPr>
          <p:style>
            <a:lnRef idx="0">
              <a:srgbClr val="000000">
                <a:alpha val="0"/>
              </a:srgbClr>
            </a:lnRef>
            <a:fillRef idx="1">
              <a:srgbClr val="EDEBE0"/>
            </a:fillRef>
            <a:effectRef idx="0">
              <a:scrgbClr r="0" g="0" b="0"/>
            </a:effectRef>
            <a:fontRef idx="none"/>
          </p:style>
          <p:txBody>
            <a:bodyPr/>
            <a:lstStyle/>
            <a:p>
              <a:endParaRPr lang="fr-MA"/>
            </a:p>
          </p:txBody>
        </p:sp>
        <p:pic>
          <p:nvPicPr>
            <p:cNvPr id="29" name="Picture 28">
              <a:extLst>
                <a:ext uri="{FF2B5EF4-FFF2-40B4-BE49-F238E27FC236}">
                  <a16:creationId xmlns:a16="http://schemas.microsoft.com/office/drawing/2014/main" id="{64E7D4DC-8BEC-4974-B68A-7F06410E78FA}"/>
                </a:ext>
              </a:extLst>
            </p:cNvPr>
            <p:cNvPicPr/>
            <p:nvPr/>
          </p:nvPicPr>
          <p:blipFill>
            <a:blip r:embed="rId4"/>
            <a:stretch>
              <a:fillRect/>
            </a:stretch>
          </p:blipFill>
          <p:spPr>
            <a:xfrm>
              <a:off x="0" y="0"/>
              <a:ext cx="2316480" cy="1076706"/>
            </a:xfrm>
            <a:prstGeom prst="rect">
              <a:avLst/>
            </a:prstGeom>
          </p:spPr>
        </p:pic>
      </p:grpSp>
      <p:sp>
        <p:nvSpPr>
          <p:cNvPr id="9" name="Rectangle 8">
            <a:extLst>
              <a:ext uri="{FF2B5EF4-FFF2-40B4-BE49-F238E27FC236}">
                <a16:creationId xmlns:a16="http://schemas.microsoft.com/office/drawing/2014/main" id="{3255F467-6311-4CE4-BCBC-BD66EC4BE539}"/>
              </a:ext>
            </a:extLst>
          </p:cNvPr>
          <p:cNvSpPr/>
          <p:nvPr/>
        </p:nvSpPr>
        <p:spPr>
          <a:xfrm>
            <a:off x="1571319" y="2467810"/>
            <a:ext cx="6836734" cy="646331"/>
          </a:xfrm>
          <a:prstGeom prst="rect">
            <a:avLst/>
          </a:prstGeom>
          <a:noFill/>
        </p:spPr>
        <p:txBody>
          <a:bodyPr wrap="square" lIns="91440" tIns="45720" rIns="91440" bIns="45720">
            <a:spAutoFit/>
          </a:bodyPr>
          <a:lstStyle/>
          <a:p>
            <a:pPr algn="ctr">
              <a:defRPr/>
            </a:pPr>
            <a:r>
              <a:rPr lang="fr-FR" sz="1800" b="1" dirty="0">
                <a:solidFill>
                  <a:srgbClr val="002060"/>
                </a:solidFill>
                <a:latin typeface="Oswald" panose="020B0604020202020204" charset="0"/>
              </a:rPr>
              <a:t>Mise en place d'un pipeline d'entraînement continu en utilisant Apache </a:t>
            </a:r>
            <a:r>
              <a:rPr lang="fr-FR" sz="1800" b="1" dirty="0" err="1">
                <a:solidFill>
                  <a:srgbClr val="002060"/>
                </a:solidFill>
                <a:latin typeface="Oswald" panose="020B0604020202020204" charset="0"/>
              </a:rPr>
              <a:t>Airflow</a:t>
            </a:r>
            <a:r>
              <a:rPr lang="fr-FR" sz="1800" b="1" dirty="0">
                <a:solidFill>
                  <a:srgbClr val="002060"/>
                </a:solidFill>
                <a:latin typeface="Oswald" panose="020B0604020202020204" charset="0"/>
              </a:rPr>
              <a:t> et Streamlit</a:t>
            </a:r>
          </a:p>
        </p:txBody>
      </p:sp>
      <p:sp>
        <p:nvSpPr>
          <p:cNvPr id="3" name="Rectangle 2">
            <a:extLst>
              <a:ext uri="{FF2B5EF4-FFF2-40B4-BE49-F238E27FC236}">
                <a16:creationId xmlns:a16="http://schemas.microsoft.com/office/drawing/2014/main" id="{D37BFFAF-05C3-467B-98C9-2648E5C07803}"/>
              </a:ext>
            </a:extLst>
          </p:cNvPr>
          <p:cNvSpPr/>
          <p:nvPr/>
        </p:nvSpPr>
        <p:spPr>
          <a:xfrm>
            <a:off x="6985789" y="4242331"/>
            <a:ext cx="2392326" cy="505267"/>
          </a:xfrm>
          <a:prstGeom prst="rect">
            <a:avLst/>
          </a:prstGeom>
        </p:spPr>
        <p:txBody>
          <a:bodyPr wrap="square">
            <a:spAutoFit/>
          </a:bodyPr>
          <a:lstStyle/>
          <a:p>
            <a:pPr marL="8637">
              <a:spcBef>
                <a:spcPts val="68"/>
              </a:spcBef>
            </a:pPr>
            <a:r>
              <a:rPr lang="fr-FR" b="1" i="1" spc="-3" dirty="0">
                <a:solidFill>
                  <a:schemeClr val="bg2">
                    <a:lumMod val="75000"/>
                  </a:schemeClr>
                </a:solidFill>
                <a:latin typeface="Source Sans Pro" panose="020B0604020202020204" charset="0"/>
                <a:cs typeface="Calibri"/>
              </a:rPr>
              <a:t>Sous</a:t>
            </a:r>
            <a:r>
              <a:rPr lang="fr-FR" b="1" i="1" spc="-10" dirty="0">
                <a:solidFill>
                  <a:schemeClr val="bg2">
                    <a:lumMod val="75000"/>
                  </a:schemeClr>
                </a:solidFill>
                <a:latin typeface="Source Sans Pro" panose="020B0604020202020204" charset="0"/>
                <a:cs typeface="Calibri"/>
              </a:rPr>
              <a:t> </a:t>
            </a:r>
            <a:r>
              <a:rPr lang="fr-FR" b="1" i="1" spc="-14" dirty="0">
                <a:solidFill>
                  <a:schemeClr val="bg2">
                    <a:lumMod val="75000"/>
                  </a:schemeClr>
                </a:solidFill>
                <a:latin typeface="Source Sans Pro" panose="020B0604020202020204" charset="0"/>
                <a:cs typeface="Calibri"/>
              </a:rPr>
              <a:t>l’encadrement</a:t>
            </a:r>
            <a:r>
              <a:rPr lang="fr-FR" b="1" i="1" spc="3" dirty="0">
                <a:solidFill>
                  <a:schemeClr val="bg2">
                    <a:lumMod val="75000"/>
                  </a:schemeClr>
                </a:solidFill>
                <a:latin typeface="Source Sans Pro" panose="020B0604020202020204" charset="0"/>
                <a:cs typeface="Calibri"/>
              </a:rPr>
              <a:t> </a:t>
            </a:r>
            <a:r>
              <a:rPr lang="fr-FR" b="1" i="1" spc="-3" dirty="0">
                <a:solidFill>
                  <a:schemeClr val="bg2">
                    <a:lumMod val="75000"/>
                  </a:schemeClr>
                </a:solidFill>
                <a:latin typeface="Source Sans Pro" panose="020B0604020202020204" charset="0"/>
                <a:cs typeface="Calibri"/>
              </a:rPr>
              <a:t>du</a:t>
            </a:r>
            <a:r>
              <a:rPr lang="fr-FR" b="1" i="1" dirty="0">
                <a:solidFill>
                  <a:schemeClr val="bg2">
                    <a:lumMod val="75000"/>
                  </a:schemeClr>
                </a:solidFill>
                <a:latin typeface="Source Sans Pro" panose="020B0604020202020204" charset="0"/>
                <a:cs typeface="Calibri"/>
              </a:rPr>
              <a:t> </a:t>
            </a:r>
            <a:r>
              <a:rPr lang="fr-FR" i="1" dirty="0">
                <a:solidFill>
                  <a:srgbClr val="252525"/>
                </a:solidFill>
                <a:latin typeface="Source Sans Pro" panose="020B0604020202020204" charset="0"/>
                <a:cs typeface="Calibri"/>
              </a:rPr>
              <a:t>:</a:t>
            </a:r>
          </a:p>
          <a:p>
            <a:pPr marL="8637">
              <a:spcBef>
                <a:spcPts val="68"/>
              </a:spcBef>
            </a:pPr>
            <a:r>
              <a:rPr lang="fr-FR" sz="1200" b="1" i="1" spc="-14" dirty="0">
                <a:solidFill>
                  <a:srgbClr val="1321A1"/>
                </a:solidFill>
                <a:latin typeface="Source Sans Pro" panose="020B0604020202020204" charset="0"/>
                <a:cs typeface="Calibri"/>
              </a:rPr>
              <a:t>Prof.</a:t>
            </a:r>
            <a:r>
              <a:rPr lang="fr-FR" sz="1200" b="1" i="1" spc="-20" dirty="0">
                <a:solidFill>
                  <a:srgbClr val="1321A1"/>
                </a:solidFill>
                <a:latin typeface="Source Sans Pro" panose="020B0604020202020204" charset="0"/>
                <a:cs typeface="Calibri"/>
              </a:rPr>
              <a:t> Fahd Kalloubi</a:t>
            </a:r>
            <a:endParaRPr lang="fr-FR" sz="1200" dirty="0">
              <a:latin typeface="Source Sans Pro" panose="020B0604020202020204" charset="0"/>
              <a:cs typeface="Calibri"/>
            </a:endParaRPr>
          </a:p>
        </p:txBody>
      </p:sp>
      <p:sp>
        <p:nvSpPr>
          <p:cNvPr id="21" name="Rectangle 20">
            <a:extLst>
              <a:ext uri="{FF2B5EF4-FFF2-40B4-BE49-F238E27FC236}">
                <a16:creationId xmlns:a16="http://schemas.microsoft.com/office/drawing/2014/main" id="{C7A6F9FB-4520-4C4A-A93C-6B8D65962F3A}"/>
              </a:ext>
            </a:extLst>
          </p:cNvPr>
          <p:cNvSpPr/>
          <p:nvPr/>
        </p:nvSpPr>
        <p:spPr>
          <a:xfrm>
            <a:off x="3434544" y="4341075"/>
            <a:ext cx="2392326" cy="307777"/>
          </a:xfrm>
          <a:prstGeom prst="rect">
            <a:avLst/>
          </a:prstGeom>
        </p:spPr>
        <p:txBody>
          <a:bodyPr wrap="square">
            <a:spAutoFit/>
          </a:bodyPr>
          <a:lstStyle/>
          <a:p>
            <a:pPr marL="8637" algn="ctr">
              <a:spcBef>
                <a:spcPts val="68"/>
              </a:spcBef>
            </a:pPr>
            <a:r>
              <a:rPr lang="fr-FR" b="1" i="1" spc="-14" dirty="0">
                <a:solidFill>
                  <a:srgbClr val="1321A1"/>
                </a:solidFill>
                <a:latin typeface="Source Sans Pro" panose="020B0604020202020204" charset="0"/>
                <a:cs typeface="Calibri"/>
              </a:rPr>
              <a:t>13/12/2023</a:t>
            </a:r>
            <a:endParaRPr lang="fr-FR" b="1" dirty="0">
              <a:latin typeface="Source Sans Pro" panose="020B0604020202020204" charset="0"/>
              <a:cs typeface="Calibri"/>
            </a:endParaRPr>
          </a:p>
        </p:txBody>
      </p:sp>
    </p:spTree>
    <p:extLst>
      <p:ext uri="{BB962C8B-B14F-4D97-AF65-F5344CB8AC3E}">
        <p14:creationId xmlns:p14="http://schemas.microsoft.com/office/powerpoint/2010/main" val="2283771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Google Shape;2336;p45">
            <a:extLst>
              <a:ext uri="{FF2B5EF4-FFF2-40B4-BE49-F238E27FC236}">
                <a16:creationId xmlns:a16="http://schemas.microsoft.com/office/drawing/2014/main" id="{6068BC47-F65C-47AF-8F68-922B1D0AF594}"/>
              </a:ext>
            </a:extLst>
          </p:cNvPr>
          <p:cNvSpPr txBox="1">
            <a:spLocks/>
          </p:cNvSpPr>
          <p:nvPr/>
        </p:nvSpPr>
        <p:spPr>
          <a:xfrm>
            <a:off x="1317532" y="304694"/>
            <a:ext cx="2510754" cy="93566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a:r>
              <a:rPr lang="fr-MA" dirty="0" err="1"/>
              <a:t>OpenWeather</a:t>
            </a:r>
            <a:endParaRPr lang="fr-MA" dirty="0"/>
          </a:p>
        </p:txBody>
      </p:sp>
      <p:sp>
        <p:nvSpPr>
          <p:cNvPr id="269" name="Google Shape;2199;p40">
            <a:extLst>
              <a:ext uri="{FF2B5EF4-FFF2-40B4-BE49-F238E27FC236}">
                <a16:creationId xmlns:a16="http://schemas.microsoft.com/office/drawing/2014/main" id="{71F689EB-DC41-41CB-AEFD-AEA4C7B962FE}"/>
              </a:ext>
            </a:extLst>
          </p:cNvPr>
          <p:cNvSpPr txBox="1">
            <a:spLocks/>
          </p:cNvSpPr>
          <p:nvPr/>
        </p:nvSpPr>
        <p:spPr>
          <a:xfrm>
            <a:off x="1040689" y="1515608"/>
            <a:ext cx="3793113" cy="251413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tx1"/>
              </a:buClr>
            </a:pPr>
            <a:r>
              <a:rPr lang="fr-FR" sz="1600" dirty="0">
                <a:solidFill>
                  <a:schemeClr val="tx2">
                    <a:lumMod val="10000"/>
                  </a:schemeClr>
                </a:solidFill>
                <a:latin typeface="Barlow Semi Condensed" panose="020B0604020202020204" charset="0"/>
              </a:rPr>
              <a:t>est un service météorologique en ligne fournissant des données météorologiques en temps réel et des prévisions pour des emplacements du monde entier. Il offre aux utilisateurs un accès à une variété d'informations météorologiques, notamment les conditions actuelles, les prévisions à court et long terme, les données sur le vent, la pression atmosphérique, et bien plus encore.</a:t>
            </a:r>
            <a:r>
              <a:rPr lang="fr-FR" sz="1600" b="1" dirty="0">
                <a:solidFill>
                  <a:schemeClr val="tx1"/>
                </a:solidFill>
                <a:latin typeface="Barlow Semi Condensed" panose="020B0604020202020204" charset="0"/>
                <a:sym typeface="Barlow Semi Condensed"/>
              </a:rPr>
              <a:t>	</a:t>
            </a:r>
            <a:endParaRPr lang="fr-FR" b="1" dirty="0">
              <a:solidFill>
                <a:schemeClr val="tx1"/>
              </a:solidFill>
              <a:latin typeface="Barlow Semi Condensed" panose="020B0604020202020204" charset="0"/>
              <a:sym typeface="Barlow Semi Condensed"/>
            </a:endParaRPr>
          </a:p>
        </p:txBody>
      </p:sp>
      <p:grpSp>
        <p:nvGrpSpPr>
          <p:cNvPr id="271" name="Google Shape;14642;p79">
            <a:extLst>
              <a:ext uri="{FF2B5EF4-FFF2-40B4-BE49-F238E27FC236}">
                <a16:creationId xmlns:a16="http://schemas.microsoft.com/office/drawing/2014/main" id="{423352C9-ECBE-4477-9135-E7873F362342}"/>
              </a:ext>
            </a:extLst>
          </p:cNvPr>
          <p:cNvGrpSpPr/>
          <p:nvPr/>
        </p:nvGrpSpPr>
        <p:grpSpPr>
          <a:xfrm>
            <a:off x="863947" y="554934"/>
            <a:ext cx="359154" cy="357424"/>
            <a:chOff x="-49786250" y="2316650"/>
            <a:chExt cx="300900" cy="299450"/>
          </a:xfrm>
          <a:solidFill>
            <a:schemeClr val="tx1"/>
          </a:solidFill>
        </p:grpSpPr>
        <p:sp>
          <p:nvSpPr>
            <p:cNvPr id="272" name="Google Shape;14643;p79">
              <a:extLst>
                <a:ext uri="{FF2B5EF4-FFF2-40B4-BE49-F238E27FC236}">
                  <a16:creationId xmlns:a16="http://schemas.microsoft.com/office/drawing/2014/main" id="{100FBA7C-6D67-4CD7-A2B1-C96B9FB76BCF}"/>
                </a:ext>
              </a:extLst>
            </p:cNvPr>
            <p:cNvSpPr/>
            <p:nvPr/>
          </p:nvSpPr>
          <p:spPr>
            <a:xfrm>
              <a:off x="-49746875" y="2316650"/>
              <a:ext cx="217400" cy="299450"/>
            </a:xfrm>
            <a:custGeom>
              <a:avLst/>
              <a:gdLst/>
              <a:ahLst/>
              <a:cxnLst/>
              <a:rect l="l" t="t" r="r" b="b"/>
              <a:pathLst>
                <a:path w="8696" h="11978" extrusionOk="0">
                  <a:moveTo>
                    <a:pt x="4411" y="3944"/>
                  </a:moveTo>
                  <a:lnTo>
                    <a:pt x="5010" y="5110"/>
                  </a:lnTo>
                  <a:cubicBezTo>
                    <a:pt x="4837" y="5188"/>
                    <a:pt x="4640" y="5228"/>
                    <a:pt x="4439" y="5228"/>
                  </a:cubicBezTo>
                  <a:cubicBezTo>
                    <a:pt x="4238" y="5228"/>
                    <a:pt x="4033" y="5188"/>
                    <a:pt x="3844" y="5110"/>
                  </a:cubicBezTo>
                  <a:lnTo>
                    <a:pt x="4411" y="3944"/>
                  </a:lnTo>
                  <a:close/>
                  <a:moveTo>
                    <a:pt x="5136" y="5834"/>
                  </a:moveTo>
                  <a:lnTo>
                    <a:pt x="5136" y="8418"/>
                  </a:lnTo>
                  <a:lnTo>
                    <a:pt x="3718" y="8418"/>
                  </a:lnTo>
                  <a:lnTo>
                    <a:pt x="3718" y="5834"/>
                  </a:lnTo>
                  <a:cubicBezTo>
                    <a:pt x="3939" y="5897"/>
                    <a:pt x="4191" y="5960"/>
                    <a:pt x="4411" y="5960"/>
                  </a:cubicBezTo>
                  <a:cubicBezTo>
                    <a:pt x="4663" y="5960"/>
                    <a:pt x="4884" y="5897"/>
                    <a:pt x="5136" y="5834"/>
                  </a:cubicBezTo>
                  <a:close/>
                  <a:moveTo>
                    <a:pt x="4390" y="657"/>
                  </a:moveTo>
                  <a:cubicBezTo>
                    <a:pt x="5196" y="657"/>
                    <a:pt x="5982" y="942"/>
                    <a:pt x="6617" y="1455"/>
                  </a:cubicBezTo>
                  <a:cubicBezTo>
                    <a:pt x="7467" y="2117"/>
                    <a:pt x="7940" y="3156"/>
                    <a:pt x="7940" y="4196"/>
                  </a:cubicBezTo>
                  <a:cubicBezTo>
                    <a:pt x="7940" y="5078"/>
                    <a:pt x="7625" y="5897"/>
                    <a:pt x="7058" y="6527"/>
                  </a:cubicBezTo>
                  <a:cubicBezTo>
                    <a:pt x="6585" y="7095"/>
                    <a:pt x="6270" y="7756"/>
                    <a:pt x="6207" y="8418"/>
                  </a:cubicBezTo>
                  <a:lnTo>
                    <a:pt x="5829" y="8418"/>
                  </a:lnTo>
                  <a:lnTo>
                    <a:pt x="5829" y="5267"/>
                  </a:lnTo>
                  <a:cubicBezTo>
                    <a:pt x="5829" y="5236"/>
                    <a:pt x="5829" y="5141"/>
                    <a:pt x="5798" y="5110"/>
                  </a:cubicBezTo>
                  <a:lnTo>
                    <a:pt x="4726" y="2999"/>
                  </a:lnTo>
                  <a:cubicBezTo>
                    <a:pt x="4663" y="2873"/>
                    <a:pt x="4537" y="2778"/>
                    <a:pt x="4411" y="2778"/>
                  </a:cubicBezTo>
                  <a:cubicBezTo>
                    <a:pt x="4317" y="2778"/>
                    <a:pt x="4191" y="2873"/>
                    <a:pt x="4096" y="2999"/>
                  </a:cubicBezTo>
                  <a:lnTo>
                    <a:pt x="3057" y="5110"/>
                  </a:lnTo>
                  <a:cubicBezTo>
                    <a:pt x="2994" y="5141"/>
                    <a:pt x="2994" y="5236"/>
                    <a:pt x="2994" y="5267"/>
                  </a:cubicBezTo>
                  <a:lnTo>
                    <a:pt x="2994" y="8418"/>
                  </a:lnTo>
                  <a:lnTo>
                    <a:pt x="2647" y="8418"/>
                  </a:lnTo>
                  <a:cubicBezTo>
                    <a:pt x="2584" y="7756"/>
                    <a:pt x="2301" y="7095"/>
                    <a:pt x="1796" y="6527"/>
                  </a:cubicBezTo>
                  <a:cubicBezTo>
                    <a:pt x="1040" y="5708"/>
                    <a:pt x="757" y="4574"/>
                    <a:pt x="1009" y="3408"/>
                  </a:cubicBezTo>
                  <a:cubicBezTo>
                    <a:pt x="1261" y="2085"/>
                    <a:pt x="2332" y="1014"/>
                    <a:pt x="3687" y="731"/>
                  </a:cubicBezTo>
                  <a:cubicBezTo>
                    <a:pt x="3921" y="681"/>
                    <a:pt x="4156" y="657"/>
                    <a:pt x="4390" y="657"/>
                  </a:cubicBezTo>
                  <a:close/>
                  <a:moveTo>
                    <a:pt x="6207" y="9142"/>
                  </a:moveTo>
                  <a:lnTo>
                    <a:pt x="6207" y="9489"/>
                  </a:lnTo>
                  <a:cubicBezTo>
                    <a:pt x="6207" y="9678"/>
                    <a:pt x="6050" y="9835"/>
                    <a:pt x="5829" y="9835"/>
                  </a:cubicBezTo>
                  <a:lnTo>
                    <a:pt x="3057" y="9835"/>
                  </a:lnTo>
                  <a:cubicBezTo>
                    <a:pt x="2836" y="9835"/>
                    <a:pt x="2679" y="9678"/>
                    <a:pt x="2679" y="9489"/>
                  </a:cubicBezTo>
                  <a:lnTo>
                    <a:pt x="2679" y="9142"/>
                  </a:lnTo>
                  <a:close/>
                  <a:moveTo>
                    <a:pt x="5483" y="10529"/>
                  </a:moveTo>
                  <a:lnTo>
                    <a:pt x="5483" y="10907"/>
                  </a:lnTo>
                  <a:cubicBezTo>
                    <a:pt x="5483" y="11096"/>
                    <a:pt x="5325" y="11253"/>
                    <a:pt x="5136" y="11253"/>
                  </a:cubicBezTo>
                  <a:lnTo>
                    <a:pt x="3718" y="11253"/>
                  </a:lnTo>
                  <a:cubicBezTo>
                    <a:pt x="3529" y="11253"/>
                    <a:pt x="3372" y="11096"/>
                    <a:pt x="3372" y="10907"/>
                  </a:cubicBezTo>
                  <a:lnTo>
                    <a:pt x="3372" y="10529"/>
                  </a:lnTo>
                  <a:close/>
                  <a:moveTo>
                    <a:pt x="4318" y="0"/>
                  </a:moveTo>
                  <a:cubicBezTo>
                    <a:pt x="4056" y="0"/>
                    <a:pt x="3792" y="23"/>
                    <a:pt x="3529" y="69"/>
                  </a:cubicBezTo>
                  <a:cubicBezTo>
                    <a:pt x="1954" y="384"/>
                    <a:pt x="631" y="1707"/>
                    <a:pt x="284" y="3314"/>
                  </a:cubicBezTo>
                  <a:cubicBezTo>
                    <a:pt x="1" y="4637"/>
                    <a:pt x="379" y="6023"/>
                    <a:pt x="1261" y="7000"/>
                  </a:cubicBezTo>
                  <a:cubicBezTo>
                    <a:pt x="1702" y="7536"/>
                    <a:pt x="1986" y="8166"/>
                    <a:pt x="1986" y="8796"/>
                  </a:cubicBezTo>
                  <a:lnTo>
                    <a:pt x="1986" y="9489"/>
                  </a:lnTo>
                  <a:cubicBezTo>
                    <a:pt x="1986" y="9961"/>
                    <a:pt x="2269" y="10371"/>
                    <a:pt x="2679" y="10466"/>
                  </a:cubicBezTo>
                  <a:lnTo>
                    <a:pt x="2679" y="10907"/>
                  </a:lnTo>
                  <a:cubicBezTo>
                    <a:pt x="2679" y="11505"/>
                    <a:pt x="3151" y="11978"/>
                    <a:pt x="3750" y="11978"/>
                  </a:cubicBezTo>
                  <a:lnTo>
                    <a:pt x="5168" y="11978"/>
                  </a:lnTo>
                  <a:cubicBezTo>
                    <a:pt x="5766" y="11978"/>
                    <a:pt x="6239" y="11505"/>
                    <a:pt x="6239" y="10907"/>
                  </a:cubicBezTo>
                  <a:lnTo>
                    <a:pt x="6239" y="10466"/>
                  </a:lnTo>
                  <a:cubicBezTo>
                    <a:pt x="6617" y="10308"/>
                    <a:pt x="6963" y="9930"/>
                    <a:pt x="6963" y="9489"/>
                  </a:cubicBezTo>
                  <a:lnTo>
                    <a:pt x="6963" y="8796"/>
                  </a:lnTo>
                  <a:cubicBezTo>
                    <a:pt x="6963" y="8166"/>
                    <a:pt x="7184" y="7536"/>
                    <a:pt x="7656" y="6969"/>
                  </a:cubicBezTo>
                  <a:cubicBezTo>
                    <a:pt x="8318" y="6212"/>
                    <a:pt x="8696" y="5236"/>
                    <a:pt x="8696" y="4228"/>
                  </a:cubicBezTo>
                  <a:cubicBezTo>
                    <a:pt x="8633" y="2967"/>
                    <a:pt x="8097" y="1739"/>
                    <a:pt x="7058" y="951"/>
                  </a:cubicBezTo>
                  <a:cubicBezTo>
                    <a:pt x="6285" y="328"/>
                    <a:pt x="5314" y="0"/>
                    <a:pt x="43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4644;p79">
              <a:extLst>
                <a:ext uri="{FF2B5EF4-FFF2-40B4-BE49-F238E27FC236}">
                  <a16:creationId xmlns:a16="http://schemas.microsoft.com/office/drawing/2014/main" id="{B04C52A0-72B4-4122-ADBF-9C2128698D4B}"/>
                </a:ext>
              </a:extLst>
            </p:cNvPr>
            <p:cNvSpPr/>
            <p:nvPr/>
          </p:nvSpPr>
          <p:spPr>
            <a:xfrm>
              <a:off x="-49786250" y="2422325"/>
              <a:ext cx="36250" cy="17350"/>
            </a:xfrm>
            <a:custGeom>
              <a:avLst/>
              <a:gdLst/>
              <a:ahLst/>
              <a:cxnLst/>
              <a:rect l="l" t="t" r="r" b="b"/>
              <a:pathLst>
                <a:path w="1450" h="694" extrusionOk="0">
                  <a:moveTo>
                    <a:pt x="379" y="1"/>
                  </a:moveTo>
                  <a:cubicBezTo>
                    <a:pt x="158" y="1"/>
                    <a:pt x="0" y="158"/>
                    <a:pt x="0" y="347"/>
                  </a:cubicBezTo>
                  <a:cubicBezTo>
                    <a:pt x="0" y="536"/>
                    <a:pt x="158" y="694"/>
                    <a:pt x="379" y="694"/>
                  </a:cubicBezTo>
                  <a:lnTo>
                    <a:pt x="1072" y="694"/>
                  </a:lnTo>
                  <a:cubicBezTo>
                    <a:pt x="1261" y="694"/>
                    <a:pt x="1418" y="536"/>
                    <a:pt x="1418" y="347"/>
                  </a:cubicBezTo>
                  <a:cubicBezTo>
                    <a:pt x="1450" y="127"/>
                    <a:pt x="1261"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4645;p79">
              <a:extLst>
                <a:ext uri="{FF2B5EF4-FFF2-40B4-BE49-F238E27FC236}">
                  <a16:creationId xmlns:a16="http://schemas.microsoft.com/office/drawing/2014/main" id="{5CD6799A-E54F-4EE8-8583-B814C17DC591}"/>
                </a:ext>
              </a:extLst>
            </p:cNvPr>
            <p:cNvSpPr/>
            <p:nvPr/>
          </p:nvSpPr>
          <p:spPr>
            <a:xfrm>
              <a:off x="-49783900" y="2362475"/>
              <a:ext cx="31550" cy="30150"/>
            </a:xfrm>
            <a:custGeom>
              <a:avLst/>
              <a:gdLst/>
              <a:ahLst/>
              <a:cxnLst/>
              <a:rect l="l" t="t" r="r" b="b"/>
              <a:pathLst>
                <a:path w="1262" h="1206" extrusionOk="0">
                  <a:moveTo>
                    <a:pt x="391" y="0"/>
                  </a:moveTo>
                  <a:cubicBezTo>
                    <a:pt x="300" y="0"/>
                    <a:pt x="206" y="32"/>
                    <a:pt x="127" y="95"/>
                  </a:cubicBezTo>
                  <a:cubicBezTo>
                    <a:pt x="1" y="221"/>
                    <a:pt x="1" y="441"/>
                    <a:pt x="127" y="599"/>
                  </a:cubicBezTo>
                  <a:lnTo>
                    <a:pt x="631" y="1134"/>
                  </a:lnTo>
                  <a:cubicBezTo>
                    <a:pt x="694" y="1182"/>
                    <a:pt x="781" y="1205"/>
                    <a:pt x="871" y="1205"/>
                  </a:cubicBezTo>
                  <a:cubicBezTo>
                    <a:pt x="962" y="1205"/>
                    <a:pt x="1056" y="1182"/>
                    <a:pt x="1135" y="1134"/>
                  </a:cubicBezTo>
                  <a:cubicBezTo>
                    <a:pt x="1261" y="1008"/>
                    <a:pt x="1261" y="756"/>
                    <a:pt x="1135" y="599"/>
                  </a:cubicBezTo>
                  <a:lnTo>
                    <a:pt x="631" y="95"/>
                  </a:lnTo>
                  <a:cubicBezTo>
                    <a:pt x="568" y="32"/>
                    <a:pt x="481" y="0"/>
                    <a:pt x="3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4646;p79">
              <a:extLst>
                <a:ext uri="{FF2B5EF4-FFF2-40B4-BE49-F238E27FC236}">
                  <a16:creationId xmlns:a16="http://schemas.microsoft.com/office/drawing/2014/main" id="{5EB5BD68-7262-45E8-BC0C-3CCBB98766F5}"/>
                </a:ext>
              </a:extLst>
            </p:cNvPr>
            <p:cNvSpPr/>
            <p:nvPr/>
          </p:nvSpPr>
          <p:spPr>
            <a:xfrm>
              <a:off x="-49783900" y="2468800"/>
              <a:ext cx="31550" cy="30150"/>
            </a:xfrm>
            <a:custGeom>
              <a:avLst/>
              <a:gdLst/>
              <a:ahLst/>
              <a:cxnLst/>
              <a:rect l="l" t="t" r="r" b="b"/>
              <a:pathLst>
                <a:path w="1262" h="1206" extrusionOk="0">
                  <a:moveTo>
                    <a:pt x="871" y="0"/>
                  </a:moveTo>
                  <a:cubicBezTo>
                    <a:pt x="781" y="0"/>
                    <a:pt x="694" y="32"/>
                    <a:pt x="631" y="95"/>
                  </a:cubicBezTo>
                  <a:lnTo>
                    <a:pt x="127" y="599"/>
                  </a:lnTo>
                  <a:cubicBezTo>
                    <a:pt x="1" y="725"/>
                    <a:pt x="1" y="977"/>
                    <a:pt x="127" y="1135"/>
                  </a:cubicBezTo>
                  <a:cubicBezTo>
                    <a:pt x="174" y="1182"/>
                    <a:pt x="261" y="1205"/>
                    <a:pt x="355" y="1205"/>
                  </a:cubicBezTo>
                  <a:cubicBezTo>
                    <a:pt x="450" y="1205"/>
                    <a:pt x="552" y="1182"/>
                    <a:pt x="631" y="1135"/>
                  </a:cubicBezTo>
                  <a:lnTo>
                    <a:pt x="1135" y="599"/>
                  </a:lnTo>
                  <a:cubicBezTo>
                    <a:pt x="1261" y="504"/>
                    <a:pt x="1261" y="252"/>
                    <a:pt x="1135" y="95"/>
                  </a:cubicBezTo>
                  <a:cubicBezTo>
                    <a:pt x="1056" y="32"/>
                    <a:pt x="962" y="0"/>
                    <a:pt x="8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4647;p79">
              <a:extLst>
                <a:ext uri="{FF2B5EF4-FFF2-40B4-BE49-F238E27FC236}">
                  <a16:creationId xmlns:a16="http://schemas.microsoft.com/office/drawing/2014/main" id="{AE51F94A-11EB-4748-A605-00AE167CA990}"/>
                </a:ext>
              </a:extLst>
            </p:cNvPr>
            <p:cNvSpPr/>
            <p:nvPr/>
          </p:nvSpPr>
          <p:spPr>
            <a:xfrm>
              <a:off x="-49520825" y="2421550"/>
              <a:ext cx="35475" cy="18125"/>
            </a:xfrm>
            <a:custGeom>
              <a:avLst/>
              <a:gdLst/>
              <a:ahLst/>
              <a:cxnLst/>
              <a:rect l="l" t="t" r="r" b="b"/>
              <a:pathLst>
                <a:path w="1419" h="725" extrusionOk="0">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4648;p79">
              <a:extLst>
                <a:ext uri="{FF2B5EF4-FFF2-40B4-BE49-F238E27FC236}">
                  <a16:creationId xmlns:a16="http://schemas.microsoft.com/office/drawing/2014/main" id="{EA3887F6-04B8-42CC-98E7-0C9633F446B5}"/>
                </a:ext>
              </a:extLst>
            </p:cNvPr>
            <p:cNvSpPr/>
            <p:nvPr/>
          </p:nvSpPr>
          <p:spPr>
            <a:xfrm>
              <a:off x="-49519250" y="2362475"/>
              <a:ext cx="31525" cy="31325"/>
            </a:xfrm>
            <a:custGeom>
              <a:avLst/>
              <a:gdLst/>
              <a:ahLst/>
              <a:cxnLst/>
              <a:rect l="l" t="t" r="r" b="b"/>
              <a:pathLst>
                <a:path w="1261" h="1253" extrusionOk="0">
                  <a:moveTo>
                    <a:pt x="906" y="0"/>
                  </a:moveTo>
                  <a:cubicBezTo>
                    <a:pt x="812" y="0"/>
                    <a:pt x="709" y="32"/>
                    <a:pt x="631" y="95"/>
                  </a:cubicBezTo>
                  <a:lnTo>
                    <a:pt x="127" y="599"/>
                  </a:lnTo>
                  <a:cubicBezTo>
                    <a:pt x="1" y="725"/>
                    <a:pt x="1" y="945"/>
                    <a:pt x="127" y="1134"/>
                  </a:cubicBezTo>
                  <a:cubicBezTo>
                    <a:pt x="190" y="1213"/>
                    <a:pt x="276" y="1253"/>
                    <a:pt x="367" y="1253"/>
                  </a:cubicBezTo>
                  <a:cubicBezTo>
                    <a:pt x="457" y="1253"/>
                    <a:pt x="552" y="1213"/>
                    <a:pt x="631" y="1134"/>
                  </a:cubicBezTo>
                  <a:lnTo>
                    <a:pt x="1135" y="599"/>
                  </a:lnTo>
                  <a:cubicBezTo>
                    <a:pt x="1261" y="473"/>
                    <a:pt x="1261" y="252"/>
                    <a:pt x="1135" y="95"/>
                  </a:cubicBezTo>
                  <a:cubicBezTo>
                    <a:pt x="1088" y="32"/>
                    <a:pt x="1001" y="0"/>
                    <a:pt x="9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4649;p79">
              <a:extLst>
                <a:ext uri="{FF2B5EF4-FFF2-40B4-BE49-F238E27FC236}">
                  <a16:creationId xmlns:a16="http://schemas.microsoft.com/office/drawing/2014/main" id="{676D7F0F-117A-4580-8BE5-6AAF665B871A}"/>
                </a:ext>
              </a:extLst>
            </p:cNvPr>
            <p:cNvSpPr/>
            <p:nvPr/>
          </p:nvSpPr>
          <p:spPr>
            <a:xfrm>
              <a:off x="-49519250" y="2468800"/>
              <a:ext cx="31525" cy="30150"/>
            </a:xfrm>
            <a:custGeom>
              <a:avLst/>
              <a:gdLst/>
              <a:ahLst/>
              <a:cxnLst/>
              <a:rect l="l" t="t" r="r" b="b"/>
              <a:pathLst>
                <a:path w="1261" h="1206" extrusionOk="0">
                  <a:moveTo>
                    <a:pt x="391" y="0"/>
                  </a:moveTo>
                  <a:cubicBezTo>
                    <a:pt x="300" y="0"/>
                    <a:pt x="205" y="32"/>
                    <a:pt x="127" y="95"/>
                  </a:cubicBezTo>
                  <a:cubicBezTo>
                    <a:pt x="1" y="221"/>
                    <a:pt x="1" y="441"/>
                    <a:pt x="127" y="599"/>
                  </a:cubicBezTo>
                  <a:lnTo>
                    <a:pt x="631" y="1135"/>
                  </a:lnTo>
                  <a:cubicBezTo>
                    <a:pt x="694" y="1182"/>
                    <a:pt x="780" y="1205"/>
                    <a:pt x="871" y="1205"/>
                  </a:cubicBezTo>
                  <a:cubicBezTo>
                    <a:pt x="962" y="1205"/>
                    <a:pt x="1056" y="1182"/>
                    <a:pt x="1135" y="1135"/>
                  </a:cubicBezTo>
                  <a:cubicBezTo>
                    <a:pt x="1261" y="1009"/>
                    <a:pt x="1261" y="756"/>
                    <a:pt x="1135" y="599"/>
                  </a:cubicBezTo>
                  <a:lnTo>
                    <a:pt x="631" y="95"/>
                  </a:lnTo>
                  <a:cubicBezTo>
                    <a:pt x="568" y="32"/>
                    <a:pt x="481" y="0"/>
                    <a:pt x="3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Image 4">
            <a:extLst>
              <a:ext uri="{FF2B5EF4-FFF2-40B4-BE49-F238E27FC236}">
                <a16:creationId xmlns:a16="http://schemas.microsoft.com/office/drawing/2014/main" id="{EAC73391-F5F2-4569-B182-F5FC696C2CA4}"/>
              </a:ext>
            </a:extLst>
          </p:cNvPr>
          <p:cNvPicPr>
            <a:picLocks noChangeAspect="1"/>
          </p:cNvPicPr>
          <p:nvPr/>
        </p:nvPicPr>
        <p:blipFill>
          <a:blip r:embed="rId2"/>
          <a:stretch>
            <a:fillRect/>
          </a:stretch>
        </p:blipFill>
        <p:spPr>
          <a:xfrm>
            <a:off x="5602544" y="1382800"/>
            <a:ext cx="2634978" cy="2634978"/>
          </a:xfrm>
          <a:prstGeom prst="rect">
            <a:avLst/>
          </a:prstGeom>
        </p:spPr>
      </p:pic>
      <p:grpSp>
        <p:nvGrpSpPr>
          <p:cNvPr id="24" name="Google Shape;2106;p37">
            <a:extLst>
              <a:ext uri="{FF2B5EF4-FFF2-40B4-BE49-F238E27FC236}">
                <a16:creationId xmlns:a16="http://schemas.microsoft.com/office/drawing/2014/main" id="{65DC378D-0231-4979-99DA-DCCB64E04449}"/>
              </a:ext>
            </a:extLst>
          </p:cNvPr>
          <p:cNvGrpSpPr/>
          <p:nvPr/>
        </p:nvGrpSpPr>
        <p:grpSpPr>
          <a:xfrm>
            <a:off x="8780532" y="4840793"/>
            <a:ext cx="268218" cy="302707"/>
            <a:chOff x="731647" y="573573"/>
            <a:chExt cx="635100" cy="734640"/>
          </a:xfrm>
        </p:grpSpPr>
        <p:grpSp>
          <p:nvGrpSpPr>
            <p:cNvPr id="25" name="Google Shape;2107;p37">
              <a:extLst>
                <a:ext uri="{FF2B5EF4-FFF2-40B4-BE49-F238E27FC236}">
                  <a16:creationId xmlns:a16="http://schemas.microsoft.com/office/drawing/2014/main" id="{E5643456-33EB-4A81-8207-C6BDE62FC47F}"/>
                </a:ext>
              </a:extLst>
            </p:cNvPr>
            <p:cNvGrpSpPr/>
            <p:nvPr/>
          </p:nvGrpSpPr>
          <p:grpSpPr>
            <a:xfrm>
              <a:off x="731647" y="573573"/>
              <a:ext cx="635100" cy="635100"/>
              <a:chOff x="917231" y="750460"/>
              <a:chExt cx="635100" cy="635100"/>
            </a:xfrm>
          </p:grpSpPr>
          <p:sp>
            <p:nvSpPr>
              <p:cNvPr id="30" name="Google Shape;2108;p37">
                <a:extLst>
                  <a:ext uri="{FF2B5EF4-FFF2-40B4-BE49-F238E27FC236}">
                    <a16:creationId xmlns:a16="http://schemas.microsoft.com/office/drawing/2014/main" id="{24929093-5899-48CB-83A8-7619E491EEF0}"/>
                  </a:ext>
                </a:extLst>
              </p:cNvPr>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09;p37">
                <a:extLst>
                  <a:ext uri="{FF2B5EF4-FFF2-40B4-BE49-F238E27FC236}">
                    <a16:creationId xmlns:a16="http://schemas.microsoft.com/office/drawing/2014/main" id="{25D6E1C1-8C91-4C50-8B34-79BBA7889388}"/>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MA" b="1" dirty="0">
                    <a:solidFill>
                      <a:schemeClr val="bg1"/>
                    </a:solidFill>
                  </a:rPr>
                  <a:t>1</a:t>
                </a:r>
                <a:endParaRPr b="1" dirty="0">
                  <a:solidFill>
                    <a:schemeClr val="bg1"/>
                  </a:solidFill>
                </a:endParaRPr>
              </a:p>
            </p:txBody>
          </p:sp>
        </p:grpSp>
        <p:grpSp>
          <p:nvGrpSpPr>
            <p:cNvPr id="26" name="Google Shape;2110;p37">
              <a:extLst>
                <a:ext uri="{FF2B5EF4-FFF2-40B4-BE49-F238E27FC236}">
                  <a16:creationId xmlns:a16="http://schemas.microsoft.com/office/drawing/2014/main" id="{E03B74B5-E898-4BBE-A21E-03644703BFE4}"/>
                </a:ext>
              </a:extLst>
            </p:cNvPr>
            <p:cNvGrpSpPr/>
            <p:nvPr/>
          </p:nvGrpSpPr>
          <p:grpSpPr>
            <a:xfrm>
              <a:off x="961679" y="1281213"/>
              <a:ext cx="175013" cy="27000"/>
              <a:chOff x="5662375" y="212375"/>
              <a:chExt cx="175013" cy="27000"/>
            </a:xfrm>
          </p:grpSpPr>
          <p:sp>
            <p:nvSpPr>
              <p:cNvPr id="27" name="Google Shape;2111;p37">
                <a:extLst>
                  <a:ext uri="{FF2B5EF4-FFF2-40B4-BE49-F238E27FC236}">
                    <a16:creationId xmlns:a16="http://schemas.microsoft.com/office/drawing/2014/main" id="{222F6272-5D6B-4E3D-9679-7B3FBCB13BE0}"/>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8" name="Google Shape;2112;p37">
                <a:extLst>
                  <a:ext uri="{FF2B5EF4-FFF2-40B4-BE49-F238E27FC236}">
                    <a16:creationId xmlns:a16="http://schemas.microsoft.com/office/drawing/2014/main" id="{D73437AC-326B-4AC6-9B29-FC9533D10441}"/>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9" name="Google Shape;2113;p37">
                <a:extLst>
                  <a:ext uri="{FF2B5EF4-FFF2-40B4-BE49-F238E27FC236}">
                    <a16:creationId xmlns:a16="http://schemas.microsoft.com/office/drawing/2014/main" id="{50C1A7D2-F8EF-4429-9E73-3FD7720CFB20}"/>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grpSp>
        <p:nvGrpSpPr>
          <p:cNvPr id="32" name="Google Shape;2106;p37">
            <a:extLst>
              <a:ext uri="{FF2B5EF4-FFF2-40B4-BE49-F238E27FC236}">
                <a16:creationId xmlns:a16="http://schemas.microsoft.com/office/drawing/2014/main" id="{F2655548-CC95-4460-8E35-583B4D6868D6}"/>
              </a:ext>
            </a:extLst>
          </p:cNvPr>
          <p:cNvGrpSpPr/>
          <p:nvPr/>
        </p:nvGrpSpPr>
        <p:grpSpPr>
          <a:xfrm>
            <a:off x="8492462" y="4840793"/>
            <a:ext cx="268218" cy="302707"/>
            <a:chOff x="731647" y="573573"/>
            <a:chExt cx="635100" cy="734640"/>
          </a:xfrm>
        </p:grpSpPr>
        <p:grpSp>
          <p:nvGrpSpPr>
            <p:cNvPr id="33" name="Google Shape;2107;p37">
              <a:extLst>
                <a:ext uri="{FF2B5EF4-FFF2-40B4-BE49-F238E27FC236}">
                  <a16:creationId xmlns:a16="http://schemas.microsoft.com/office/drawing/2014/main" id="{D189E65A-5508-48F7-979C-81EEA2931C30}"/>
                </a:ext>
              </a:extLst>
            </p:cNvPr>
            <p:cNvGrpSpPr/>
            <p:nvPr/>
          </p:nvGrpSpPr>
          <p:grpSpPr>
            <a:xfrm>
              <a:off x="731647" y="573573"/>
              <a:ext cx="635100" cy="635100"/>
              <a:chOff x="917231" y="750460"/>
              <a:chExt cx="635100" cy="635100"/>
            </a:xfrm>
          </p:grpSpPr>
          <p:sp>
            <p:nvSpPr>
              <p:cNvPr id="38" name="Google Shape;2108;p37">
                <a:extLst>
                  <a:ext uri="{FF2B5EF4-FFF2-40B4-BE49-F238E27FC236}">
                    <a16:creationId xmlns:a16="http://schemas.microsoft.com/office/drawing/2014/main" id="{EB8F4C81-D089-42DA-BD67-E7C895C7DBEF}"/>
                  </a:ext>
                </a:extLst>
              </p:cNvPr>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109;p37">
                <a:extLst>
                  <a:ext uri="{FF2B5EF4-FFF2-40B4-BE49-F238E27FC236}">
                    <a16:creationId xmlns:a16="http://schemas.microsoft.com/office/drawing/2014/main" id="{0C7315FB-4307-404F-B8A1-C18B6A14F705}"/>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MA" b="1" dirty="0">
                    <a:solidFill>
                      <a:schemeClr val="bg1"/>
                    </a:solidFill>
                  </a:rPr>
                  <a:t>1</a:t>
                </a:r>
                <a:endParaRPr b="1" dirty="0">
                  <a:solidFill>
                    <a:schemeClr val="bg1"/>
                  </a:solidFill>
                </a:endParaRPr>
              </a:p>
            </p:txBody>
          </p:sp>
        </p:grpSp>
        <p:grpSp>
          <p:nvGrpSpPr>
            <p:cNvPr id="34" name="Google Shape;2110;p37">
              <a:extLst>
                <a:ext uri="{FF2B5EF4-FFF2-40B4-BE49-F238E27FC236}">
                  <a16:creationId xmlns:a16="http://schemas.microsoft.com/office/drawing/2014/main" id="{56AB654F-9C1A-4FE8-806A-601A262D7F32}"/>
                </a:ext>
              </a:extLst>
            </p:cNvPr>
            <p:cNvGrpSpPr/>
            <p:nvPr/>
          </p:nvGrpSpPr>
          <p:grpSpPr>
            <a:xfrm>
              <a:off x="961679" y="1281213"/>
              <a:ext cx="175013" cy="27000"/>
              <a:chOff x="5662375" y="212375"/>
              <a:chExt cx="175013" cy="27000"/>
            </a:xfrm>
          </p:grpSpPr>
          <p:sp>
            <p:nvSpPr>
              <p:cNvPr id="35" name="Google Shape;2111;p37">
                <a:extLst>
                  <a:ext uri="{FF2B5EF4-FFF2-40B4-BE49-F238E27FC236}">
                    <a16:creationId xmlns:a16="http://schemas.microsoft.com/office/drawing/2014/main" id="{6F150113-21C2-469D-A255-C429E60B0157}"/>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6" name="Google Shape;2112;p37">
                <a:extLst>
                  <a:ext uri="{FF2B5EF4-FFF2-40B4-BE49-F238E27FC236}">
                    <a16:creationId xmlns:a16="http://schemas.microsoft.com/office/drawing/2014/main" id="{61CB9DF6-1CDB-47BA-B375-F833A19431B7}"/>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7" name="Google Shape;2113;p37">
                <a:extLst>
                  <a:ext uri="{FF2B5EF4-FFF2-40B4-BE49-F238E27FC236}">
                    <a16:creationId xmlns:a16="http://schemas.microsoft.com/office/drawing/2014/main" id="{871D1DED-ECE4-4C74-ACA0-B729ACEC9433}"/>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spTree>
    <p:extLst>
      <p:ext uri="{BB962C8B-B14F-4D97-AF65-F5344CB8AC3E}">
        <p14:creationId xmlns:p14="http://schemas.microsoft.com/office/powerpoint/2010/main" val="118869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9"/>
                                        </p:tgtEl>
                                        <p:attrNameLst>
                                          <p:attrName>style.visibility</p:attrName>
                                        </p:attrNameLst>
                                      </p:cBhvr>
                                      <p:to>
                                        <p:strVal val="visible"/>
                                      </p:to>
                                    </p:set>
                                    <p:anim calcmode="lin" valueType="num">
                                      <p:cBhvr additive="base">
                                        <p:cTn id="7" dur="500" fill="hold"/>
                                        <p:tgtEl>
                                          <p:spTgt spid="269"/>
                                        </p:tgtEl>
                                        <p:attrNameLst>
                                          <p:attrName>ppt_x</p:attrName>
                                        </p:attrNameLst>
                                      </p:cBhvr>
                                      <p:tavLst>
                                        <p:tav tm="0">
                                          <p:val>
                                            <p:strVal val="#ppt_x"/>
                                          </p:val>
                                        </p:tav>
                                        <p:tav tm="100000">
                                          <p:val>
                                            <p:strVal val="#ppt_x"/>
                                          </p:val>
                                        </p:tav>
                                      </p:tavLst>
                                    </p:anim>
                                    <p:anim calcmode="lin" valueType="num">
                                      <p:cBhvr additive="base">
                                        <p:cTn id="8" dur="500" fill="hold"/>
                                        <p:tgtEl>
                                          <p:spTgt spid="2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C9E226-A8C9-4A68-867E-168E8D149851}"/>
              </a:ext>
            </a:extLst>
          </p:cNvPr>
          <p:cNvSpPr/>
          <p:nvPr/>
        </p:nvSpPr>
        <p:spPr>
          <a:xfrm>
            <a:off x="3548663" y="2366925"/>
            <a:ext cx="2449710" cy="646331"/>
          </a:xfrm>
          <a:prstGeom prst="rect">
            <a:avLst/>
          </a:prstGeom>
        </p:spPr>
        <p:txBody>
          <a:bodyPr wrap="none">
            <a:spAutoFit/>
          </a:bodyPr>
          <a:lstStyle/>
          <a:p>
            <a:r>
              <a:rPr lang="fr-MA" sz="3600" dirty="0">
                <a:solidFill>
                  <a:schemeClr val="dk2"/>
                </a:solidFill>
                <a:latin typeface="Fjalla One"/>
              </a:rPr>
              <a:t>Architecture</a:t>
            </a:r>
          </a:p>
        </p:txBody>
      </p:sp>
      <p:sp>
        <p:nvSpPr>
          <p:cNvPr id="13" name="TextBox 4">
            <a:extLst>
              <a:ext uri="{FF2B5EF4-FFF2-40B4-BE49-F238E27FC236}">
                <a16:creationId xmlns:a16="http://schemas.microsoft.com/office/drawing/2014/main" id="{F380305E-B0CC-409C-989E-94A1480B548C}"/>
              </a:ext>
            </a:extLst>
          </p:cNvPr>
          <p:cNvSpPr txBox="1"/>
          <p:nvPr/>
        </p:nvSpPr>
        <p:spPr>
          <a:xfrm>
            <a:off x="3183951" y="1443595"/>
            <a:ext cx="3179135" cy="923330"/>
          </a:xfrm>
          <a:prstGeom prst="rect">
            <a:avLst/>
          </a:prstGeom>
          <a:noFill/>
        </p:spPr>
        <p:txBody>
          <a:bodyPr wrap="square" rtlCol="0">
            <a:spAutoFit/>
          </a:bodyPr>
          <a:lstStyle/>
          <a:p>
            <a:pPr algn="ctr"/>
            <a:r>
              <a:rPr lang="fr-MA" sz="5400" dirty="0">
                <a:solidFill>
                  <a:schemeClr val="dk2"/>
                </a:solidFill>
                <a:latin typeface="Fjalla One"/>
                <a:sym typeface="Fjalla One"/>
              </a:rPr>
              <a:t>03</a:t>
            </a:r>
          </a:p>
        </p:txBody>
      </p:sp>
      <p:grpSp>
        <p:nvGrpSpPr>
          <p:cNvPr id="14" name="Google Shape;2106;p37">
            <a:extLst>
              <a:ext uri="{FF2B5EF4-FFF2-40B4-BE49-F238E27FC236}">
                <a16:creationId xmlns:a16="http://schemas.microsoft.com/office/drawing/2014/main" id="{3FF49B36-CFBF-4ECE-9A74-C9D32D373C2A}"/>
              </a:ext>
            </a:extLst>
          </p:cNvPr>
          <p:cNvGrpSpPr/>
          <p:nvPr/>
        </p:nvGrpSpPr>
        <p:grpSpPr>
          <a:xfrm>
            <a:off x="8780532" y="4840793"/>
            <a:ext cx="268218" cy="302707"/>
            <a:chOff x="731647" y="573573"/>
            <a:chExt cx="635100" cy="734640"/>
          </a:xfrm>
        </p:grpSpPr>
        <p:grpSp>
          <p:nvGrpSpPr>
            <p:cNvPr id="15" name="Google Shape;2107;p37">
              <a:extLst>
                <a:ext uri="{FF2B5EF4-FFF2-40B4-BE49-F238E27FC236}">
                  <a16:creationId xmlns:a16="http://schemas.microsoft.com/office/drawing/2014/main" id="{ECE51103-8F05-45CD-B36E-E0E36CA199AE}"/>
                </a:ext>
              </a:extLst>
            </p:cNvPr>
            <p:cNvGrpSpPr/>
            <p:nvPr/>
          </p:nvGrpSpPr>
          <p:grpSpPr>
            <a:xfrm>
              <a:off x="731647" y="573573"/>
              <a:ext cx="635100" cy="635100"/>
              <a:chOff x="917231" y="750460"/>
              <a:chExt cx="635100" cy="635100"/>
            </a:xfrm>
          </p:grpSpPr>
          <p:sp>
            <p:nvSpPr>
              <p:cNvPr id="20" name="Google Shape;2108;p37">
                <a:extLst>
                  <a:ext uri="{FF2B5EF4-FFF2-40B4-BE49-F238E27FC236}">
                    <a16:creationId xmlns:a16="http://schemas.microsoft.com/office/drawing/2014/main" id="{BA92E9E8-B8A0-4F15-8082-CA98BBB6DB21}"/>
                  </a:ext>
                </a:extLst>
              </p:cNvPr>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09;p37">
                <a:extLst>
                  <a:ext uri="{FF2B5EF4-FFF2-40B4-BE49-F238E27FC236}">
                    <a16:creationId xmlns:a16="http://schemas.microsoft.com/office/drawing/2014/main" id="{578ECEDF-B6E1-4ED7-B11A-C778F79E1B66}"/>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MA" b="1" dirty="0">
                    <a:solidFill>
                      <a:schemeClr val="bg1"/>
                    </a:solidFill>
                  </a:rPr>
                  <a:t>2</a:t>
                </a:r>
                <a:endParaRPr b="1" dirty="0">
                  <a:solidFill>
                    <a:schemeClr val="bg1"/>
                  </a:solidFill>
                </a:endParaRPr>
              </a:p>
            </p:txBody>
          </p:sp>
        </p:grpSp>
        <p:grpSp>
          <p:nvGrpSpPr>
            <p:cNvPr id="16" name="Google Shape;2110;p37">
              <a:extLst>
                <a:ext uri="{FF2B5EF4-FFF2-40B4-BE49-F238E27FC236}">
                  <a16:creationId xmlns:a16="http://schemas.microsoft.com/office/drawing/2014/main" id="{96383245-40F4-4265-9B10-6C53B38E54A3}"/>
                </a:ext>
              </a:extLst>
            </p:cNvPr>
            <p:cNvGrpSpPr/>
            <p:nvPr/>
          </p:nvGrpSpPr>
          <p:grpSpPr>
            <a:xfrm>
              <a:off x="961679" y="1281213"/>
              <a:ext cx="175013" cy="27000"/>
              <a:chOff x="5662375" y="212375"/>
              <a:chExt cx="175013" cy="27000"/>
            </a:xfrm>
          </p:grpSpPr>
          <p:sp>
            <p:nvSpPr>
              <p:cNvPr id="17" name="Google Shape;2111;p37">
                <a:extLst>
                  <a:ext uri="{FF2B5EF4-FFF2-40B4-BE49-F238E27FC236}">
                    <a16:creationId xmlns:a16="http://schemas.microsoft.com/office/drawing/2014/main" id="{08515862-0BDA-4637-8D49-03CC0305F50B}"/>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8" name="Google Shape;2112;p37">
                <a:extLst>
                  <a:ext uri="{FF2B5EF4-FFF2-40B4-BE49-F238E27FC236}">
                    <a16:creationId xmlns:a16="http://schemas.microsoft.com/office/drawing/2014/main" id="{2BEA8199-A14D-456B-B0A9-0BBC2E7FE20B}"/>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 name="Google Shape;2113;p37">
                <a:extLst>
                  <a:ext uri="{FF2B5EF4-FFF2-40B4-BE49-F238E27FC236}">
                    <a16:creationId xmlns:a16="http://schemas.microsoft.com/office/drawing/2014/main" id="{A991466D-D516-4358-AFF2-323962E43F37}"/>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grpSp>
        <p:nvGrpSpPr>
          <p:cNvPr id="22" name="Google Shape;2106;p37">
            <a:extLst>
              <a:ext uri="{FF2B5EF4-FFF2-40B4-BE49-F238E27FC236}">
                <a16:creationId xmlns:a16="http://schemas.microsoft.com/office/drawing/2014/main" id="{EB9504AB-6685-442A-A5D7-FAF5B434605C}"/>
              </a:ext>
            </a:extLst>
          </p:cNvPr>
          <p:cNvGrpSpPr/>
          <p:nvPr/>
        </p:nvGrpSpPr>
        <p:grpSpPr>
          <a:xfrm>
            <a:off x="8492462" y="4840793"/>
            <a:ext cx="268218" cy="302707"/>
            <a:chOff x="731647" y="573573"/>
            <a:chExt cx="635100" cy="734640"/>
          </a:xfrm>
        </p:grpSpPr>
        <p:grpSp>
          <p:nvGrpSpPr>
            <p:cNvPr id="23" name="Google Shape;2107;p37">
              <a:extLst>
                <a:ext uri="{FF2B5EF4-FFF2-40B4-BE49-F238E27FC236}">
                  <a16:creationId xmlns:a16="http://schemas.microsoft.com/office/drawing/2014/main" id="{73BE77A4-88D5-4F01-AF6C-4BBF9D674F91}"/>
                </a:ext>
              </a:extLst>
            </p:cNvPr>
            <p:cNvGrpSpPr/>
            <p:nvPr/>
          </p:nvGrpSpPr>
          <p:grpSpPr>
            <a:xfrm>
              <a:off x="731647" y="573573"/>
              <a:ext cx="635100" cy="635100"/>
              <a:chOff x="917231" y="750460"/>
              <a:chExt cx="635100" cy="635100"/>
            </a:xfrm>
          </p:grpSpPr>
          <p:sp>
            <p:nvSpPr>
              <p:cNvPr id="28" name="Google Shape;2108;p37">
                <a:extLst>
                  <a:ext uri="{FF2B5EF4-FFF2-40B4-BE49-F238E27FC236}">
                    <a16:creationId xmlns:a16="http://schemas.microsoft.com/office/drawing/2014/main" id="{93B492EB-2B3D-4F6D-BF3C-8339DEF207FB}"/>
                  </a:ext>
                </a:extLst>
              </p:cNvPr>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109;p37">
                <a:extLst>
                  <a:ext uri="{FF2B5EF4-FFF2-40B4-BE49-F238E27FC236}">
                    <a16:creationId xmlns:a16="http://schemas.microsoft.com/office/drawing/2014/main" id="{78F4B7C2-6A49-47A8-985C-0471B70C3E23}"/>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MA" b="1" dirty="0">
                    <a:solidFill>
                      <a:schemeClr val="bg1"/>
                    </a:solidFill>
                  </a:rPr>
                  <a:t>1</a:t>
                </a:r>
                <a:endParaRPr b="1" dirty="0">
                  <a:solidFill>
                    <a:schemeClr val="bg1"/>
                  </a:solidFill>
                </a:endParaRPr>
              </a:p>
            </p:txBody>
          </p:sp>
        </p:grpSp>
        <p:grpSp>
          <p:nvGrpSpPr>
            <p:cNvPr id="24" name="Google Shape;2110;p37">
              <a:extLst>
                <a:ext uri="{FF2B5EF4-FFF2-40B4-BE49-F238E27FC236}">
                  <a16:creationId xmlns:a16="http://schemas.microsoft.com/office/drawing/2014/main" id="{30D18653-C54C-4AF6-B183-0537B74D39E4}"/>
                </a:ext>
              </a:extLst>
            </p:cNvPr>
            <p:cNvGrpSpPr/>
            <p:nvPr/>
          </p:nvGrpSpPr>
          <p:grpSpPr>
            <a:xfrm>
              <a:off x="961679" y="1281213"/>
              <a:ext cx="175013" cy="27000"/>
              <a:chOff x="5662375" y="212375"/>
              <a:chExt cx="175013" cy="27000"/>
            </a:xfrm>
          </p:grpSpPr>
          <p:sp>
            <p:nvSpPr>
              <p:cNvPr id="25" name="Google Shape;2111;p37">
                <a:extLst>
                  <a:ext uri="{FF2B5EF4-FFF2-40B4-BE49-F238E27FC236}">
                    <a16:creationId xmlns:a16="http://schemas.microsoft.com/office/drawing/2014/main" id="{1D344D3C-798C-45A9-A9CE-6FF974F6C1D4}"/>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 name="Google Shape;2112;p37">
                <a:extLst>
                  <a:ext uri="{FF2B5EF4-FFF2-40B4-BE49-F238E27FC236}">
                    <a16:creationId xmlns:a16="http://schemas.microsoft.com/office/drawing/2014/main" id="{9504C01C-6A00-4859-8A30-C06F6E9D16DC}"/>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7" name="Google Shape;2113;p37">
                <a:extLst>
                  <a:ext uri="{FF2B5EF4-FFF2-40B4-BE49-F238E27FC236}">
                    <a16:creationId xmlns:a16="http://schemas.microsoft.com/office/drawing/2014/main" id="{5D9D875C-E915-4E47-9B36-2F66C35272BE}"/>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spTree>
    <p:extLst>
      <p:ext uri="{BB962C8B-B14F-4D97-AF65-F5344CB8AC3E}">
        <p14:creationId xmlns:p14="http://schemas.microsoft.com/office/powerpoint/2010/main" val="3696837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70CADF62-6C61-4592-9665-DA88BD0A5DC8}"/>
              </a:ext>
            </a:extLst>
          </p:cNvPr>
          <p:cNvSpPr/>
          <p:nvPr/>
        </p:nvSpPr>
        <p:spPr>
          <a:xfrm>
            <a:off x="5506904" y="1629259"/>
            <a:ext cx="1220978" cy="1724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oogle Shape;2106;p37">
            <a:extLst>
              <a:ext uri="{FF2B5EF4-FFF2-40B4-BE49-F238E27FC236}">
                <a16:creationId xmlns:a16="http://schemas.microsoft.com/office/drawing/2014/main" id="{A0E7D0D2-FAD2-4F47-B0EA-3EA76C788D41}"/>
              </a:ext>
            </a:extLst>
          </p:cNvPr>
          <p:cNvGrpSpPr/>
          <p:nvPr/>
        </p:nvGrpSpPr>
        <p:grpSpPr>
          <a:xfrm>
            <a:off x="8780532" y="4840793"/>
            <a:ext cx="268218" cy="302707"/>
            <a:chOff x="731647" y="573573"/>
            <a:chExt cx="635100" cy="734640"/>
          </a:xfrm>
        </p:grpSpPr>
        <p:grpSp>
          <p:nvGrpSpPr>
            <p:cNvPr id="5" name="Google Shape;2107;p37">
              <a:extLst>
                <a:ext uri="{FF2B5EF4-FFF2-40B4-BE49-F238E27FC236}">
                  <a16:creationId xmlns:a16="http://schemas.microsoft.com/office/drawing/2014/main" id="{A2787CB3-4BA2-47B7-A4E8-F80D28E2C98C}"/>
                </a:ext>
              </a:extLst>
            </p:cNvPr>
            <p:cNvGrpSpPr/>
            <p:nvPr/>
          </p:nvGrpSpPr>
          <p:grpSpPr>
            <a:xfrm>
              <a:off x="731647" y="573573"/>
              <a:ext cx="635100" cy="635100"/>
              <a:chOff x="917231" y="750460"/>
              <a:chExt cx="635100" cy="635100"/>
            </a:xfrm>
          </p:grpSpPr>
          <p:sp>
            <p:nvSpPr>
              <p:cNvPr id="10" name="Google Shape;2108;p37">
                <a:extLst>
                  <a:ext uri="{FF2B5EF4-FFF2-40B4-BE49-F238E27FC236}">
                    <a16:creationId xmlns:a16="http://schemas.microsoft.com/office/drawing/2014/main" id="{EBCE0A13-9456-4788-8ABB-26D942AC152A}"/>
                  </a:ext>
                </a:extLst>
              </p:cNvPr>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109;p37">
                <a:extLst>
                  <a:ext uri="{FF2B5EF4-FFF2-40B4-BE49-F238E27FC236}">
                    <a16:creationId xmlns:a16="http://schemas.microsoft.com/office/drawing/2014/main" id="{AB1682BE-854A-4785-AAC2-7AA39B0A918B}"/>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MA" b="1" dirty="0">
                    <a:solidFill>
                      <a:schemeClr val="bg1"/>
                    </a:solidFill>
                  </a:rPr>
                  <a:t>3</a:t>
                </a:r>
                <a:endParaRPr b="1" dirty="0">
                  <a:solidFill>
                    <a:schemeClr val="bg1"/>
                  </a:solidFill>
                </a:endParaRPr>
              </a:p>
            </p:txBody>
          </p:sp>
        </p:grpSp>
        <p:grpSp>
          <p:nvGrpSpPr>
            <p:cNvPr id="6" name="Google Shape;2110;p37">
              <a:extLst>
                <a:ext uri="{FF2B5EF4-FFF2-40B4-BE49-F238E27FC236}">
                  <a16:creationId xmlns:a16="http://schemas.microsoft.com/office/drawing/2014/main" id="{8A713E4D-416B-4C43-8230-0AAAABD0DB6A}"/>
                </a:ext>
              </a:extLst>
            </p:cNvPr>
            <p:cNvGrpSpPr/>
            <p:nvPr/>
          </p:nvGrpSpPr>
          <p:grpSpPr>
            <a:xfrm>
              <a:off x="961679" y="1281213"/>
              <a:ext cx="175013" cy="27000"/>
              <a:chOff x="5662375" y="212375"/>
              <a:chExt cx="175013" cy="27000"/>
            </a:xfrm>
          </p:grpSpPr>
          <p:sp>
            <p:nvSpPr>
              <p:cNvPr id="7" name="Google Shape;2111;p37">
                <a:extLst>
                  <a:ext uri="{FF2B5EF4-FFF2-40B4-BE49-F238E27FC236}">
                    <a16:creationId xmlns:a16="http://schemas.microsoft.com/office/drawing/2014/main" id="{74AC824A-2387-439B-9F07-8C97FB581EF4}"/>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8" name="Google Shape;2112;p37">
                <a:extLst>
                  <a:ext uri="{FF2B5EF4-FFF2-40B4-BE49-F238E27FC236}">
                    <a16:creationId xmlns:a16="http://schemas.microsoft.com/office/drawing/2014/main" id="{45F85D3B-4D7C-45E6-A247-89072F1AE13C}"/>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9" name="Google Shape;2113;p37">
                <a:extLst>
                  <a:ext uri="{FF2B5EF4-FFF2-40B4-BE49-F238E27FC236}">
                    <a16:creationId xmlns:a16="http://schemas.microsoft.com/office/drawing/2014/main" id="{BDA9D704-621F-412C-9033-C0FC66B8B3B3}"/>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grpSp>
        <p:nvGrpSpPr>
          <p:cNvPr id="12" name="Google Shape;2106;p37">
            <a:extLst>
              <a:ext uri="{FF2B5EF4-FFF2-40B4-BE49-F238E27FC236}">
                <a16:creationId xmlns:a16="http://schemas.microsoft.com/office/drawing/2014/main" id="{AA2B0C08-216A-41F8-8388-4B28A84CB8F5}"/>
              </a:ext>
            </a:extLst>
          </p:cNvPr>
          <p:cNvGrpSpPr/>
          <p:nvPr/>
        </p:nvGrpSpPr>
        <p:grpSpPr>
          <a:xfrm>
            <a:off x="8476506" y="4840793"/>
            <a:ext cx="268218" cy="302707"/>
            <a:chOff x="731647" y="573573"/>
            <a:chExt cx="635100" cy="734640"/>
          </a:xfrm>
        </p:grpSpPr>
        <p:grpSp>
          <p:nvGrpSpPr>
            <p:cNvPr id="13" name="Google Shape;2107;p37">
              <a:extLst>
                <a:ext uri="{FF2B5EF4-FFF2-40B4-BE49-F238E27FC236}">
                  <a16:creationId xmlns:a16="http://schemas.microsoft.com/office/drawing/2014/main" id="{C0340028-0BB4-4F25-A44E-5BB209332C42}"/>
                </a:ext>
              </a:extLst>
            </p:cNvPr>
            <p:cNvGrpSpPr/>
            <p:nvPr/>
          </p:nvGrpSpPr>
          <p:grpSpPr>
            <a:xfrm>
              <a:off x="731647" y="573573"/>
              <a:ext cx="635100" cy="635100"/>
              <a:chOff x="917231" y="750460"/>
              <a:chExt cx="635100" cy="635100"/>
            </a:xfrm>
          </p:grpSpPr>
          <p:sp>
            <p:nvSpPr>
              <p:cNvPr id="18" name="Google Shape;2108;p37">
                <a:extLst>
                  <a:ext uri="{FF2B5EF4-FFF2-40B4-BE49-F238E27FC236}">
                    <a16:creationId xmlns:a16="http://schemas.microsoft.com/office/drawing/2014/main" id="{BAD16B2A-303D-44BF-8437-690C1D580792}"/>
                  </a:ext>
                </a:extLst>
              </p:cNvPr>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109;p37">
                <a:extLst>
                  <a:ext uri="{FF2B5EF4-FFF2-40B4-BE49-F238E27FC236}">
                    <a16:creationId xmlns:a16="http://schemas.microsoft.com/office/drawing/2014/main" id="{C58FF735-2DC6-437D-B140-0C5B40FBB9D5}"/>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MA" b="1" dirty="0">
                    <a:solidFill>
                      <a:schemeClr val="bg1"/>
                    </a:solidFill>
                  </a:rPr>
                  <a:t>1</a:t>
                </a:r>
                <a:endParaRPr b="1" dirty="0">
                  <a:solidFill>
                    <a:schemeClr val="bg1"/>
                  </a:solidFill>
                </a:endParaRPr>
              </a:p>
            </p:txBody>
          </p:sp>
        </p:grpSp>
        <p:grpSp>
          <p:nvGrpSpPr>
            <p:cNvPr id="14" name="Google Shape;2110;p37">
              <a:extLst>
                <a:ext uri="{FF2B5EF4-FFF2-40B4-BE49-F238E27FC236}">
                  <a16:creationId xmlns:a16="http://schemas.microsoft.com/office/drawing/2014/main" id="{379349D4-2313-4843-8127-49BF06B517AF}"/>
                </a:ext>
              </a:extLst>
            </p:cNvPr>
            <p:cNvGrpSpPr/>
            <p:nvPr/>
          </p:nvGrpSpPr>
          <p:grpSpPr>
            <a:xfrm>
              <a:off x="961679" y="1281213"/>
              <a:ext cx="175013" cy="27000"/>
              <a:chOff x="5662375" y="212375"/>
              <a:chExt cx="175013" cy="27000"/>
            </a:xfrm>
          </p:grpSpPr>
          <p:sp>
            <p:nvSpPr>
              <p:cNvPr id="15" name="Google Shape;2111;p37">
                <a:extLst>
                  <a:ext uri="{FF2B5EF4-FFF2-40B4-BE49-F238E27FC236}">
                    <a16:creationId xmlns:a16="http://schemas.microsoft.com/office/drawing/2014/main" id="{A6A4F244-A99E-4D11-A08C-5E11A3182E59}"/>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 name="Google Shape;2112;p37">
                <a:extLst>
                  <a:ext uri="{FF2B5EF4-FFF2-40B4-BE49-F238E27FC236}">
                    <a16:creationId xmlns:a16="http://schemas.microsoft.com/office/drawing/2014/main" id="{825D3E02-7197-4CB5-B1EC-2DCF71F0AFB5}"/>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7" name="Google Shape;2113;p37">
                <a:extLst>
                  <a:ext uri="{FF2B5EF4-FFF2-40B4-BE49-F238E27FC236}">
                    <a16:creationId xmlns:a16="http://schemas.microsoft.com/office/drawing/2014/main" id="{19542CE9-18D3-4D4B-A968-6B30A11A9EBE}"/>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sp>
        <p:nvSpPr>
          <p:cNvPr id="21" name="Google Shape;14304;p78">
            <a:extLst>
              <a:ext uri="{FF2B5EF4-FFF2-40B4-BE49-F238E27FC236}">
                <a16:creationId xmlns:a16="http://schemas.microsoft.com/office/drawing/2014/main" id="{A1F1E9DF-E868-4A11-A949-5F2C58736C0F}"/>
              </a:ext>
            </a:extLst>
          </p:cNvPr>
          <p:cNvSpPr/>
          <p:nvPr/>
        </p:nvSpPr>
        <p:spPr>
          <a:xfrm>
            <a:off x="491326" y="309364"/>
            <a:ext cx="552673" cy="432236"/>
          </a:xfrm>
          <a:custGeom>
            <a:avLst/>
            <a:gdLst/>
            <a:ahLst/>
            <a:cxnLst/>
            <a:rect l="l" t="t" r="r" b="b"/>
            <a:pathLst>
              <a:path w="11658" h="11657" extrusionOk="0">
                <a:moveTo>
                  <a:pt x="5829" y="662"/>
                </a:moveTo>
                <a:cubicBezTo>
                  <a:pt x="6396" y="662"/>
                  <a:pt x="6869" y="1134"/>
                  <a:pt x="6869" y="1670"/>
                </a:cubicBezTo>
                <a:cubicBezTo>
                  <a:pt x="6869" y="2237"/>
                  <a:pt x="6396" y="2741"/>
                  <a:pt x="5829" y="2741"/>
                </a:cubicBezTo>
                <a:cubicBezTo>
                  <a:pt x="5294" y="2710"/>
                  <a:pt x="4821" y="2237"/>
                  <a:pt x="4821" y="1670"/>
                </a:cubicBezTo>
                <a:cubicBezTo>
                  <a:pt x="4821" y="1134"/>
                  <a:pt x="5294" y="662"/>
                  <a:pt x="5829" y="662"/>
                </a:cubicBezTo>
                <a:close/>
                <a:moveTo>
                  <a:pt x="5829" y="3403"/>
                </a:moveTo>
                <a:cubicBezTo>
                  <a:pt x="7058" y="3403"/>
                  <a:pt x="8034" y="4316"/>
                  <a:pt x="8192" y="5451"/>
                </a:cubicBezTo>
                <a:lnTo>
                  <a:pt x="3466" y="5451"/>
                </a:lnTo>
                <a:cubicBezTo>
                  <a:pt x="3624" y="4285"/>
                  <a:pt x="4600" y="3403"/>
                  <a:pt x="5829" y="3403"/>
                </a:cubicBezTo>
                <a:close/>
                <a:moveTo>
                  <a:pt x="1702" y="8885"/>
                </a:moveTo>
                <a:cubicBezTo>
                  <a:pt x="2269" y="8885"/>
                  <a:pt x="2710" y="9357"/>
                  <a:pt x="2710" y="9924"/>
                </a:cubicBezTo>
                <a:cubicBezTo>
                  <a:pt x="2710" y="10460"/>
                  <a:pt x="2269" y="10932"/>
                  <a:pt x="1702" y="10932"/>
                </a:cubicBezTo>
                <a:cubicBezTo>
                  <a:pt x="1135" y="10932"/>
                  <a:pt x="694" y="10460"/>
                  <a:pt x="694" y="9924"/>
                </a:cubicBezTo>
                <a:cubicBezTo>
                  <a:pt x="694" y="9357"/>
                  <a:pt x="1135" y="8885"/>
                  <a:pt x="1702" y="8885"/>
                </a:cubicBezTo>
                <a:close/>
                <a:moveTo>
                  <a:pt x="5829" y="8885"/>
                </a:moveTo>
                <a:cubicBezTo>
                  <a:pt x="6396" y="8885"/>
                  <a:pt x="6869" y="9357"/>
                  <a:pt x="6869" y="9924"/>
                </a:cubicBezTo>
                <a:cubicBezTo>
                  <a:pt x="6869" y="10460"/>
                  <a:pt x="6396" y="10932"/>
                  <a:pt x="5829" y="10932"/>
                </a:cubicBezTo>
                <a:cubicBezTo>
                  <a:pt x="5294" y="10932"/>
                  <a:pt x="4821" y="10460"/>
                  <a:pt x="4821" y="9924"/>
                </a:cubicBezTo>
                <a:cubicBezTo>
                  <a:pt x="4821" y="9357"/>
                  <a:pt x="5294" y="8885"/>
                  <a:pt x="5829" y="8885"/>
                </a:cubicBezTo>
                <a:close/>
                <a:moveTo>
                  <a:pt x="9956" y="8885"/>
                </a:moveTo>
                <a:cubicBezTo>
                  <a:pt x="10523" y="8885"/>
                  <a:pt x="10996" y="9357"/>
                  <a:pt x="10996" y="9924"/>
                </a:cubicBezTo>
                <a:cubicBezTo>
                  <a:pt x="10996" y="10460"/>
                  <a:pt x="10523" y="10932"/>
                  <a:pt x="9956" y="10932"/>
                </a:cubicBezTo>
                <a:cubicBezTo>
                  <a:pt x="9421" y="10932"/>
                  <a:pt x="8948" y="10460"/>
                  <a:pt x="8948" y="9924"/>
                </a:cubicBezTo>
                <a:cubicBezTo>
                  <a:pt x="8948" y="9357"/>
                  <a:pt x="9421" y="8885"/>
                  <a:pt x="9956" y="8885"/>
                </a:cubicBezTo>
                <a:close/>
                <a:moveTo>
                  <a:pt x="5829" y="0"/>
                </a:moveTo>
                <a:cubicBezTo>
                  <a:pt x="4884" y="0"/>
                  <a:pt x="4128" y="725"/>
                  <a:pt x="4128" y="1670"/>
                </a:cubicBezTo>
                <a:cubicBezTo>
                  <a:pt x="4128" y="2143"/>
                  <a:pt x="4285" y="2584"/>
                  <a:pt x="4663" y="2899"/>
                </a:cubicBezTo>
                <a:lnTo>
                  <a:pt x="4695" y="2930"/>
                </a:lnTo>
                <a:cubicBezTo>
                  <a:pt x="3561" y="3403"/>
                  <a:pt x="2773" y="4505"/>
                  <a:pt x="2773" y="5766"/>
                </a:cubicBezTo>
                <a:cubicBezTo>
                  <a:pt x="2773" y="5955"/>
                  <a:pt x="2931" y="6144"/>
                  <a:pt x="3120" y="6144"/>
                </a:cubicBezTo>
                <a:lnTo>
                  <a:pt x="5514" y="6144"/>
                </a:lnTo>
                <a:lnTo>
                  <a:pt x="5514" y="6837"/>
                </a:lnTo>
                <a:lnTo>
                  <a:pt x="2395" y="6837"/>
                </a:lnTo>
                <a:cubicBezTo>
                  <a:pt x="1860" y="6837"/>
                  <a:pt x="1387" y="7309"/>
                  <a:pt x="1387" y="7876"/>
                </a:cubicBezTo>
                <a:lnTo>
                  <a:pt x="1387" y="8254"/>
                </a:lnTo>
                <a:cubicBezTo>
                  <a:pt x="599" y="8412"/>
                  <a:pt x="1" y="9137"/>
                  <a:pt x="1" y="9956"/>
                </a:cubicBezTo>
                <a:cubicBezTo>
                  <a:pt x="1" y="10901"/>
                  <a:pt x="757" y="11657"/>
                  <a:pt x="1702" y="11657"/>
                </a:cubicBezTo>
                <a:cubicBezTo>
                  <a:pt x="2647" y="11657"/>
                  <a:pt x="3403" y="10901"/>
                  <a:pt x="3403" y="9956"/>
                </a:cubicBezTo>
                <a:cubicBezTo>
                  <a:pt x="3403" y="9137"/>
                  <a:pt x="2805" y="8412"/>
                  <a:pt x="2017" y="8254"/>
                </a:cubicBezTo>
                <a:lnTo>
                  <a:pt x="2017" y="7876"/>
                </a:lnTo>
                <a:cubicBezTo>
                  <a:pt x="2017" y="7656"/>
                  <a:pt x="2175" y="7498"/>
                  <a:pt x="2364" y="7498"/>
                </a:cubicBezTo>
                <a:lnTo>
                  <a:pt x="5483" y="7498"/>
                </a:lnTo>
                <a:lnTo>
                  <a:pt x="5483" y="8223"/>
                </a:lnTo>
                <a:cubicBezTo>
                  <a:pt x="4695" y="8380"/>
                  <a:pt x="4096" y="9074"/>
                  <a:pt x="4096" y="9924"/>
                </a:cubicBezTo>
                <a:cubicBezTo>
                  <a:pt x="4096" y="10869"/>
                  <a:pt x="4852" y="11594"/>
                  <a:pt x="5798" y="11594"/>
                </a:cubicBezTo>
                <a:cubicBezTo>
                  <a:pt x="6743" y="11594"/>
                  <a:pt x="7499" y="10869"/>
                  <a:pt x="7499" y="9924"/>
                </a:cubicBezTo>
                <a:cubicBezTo>
                  <a:pt x="7499" y="9074"/>
                  <a:pt x="6900" y="8380"/>
                  <a:pt x="6113" y="8223"/>
                </a:cubicBezTo>
                <a:lnTo>
                  <a:pt x="6113" y="7498"/>
                </a:lnTo>
                <a:lnTo>
                  <a:pt x="9232" y="7498"/>
                </a:lnTo>
                <a:cubicBezTo>
                  <a:pt x="9421" y="7498"/>
                  <a:pt x="9578" y="7656"/>
                  <a:pt x="9578" y="7876"/>
                </a:cubicBezTo>
                <a:lnTo>
                  <a:pt x="9578" y="8254"/>
                </a:lnTo>
                <a:cubicBezTo>
                  <a:pt x="8791" y="8412"/>
                  <a:pt x="8192" y="9137"/>
                  <a:pt x="8192" y="9956"/>
                </a:cubicBezTo>
                <a:cubicBezTo>
                  <a:pt x="8192" y="10901"/>
                  <a:pt x="8948" y="11657"/>
                  <a:pt x="9893" y="11657"/>
                </a:cubicBezTo>
                <a:cubicBezTo>
                  <a:pt x="10838" y="11657"/>
                  <a:pt x="11595" y="10901"/>
                  <a:pt x="11595" y="9956"/>
                </a:cubicBezTo>
                <a:cubicBezTo>
                  <a:pt x="11658" y="9074"/>
                  <a:pt x="11059" y="8412"/>
                  <a:pt x="10271" y="8254"/>
                </a:cubicBezTo>
                <a:lnTo>
                  <a:pt x="10271" y="7876"/>
                </a:lnTo>
                <a:cubicBezTo>
                  <a:pt x="10271" y="7309"/>
                  <a:pt x="9799" y="6837"/>
                  <a:pt x="9263" y="6837"/>
                </a:cubicBezTo>
                <a:lnTo>
                  <a:pt x="6144" y="6837"/>
                </a:lnTo>
                <a:lnTo>
                  <a:pt x="6144" y="6144"/>
                </a:lnTo>
                <a:lnTo>
                  <a:pt x="8539" y="6144"/>
                </a:lnTo>
                <a:cubicBezTo>
                  <a:pt x="8759" y="6144"/>
                  <a:pt x="8917" y="5955"/>
                  <a:pt x="8917" y="5766"/>
                </a:cubicBezTo>
                <a:cubicBezTo>
                  <a:pt x="8917" y="4474"/>
                  <a:pt x="8129" y="3371"/>
                  <a:pt x="6963" y="2930"/>
                </a:cubicBezTo>
                <a:lnTo>
                  <a:pt x="7026" y="2899"/>
                </a:lnTo>
                <a:cubicBezTo>
                  <a:pt x="7341" y="2584"/>
                  <a:pt x="7530" y="2143"/>
                  <a:pt x="7530" y="1670"/>
                </a:cubicBezTo>
                <a:cubicBezTo>
                  <a:pt x="7530" y="725"/>
                  <a:pt x="6774" y="0"/>
                  <a:pt x="5829"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36;p45">
            <a:extLst>
              <a:ext uri="{FF2B5EF4-FFF2-40B4-BE49-F238E27FC236}">
                <a16:creationId xmlns:a16="http://schemas.microsoft.com/office/drawing/2014/main" id="{02500F3B-FACD-45D3-B70E-292E9EE1E985}"/>
              </a:ext>
            </a:extLst>
          </p:cNvPr>
          <p:cNvSpPr txBox="1">
            <a:spLocks/>
          </p:cNvSpPr>
          <p:nvPr/>
        </p:nvSpPr>
        <p:spPr>
          <a:xfrm>
            <a:off x="915303" y="71770"/>
            <a:ext cx="3787543" cy="93566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fr-MA" dirty="0"/>
              <a:t>Architecture du projet</a:t>
            </a:r>
          </a:p>
        </p:txBody>
      </p:sp>
      <p:pic>
        <p:nvPicPr>
          <p:cNvPr id="26" name="Image 25">
            <a:extLst>
              <a:ext uri="{FF2B5EF4-FFF2-40B4-BE49-F238E27FC236}">
                <a16:creationId xmlns:a16="http://schemas.microsoft.com/office/drawing/2014/main" id="{4A1918D5-885C-4279-8072-4A3E72D57B17}"/>
              </a:ext>
            </a:extLst>
          </p:cNvPr>
          <p:cNvPicPr>
            <a:picLocks noChangeAspect="1"/>
          </p:cNvPicPr>
          <p:nvPr/>
        </p:nvPicPr>
        <p:blipFill>
          <a:blip r:embed="rId2"/>
          <a:stretch>
            <a:fillRect/>
          </a:stretch>
        </p:blipFill>
        <p:spPr>
          <a:xfrm>
            <a:off x="1379412" y="2283494"/>
            <a:ext cx="887696" cy="1007404"/>
          </a:xfrm>
          <a:prstGeom prst="rect">
            <a:avLst/>
          </a:prstGeom>
        </p:spPr>
      </p:pic>
      <p:pic>
        <p:nvPicPr>
          <p:cNvPr id="28" name="Image 27">
            <a:extLst>
              <a:ext uri="{FF2B5EF4-FFF2-40B4-BE49-F238E27FC236}">
                <a16:creationId xmlns:a16="http://schemas.microsoft.com/office/drawing/2014/main" id="{ED6D3A06-569F-4BB4-9F0B-E58664041559}"/>
              </a:ext>
            </a:extLst>
          </p:cNvPr>
          <p:cNvPicPr>
            <a:picLocks noChangeAspect="1"/>
          </p:cNvPicPr>
          <p:nvPr/>
        </p:nvPicPr>
        <p:blipFill>
          <a:blip r:embed="rId3"/>
          <a:stretch>
            <a:fillRect/>
          </a:stretch>
        </p:blipFill>
        <p:spPr>
          <a:xfrm>
            <a:off x="6818510" y="2190811"/>
            <a:ext cx="950130" cy="555876"/>
          </a:xfrm>
          <a:prstGeom prst="rect">
            <a:avLst/>
          </a:prstGeom>
        </p:spPr>
      </p:pic>
      <p:pic>
        <p:nvPicPr>
          <p:cNvPr id="33" name="Image 32">
            <a:extLst>
              <a:ext uri="{FF2B5EF4-FFF2-40B4-BE49-F238E27FC236}">
                <a16:creationId xmlns:a16="http://schemas.microsoft.com/office/drawing/2014/main" id="{DADA8A5D-DFBC-4128-8E24-88186B1BC8AC}"/>
              </a:ext>
            </a:extLst>
          </p:cNvPr>
          <p:cNvPicPr>
            <a:picLocks noChangeAspect="1"/>
          </p:cNvPicPr>
          <p:nvPr/>
        </p:nvPicPr>
        <p:blipFill rotWithShape="1">
          <a:blip r:embed="rId4"/>
          <a:srcRect l="6629" t="5668" r="5697" b="6671"/>
          <a:stretch/>
        </p:blipFill>
        <p:spPr>
          <a:xfrm>
            <a:off x="9663451" y="3560007"/>
            <a:ext cx="636973" cy="636895"/>
          </a:xfrm>
          <a:prstGeom prst="rect">
            <a:avLst/>
          </a:prstGeom>
        </p:spPr>
      </p:pic>
      <p:pic>
        <p:nvPicPr>
          <p:cNvPr id="37" name="Image 36">
            <a:extLst>
              <a:ext uri="{FF2B5EF4-FFF2-40B4-BE49-F238E27FC236}">
                <a16:creationId xmlns:a16="http://schemas.microsoft.com/office/drawing/2014/main" id="{43385FBF-E001-4B04-B62A-02F19F0240A9}"/>
              </a:ext>
            </a:extLst>
          </p:cNvPr>
          <p:cNvPicPr>
            <a:picLocks noChangeAspect="1"/>
          </p:cNvPicPr>
          <p:nvPr/>
        </p:nvPicPr>
        <p:blipFill>
          <a:blip r:embed="rId5"/>
          <a:stretch>
            <a:fillRect/>
          </a:stretch>
        </p:blipFill>
        <p:spPr>
          <a:xfrm>
            <a:off x="3616657" y="3467273"/>
            <a:ext cx="636895" cy="636895"/>
          </a:xfrm>
          <a:prstGeom prst="rect">
            <a:avLst/>
          </a:prstGeom>
        </p:spPr>
      </p:pic>
      <p:pic>
        <p:nvPicPr>
          <p:cNvPr id="39" name="Image 38">
            <a:extLst>
              <a:ext uri="{FF2B5EF4-FFF2-40B4-BE49-F238E27FC236}">
                <a16:creationId xmlns:a16="http://schemas.microsoft.com/office/drawing/2014/main" id="{2E536F6D-2071-4AEC-850A-0DB221E63AD7}"/>
              </a:ext>
            </a:extLst>
          </p:cNvPr>
          <p:cNvPicPr>
            <a:picLocks noChangeAspect="1"/>
          </p:cNvPicPr>
          <p:nvPr/>
        </p:nvPicPr>
        <p:blipFill>
          <a:blip r:embed="rId6"/>
          <a:stretch>
            <a:fillRect/>
          </a:stretch>
        </p:blipFill>
        <p:spPr>
          <a:xfrm>
            <a:off x="2933351" y="2468749"/>
            <a:ext cx="636894" cy="636894"/>
          </a:xfrm>
          <a:prstGeom prst="rect">
            <a:avLst/>
          </a:prstGeom>
        </p:spPr>
      </p:pic>
      <p:sp>
        <p:nvSpPr>
          <p:cNvPr id="40" name="Rectangle : coins arrondis 39">
            <a:extLst>
              <a:ext uri="{FF2B5EF4-FFF2-40B4-BE49-F238E27FC236}">
                <a16:creationId xmlns:a16="http://schemas.microsoft.com/office/drawing/2014/main" id="{8BA1C459-FFD9-4C0A-BF80-EA20AF611F7A}"/>
              </a:ext>
            </a:extLst>
          </p:cNvPr>
          <p:cNvSpPr/>
          <p:nvPr/>
        </p:nvSpPr>
        <p:spPr>
          <a:xfrm>
            <a:off x="627321" y="1254642"/>
            <a:ext cx="7946333" cy="31578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 coins arrondis 40">
            <a:extLst>
              <a:ext uri="{FF2B5EF4-FFF2-40B4-BE49-F238E27FC236}">
                <a16:creationId xmlns:a16="http://schemas.microsoft.com/office/drawing/2014/main" id="{672BF24A-AC17-4D28-9C77-375EEA887212}"/>
              </a:ext>
            </a:extLst>
          </p:cNvPr>
          <p:cNvSpPr/>
          <p:nvPr/>
        </p:nvSpPr>
        <p:spPr>
          <a:xfrm>
            <a:off x="1020726" y="1629259"/>
            <a:ext cx="7102548" cy="247490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Image 29">
            <a:extLst>
              <a:ext uri="{FF2B5EF4-FFF2-40B4-BE49-F238E27FC236}">
                <a16:creationId xmlns:a16="http://schemas.microsoft.com/office/drawing/2014/main" id="{32E97F7D-9C42-411F-A2E4-B9D4D0C79C70}"/>
              </a:ext>
            </a:extLst>
          </p:cNvPr>
          <p:cNvPicPr>
            <a:picLocks noChangeAspect="1"/>
          </p:cNvPicPr>
          <p:nvPr/>
        </p:nvPicPr>
        <p:blipFill>
          <a:blip r:embed="rId7"/>
          <a:stretch>
            <a:fillRect/>
          </a:stretch>
        </p:blipFill>
        <p:spPr>
          <a:xfrm>
            <a:off x="5765757" y="1395215"/>
            <a:ext cx="1106547" cy="468087"/>
          </a:xfrm>
          <a:prstGeom prst="rect">
            <a:avLst/>
          </a:prstGeom>
        </p:spPr>
      </p:pic>
      <p:pic>
        <p:nvPicPr>
          <p:cNvPr id="35" name="Image 34">
            <a:extLst>
              <a:ext uri="{FF2B5EF4-FFF2-40B4-BE49-F238E27FC236}">
                <a16:creationId xmlns:a16="http://schemas.microsoft.com/office/drawing/2014/main" id="{F7013625-AE75-4BC1-8AC8-740E948AEF04}"/>
              </a:ext>
            </a:extLst>
          </p:cNvPr>
          <p:cNvPicPr>
            <a:picLocks noChangeAspect="1"/>
          </p:cNvPicPr>
          <p:nvPr/>
        </p:nvPicPr>
        <p:blipFill>
          <a:blip r:embed="rId8"/>
          <a:stretch>
            <a:fillRect/>
          </a:stretch>
        </p:blipFill>
        <p:spPr>
          <a:xfrm>
            <a:off x="6978571" y="707543"/>
            <a:ext cx="846992" cy="846992"/>
          </a:xfrm>
          <a:prstGeom prst="rect">
            <a:avLst/>
          </a:prstGeom>
        </p:spPr>
      </p:pic>
      <p:pic>
        <p:nvPicPr>
          <p:cNvPr id="43" name="Image 42">
            <a:extLst>
              <a:ext uri="{FF2B5EF4-FFF2-40B4-BE49-F238E27FC236}">
                <a16:creationId xmlns:a16="http://schemas.microsoft.com/office/drawing/2014/main" id="{37E7B649-C736-45B3-805B-3950A6520594}"/>
              </a:ext>
            </a:extLst>
          </p:cNvPr>
          <p:cNvPicPr>
            <a:picLocks noChangeAspect="1"/>
          </p:cNvPicPr>
          <p:nvPr/>
        </p:nvPicPr>
        <p:blipFill>
          <a:blip r:embed="rId6"/>
          <a:stretch>
            <a:fillRect/>
          </a:stretch>
        </p:blipFill>
        <p:spPr>
          <a:xfrm>
            <a:off x="4282040" y="2428240"/>
            <a:ext cx="636894" cy="636894"/>
          </a:xfrm>
          <a:prstGeom prst="rect">
            <a:avLst/>
          </a:prstGeom>
        </p:spPr>
      </p:pic>
      <p:cxnSp>
        <p:nvCxnSpPr>
          <p:cNvPr id="45" name="Connecteur droit avec flèche 44">
            <a:extLst>
              <a:ext uri="{FF2B5EF4-FFF2-40B4-BE49-F238E27FC236}">
                <a16:creationId xmlns:a16="http://schemas.microsoft.com/office/drawing/2014/main" id="{441E8C30-9EE9-47F2-9AB5-C8CA700E382F}"/>
              </a:ext>
            </a:extLst>
          </p:cNvPr>
          <p:cNvCxnSpPr>
            <a:stCxn id="39" idx="1"/>
            <a:endCxn id="26" idx="3"/>
          </p:cNvCxnSpPr>
          <p:nvPr/>
        </p:nvCxnSpPr>
        <p:spPr>
          <a:xfrm flipH="1">
            <a:off x="2267108" y="2787196"/>
            <a:ext cx="6662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eur : en angle 46">
            <a:extLst>
              <a:ext uri="{FF2B5EF4-FFF2-40B4-BE49-F238E27FC236}">
                <a16:creationId xmlns:a16="http://schemas.microsoft.com/office/drawing/2014/main" id="{13DA8A7D-BEB5-4165-B375-FDDC63C8D3DA}"/>
              </a:ext>
            </a:extLst>
          </p:cNvPr>
          <p:cNvCxnSpPr>
            <a:stCxn id="39" idx="2"/>
            <a:endCxn id="37" idx="1"/>
          </p:cNvCxnSpPr>
          <p:nvPr/>
        </p:nvCxnSpPr>
        <p:spPr>
          <a:xfrm rot="16200000" flipH="1">
            <a:off x="3094188" y="3263252"/>
            <a:ext cx="680078" cy="36485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eur : en angle 48">
            <a:extLst>
              <a:ext uri="{FF2B5EF4-FFF2-40B4-BE49-F238E27FC236}">
                <a16:creationId xmlns:a16="http://schemas.microsoft.com/office/drawing/2014/main" id="{34F5C03F-0E08-4E62-A6A3-2292517E4CA9}"/>
              </a:ext>
            </a:extLst>
          </p:cNvPr>
          <p:cNvCxnSpPr>
            <a:stCxn id="37" idx="3"/>
            <a:endCxn id="43" idx="2"/>
          </p:cNvCxnSpPr>
          <p:nvPr/>
        </p:nvCxnSpPr>
        <p:spPr>
          <a:xfrm flipV="1">
            <a:off x="4253552" y="3065134"/>
            <a:ext cx="346935" cy="72058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4C69B645-18D3-4921-9EE5-49A8D4A4E94A}"/>
              </a:ext>
            </a:extLst>
          </p:cNvPr>
          <p:cNvSpPr/>
          <p:nvPr/>
        </p:nvSpPr>
        <p:spPr>
          <a:xfrm>
            <a:off x="6727882" y="2176359"/>
            <a:ext cx="1182741" cy="16093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Google Shape;2336;p45">
            <a:extLst>
              <a:ext uri="{FF2B5EF4-FFF2-40B4-BE49-F238E27FC236}">
                <a16:creationId xmlns:a16="http://schemas.microsoft.com/office/drawing/2014/main" id="{54326366-B3FE-4A07-B022-1AF8A86C55A2}"/>
              </a:ext>
            </a:extLst>
          </p:cNvPr>
          <p:cNvSpPr txBox="1">
            <a:spLocks/>
          </p:cNvSpPr>
          <p:nvPr/>
        </p:nvSpPr>
        <p:spPr>
          <a:xfrm>
            <a:off x="6560666" y="3189910"/>
            <a:ext cx="1517171" cy="1396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fr-MA" sz="1200" dirty="0"/>
              <a:t>Web Interface</a:t>
            </a:r>
          </a:p>
        </p:txBody>
      </p:sp>
      <p:pic>
        <p:nvPicPr>
          <p:cNvPr id="58" name="Image 57">
            <a:extLst>
              <a:ext uri="{FF2B5EF4-FFF2-40B4-BE49-F238E27FC236}">
                <a16:creationId xmlns:a16="http://schemas.microsoft.com/office/drawing/2014/main" id="{B3AE1B46-921A-4FBD-9B0A-BC4C2B0E88A4}"/>
              </a:ext>
            </a:extLst>
          </p:cNvPr>
          <p:cNvPicPr>
            <a:picLocks noChangeAspect="1"/>
          </p:cNvPicPr>
          <p:nvPr/>
        </p:nvPicPr>
        <p:blipFill>
          <a:blip r:embed="rId9"/>
          <a:stretch>
            <a:fillRect/>
          </a:stretch>
        </p:blipFill>
        <p:spPr>
          <a:xfrm>
            <a:off x="5412443" y="2428239"/>
            <a:ext cx="636895" cy="636895"/>
          </a:xfrm>
          <a:prstGeom prst="rect">
            <a:avLst/>
          </a:prstGeom>
        </p:spPr>
      </p:pic>
      <p:cxnSp>
        <p:nvCxnSpPr>
          <p:cNvPr id="60" name="Connecteur droit avec flèche 59">
            <a:extLst>
              <a:ext uri="{FF2B5EF4-FFF2-40B4-BE49-F238E27FC236}">
                <a16:creationId xmlns:a16="http://schemas.microsoft.com/office/drawing/2014/main" id="{7C24EF79-3CE4-4D35-9F72-C6E7E5696223}"/>
              </a:ext>
            </a:extLst>
          </p:cNvPr>
          <p:cNvCxnSpPr>
            <a:cxnSpLocks/>
            <a:stCxn id="43" idx="3"/>
            <a:endCxn id="58" idx="1"/>
          </p:cNvCxnSpPr>
          <p:nvPr/>
        </p:nvCxnSpPr>
        <p:spPr>
          <a:xfrm>
            <a:off x="4918934" y="2746687"/>
            <a:ext cx="49350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necteur droit avec flèche 61">
            <a:extLst>
              <a:ext uri="{FF2B5EF4-FFF2-40B4-BE49-F238E27FC236}">
                <a16:creationId xmlns:a16="http://schemas.microsoft.com/office/drawing/2014/main" id="{FB601485-BC15-4AC1-9E15-497463C47788}"/>
              </a:ext>
            </a:extLst>
          </p:cNvPr>
          <p:cNvCxnSpPr>
            <a:cxnSpLocks/>
            <a:stCxn id="58" idx="3"/>
          </p:cNvCxnSpPr>
          <p:nvPr/>
        </p:nvCxnSpPr>
        <p:spPr>
          <a:xfrm>
            <a:off x="6049338" y="2746687"/>
            <a:ext cx="6785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Google Shape;2336;p45">
            <a:extLst>
              <a:ext uri="{FF2B5EF4-FFF2-40B4-BE49-F238E27FC236}">
                <a16:creationId xmlns:a16="http://schemas.microsoft.com/office/drawing/2014/main" id="{C8BD1331-DAA8-4098-8A1E-CE6247CD51F2}"/>
              </a:ext>
            </a:extLst>
          </p:cNvPr>
          <p:cNvSpPr txBox="1">
            <a:spLocks/>
          </p:cNvSpPr>
          <p:nvPr/>
        </p:nvSpPr>
        <p:spPr>
          <a:xfrm>
            <a:off x="2477234" y="2304191"/>
            <a:ext cx="1517171" cy="1396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fr-MA" sz="1050" dirty="0" err="1"/>
              <a:t>Load</a:t>
            </a:r>
            <a:r>
              <a:rPr lang="fr-MA" sz="1050" dirty="0"/>
              <a:t> Data</a:t>
            </a:r>
          </a:p>
        </p:txBody>
      </p:sp>
      <p:sp>
        <p:nvSpPr>
          <p:cNvPr id="72" name="Google Shape;2336;p45">
            <a:extLst>
              <a:ext uri="{FF2B5EF4-FFF2-40B4-BE49-F238E27FC236}">
                <a16:creationId xmlns:a16="http://schemas.microsoft.com/office/drawing/2014/main" id="{F1FC5BE1-9A5E-4531-AFE4-3BC8323AE3B2}"/>
              </a:ext>
            </a:extLst>
          </p:cNvPr>
          <p:cNvSpPr txBox="1">
            <a:spLocks/>
          </p:cNvSpPr>
          <p:nvPr/>
        </p:nvSpPr>
        <p:spPr>
          <a:xfrm>
            <a:off x="3879907" y="2288603"/>
            <a:ext cx="1517171" cy="1396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fr-MA" sz="1050" dirty="0" err="1"/>
              <a:t>Processing</a:t>
            </a:r>
            <a:r>
              <a:rPr lang="fr-MA" sz="1050" dirty="0"/>
              <a:t> &amp; Training</a:t>
            </a:r>
          </a:p>
        </p:txBody>
      </p:sp>
      <p:sp>
        <p:nvSpPr>
          <p:cNvPr id="73" name="Google Shape;2336;p45">
            <a:extLst>
              <a:ext uri="{FF2B5EF4-FFF2-40B4-BE49-F238E27FC236}">
                <a16:creationId xmlns:a16="http://schemas.microsoft.com/office/drawing/2014/main" id="{AE4C09DD-82D3-48DD-B048-76947E097840}"/>
              </a:ext>
            </a:extLst>
          </p:cNvPr>
          <p:cNvSpPr txBox="1">
            <a:spLocks/>
          </p:cNvSpPr>
          <p:nvPr/>
        </p:nvSpPr>
        <p:spPr>
          <a:xfrm>
            <a:off x="4939054" y="3079668"/>
            <a:ext cx="1517171" cy="1396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fr-MA" sz="1200" dirty="0"/>
              <a:t>.</a:t>
            </a:r>
            <a:r>
              <a:rPr lang="fr-MA" sz="1200" dirty="0" err="1"/>
              <a:t>pkl</a:t>
            </a:r>
            <a:endParaRPr lang="fr-MA" sz="1200" dirty="0"/>
          </a:p>
        </p:txBody>
      </p:sp>
    </p:spTree>
    <p:extLst>
      <p:ext uri="{BB962C8B-B14F-4D97-AF65-F5344CB8AC3E}">
        <p14:creationId xmlns:p14="http://schemas.microsoft.com/office/powerpoint/2010/main" val="2081645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C3CCCD-67A6-4E64-ACF6-AF8CF68EDA3E}"/>
              </a:ext>
            </a:extLst>
          </p:cNvPr>
          <p:cNvSpPr txBox="1"/>
          <p:nvPr/>
        </p:nvSpPr>
        <p:spPr>
          <a:xfrm>
            <a:off x="2982432" y="1382233"/>
            <a:ext cx="3179135" cy="923330"/>
          </a:xfrm>
          <a:prstGeom prst="rect">
            <a:avLst/>
          </a:prstGeom>
          <a:noFill/>
        </p:spPr>
        <p:txBody>
          <a:bodyPr wrap="square" rtlCol="0">
            <a:spAutoFit/>
          </a:bodyPr>
          <a:lstStyle/>
          <a:p>
            <a:pPr algn="ctr"/>
            <a:r>
              <a:rPr lang="fr-MA" sz="5400" dirty="0">
                <a:solidFill>
                  <a:schemeClr val="dk2"/>
                </a:solidFill>
                <a:latin typeface="Fjalla One"/>
                <a:sym typeface="Fjalla One"/>
              </a:rPr>
              <a:t>04</a:t>
            </a:r>
          </a:p>
        </p:txBody>
      </p:sp>
      <p:sp>
        <p:nvSpPr>
          <p:cNvPr id="3" name="TextBox 2">
            <a:extLst>
              <a:ext uri="{FF2B5EF4-FFF2-40B4-BE49-F238E27FC236}">
                <a16:creationId xmlns:a16="http://schemas.microsoft.com/office/drawing/2014/main" id="{FB1E9AF0-BAD3-43E3-97DC-9BF6F746B811}"/>
              </a:ext>
            </a:extLst>
          </p:cNvPr>
          <p:cNvSpPr txBox="1"/>
          <p:nvPr/>
        </p:nvSpPr>
        <p:spPr>
          <a:xfrm>
            <a:off x="1843200" y="2571750"/>
            <a:ext cx="5575795" cy="769441"/>
          </a:xfrm>
          <a:prstGeom prst="rect">
            <a:avLst/>
          </a:prstGeom>
          <a:noFill/>
        </p:spPr>
        <p:txBody>
          <a:bodyPr wrap="square" rtlCol="0">
            <a:spAutoFit/>
          </a:bodyPr>
          <a:lstStyle/>
          <a:p>
            <a:pPr algn="ctr"/>
            <a:r>
              <a:rPr lang="fr-MA" sz="4400" dirty="0">
                <a:solidFill>
                  <a:schemeClr val="dk2"/>
                </a:solidFill>
                <a:latin typeface="Fjalla One"/>
              </a:rPr>
              <a:t>Démonstration</a:t>
            </a:r>
          </a:p>
        </p:txBody>
      </p:sp>
      <p:grpSp>
        <p:nvGrpSpPr>
          <p:cNvPr id="28" name="Google Shape;2106;p37">
            <a:extLst>
              <a:ext uri="{FF2B5EF4-FFF2-40B4-BE49-F238E27FC236}">
                <a16:creationId xmlns:a16="http://schemas.microsoft.com/office/drawing/2014/main" id="{C3217BF9-5FC4-492D-907B-F7C95878D6C3}"/>
              </a:ext>
            </a:extLst>
          </p:cNvPr>
          <p:cNvGrpSpPr/>
          <p:nvPr/>
        </p:nvGrpSpPr>
        <p:grpSpPr>
          <a:xfrm>
            <a:off x="8780532" y="4840793"/>
            <a:ext cx="268218" cy="302707"/>
            <a:chOff x="731647" y="573573"/>
            <a:chExt cx="635100" cy="734640"/>
          </a:xfrm>
        </p:grpSpPr>
        <p:grpSp>
          <p:nvGrpSpPr>
            <p:cNvPr id="29" name="Google Shape;2107;p37">
              <a:extLst>
                <a:ext uri="{FF2B5EF4-FFF2-40B4-BE49-F238E27FC236}">
                  <a16:creationId xmlns:a16="http://schemas.microsoft.com/office/drawing/2014/main" id="{14790DC5-6405-4BCB-8814-097B37821FAC}"/>
                </a:ext>
              </a:extLst>
            </p:cNvPr>
            <p:cNvGrpSpPr/>
            <p:nvPr/>
          </p:nvGrpSpPr>
          <p:grpSpPr>
            <a:xfrm>
              <a:off x="731647" y="573573"/>
              <a:ext cx="635100" cy="635100"/>
              <a:chOff x="917231" y="750460"/>
              <a:chExt cx="635100" cy="635100"/>
            </a:xfrm>
          </p:grpSpPr>
          <p:sp>
            <p:nvSpPr>
              <p:cNvPr id="34" name="Google Shape;2108;p37">
                <a:extLst>
                  <a:ext uri="{FF2B5EF4-FFF2-40B4-BE49-F238E27FC236}">
                    <a16:creationId xmlns:a16="http://schemas.microsoft.com/office/drawing/2014/main" id="{5340C1C2-50BC-451B-9674-0E2E4C15E450}"/>
                  </a:ext>
                </a:extLst>
              </p:cNvPr>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09;p37">
                <a:extLst>
                  <a:ext uri="{FF2B5EF4-FFF2-40B4-BE49-F238E27FC236}">
                    <a16:creationId xmlns:a16="http://schemas.microsoft.com/office/drawing/2014/main" id="{0F1225F0-5155-4859-96DA-DBB04D0FF7EA}"/>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MA" b="1" dirty="0">
                    <a:solidFill>
                      <a:schemeClr val="bg1"/>
                    </a:solidFill>
                  </a:rPr>
                  <a:t>4</a:t>
                </a:r>
                <a:endParaRPr b="1" dirty="0">
                  <a:solidFill>
                    <a:schemeClr val="bg1"/>
                  </a:solidFill>
                </a:endParaRPr>
              </a:p>
            </p:txBody>
          </p:sp>
        </p:grpSp>
        <p:grpSp>
          <p:nvGrpSpPr>
            <p:cNvPr id="30" name="Google Shape;2110;p37">
              <a:extLst>
                <a:ext uri="{FF2B5EF4-FFF2-40B4-BE49-F238E27FC236}">
                  <a16:creationId xmlns:a16="http://schemas.microsoft.com/office/drawing/2014/main" id="{34E21D5B-7C3B-4C34-9E8C-15F98EAB477D}"/>
                </a:ext>
              </a:extLst>
            </p:cNvPr>
            <p:cNvGrpSpPr/>
            <p:nvPr/>
          </p:nvGrpSpPr>
          <p:grpSpPr>
            <a:xfrm>
              <a:off x="961679" y="1281213"/>
              <a:ext cx="175013" cy="27000"/>
              <a:chOff x="5662375" y="212375"/>
              <a:chExt cx="175013" cy="27000"/>
            </a:xfrm>
          </p:grpSpPr>
          <p:sp>
            <p:nvSpPr>
              <p:cNvPr id="31" name="Google Shape;2111;p37">
                <a:extLst>
                  <a:ext uri="{FF2B5EF4-FFF2-40B4-BE49-F238E27FC236}">
                    <a16:creationId xmlns:a16="http://schemas.microsoft.com/office/drawing/2014/main" id="{D6C49EEE-5360-4197-A6F7-B2A7FAB89E9C}"/>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2" name="Google Shape;2112;p37">
                <a:extLst>
                  <a:ext uri="{FF2B5EF4-FFF2-40B4-BE49-F238E27FC236}">
                    <a16:creationId xmlns:a16="http://schemas.microsoft.com/office/drawing/2014/main" id="{D5CD8BDC-33A5-4A47-BEBB-6E3DDC85A1F9}"/>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3" name="Google Shape;2113;p37">
                <a:extLst>
                  <a:ext uri="{FF2B5EF4-FFF2-40B4-BE49-F238E27FC236}">
                    <a16:creationId xmlns:a16="http://schemas.microsoft.com/office/drawing/2014/main" id="{5BD4DACC-165E-422E-B713-F7DE915B9999}"/>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grpSp>
        <p:nvGrpSpPr>
          <p:cNvPr id="36" name="Google Shape;2106;p37">
            <a:extLst>
              <a:ext uri="{FF2B5EF4-FFF2-40B4-BE49-F238E27FC236}">
                <a16:creationId xmlns:a16="http://schemas.microsoft.com/office/drawing/2014/main" id="{90D88C26-2C35-4242-B8E8-D0E5DB2AF3AD}"/>
              </a:ext>
            </a:extLst>
          </p:cNvPr>
          <p:cNvGrpSpPr/>
          <p:nvPr/>
        </p:nvGrpSpPr>
        <p:grpSpPr>
          <a:xfrm>
            <a:off x="8480384" y="4829668"/>
            <a:ext cx="268218" cy="302707"/>
            <a:chOff x="731647" y="573573"/>
            <a:chExt cx="635100" cy="734640"/>
          </a:xfrm>
        </p:grpSpPr>
        <p:grpSp>
          <p:nvGrpSpPr>
            <p:cNvPr id="37" name="Google Shape;2107;p37">
              <a:extLst>
                <a:ext uri="{FF2B5EF4-FFF2-40B4-BE49-F238E27FC236}">
                  <a16:creationId xmlns:a16="http://schemas.microsoft.com/office/drawing/2014/main" id="{2D463B3C-DD56-409B-9B7F-E329C61AF2ED}"/>
                </a:ext>
              </a:extLst>
            </p:cNvPr>
            <p:cNvGrpSpPr/>
            <p:nvPr/>
          </p:nvGrpSpPr>
          <p:grpSpPr>
            <a:xfrm>
              <a:off x="731647" y="573573"/>
              <a:ext cx="635100" cy="635100"/>
              <a:chOff x="917231" y="750460"/>
              <a:chExt cx="635100" cy="635100"/>
            </a:xfrm>
          </p:grpSpPr>
          <p:sp>
            <p:nvSpPr>
              <p:cNvPr id="42" name="Google Shape;2108;p37">
                <a:extLst>
                  <a:ext uri="{FF2B5EF4-FFF2-40B4-BE49-F238E27FC236}">
                    <a16:creationId xmlns:a16="http://schemas.microsoft.com/office/drawing/2014/main" id="{EADE67BD-85F7-4556-8005-1D2DB5E91C11}"/>
                  </a:ext>
                </a:extLst>
              </p:cNvPr>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109;p37">
                <a:extLst>
                  <a:ext uri="{FF2B5EF4-FFF2-40B4-BE49-F238E27FC236}">
                    <a16:creationId xmlns:a16="http://schemas.microsoft.com/office/drawing/2014/main" id="{58975435-9FDA-4F2C-9631-5D1BAE2794C0}"/>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MA" b="1" dirty="0">
                    <a:solidFill>
                      <a:schemeClr val="bg1"/>
                    </a:solidFill>
                  </a:rPr>
                  <a:t>1</a:t>
                </a:r>
                <a:endParaRPr b="1" dirty="0">
                  <a:solidFill>
                    <a:schemeClr val="bg1"/>
                  </a:solidFill>
                </a:endParaRPr>
              </a:p>
            </p:txBody>
          </p:sp>
        </p:grpSp>
        <p:grpSp>
          <p:nvGrpSpPr>
            <p:cNvPr id="38" name="Google Shape;2110;p37">
              <a:extLst>
                <a:ext uri="{FF2B5EF4-FFF2-40B4-BE49-F238E27FC236}">
                  <a16:creationId xmlns:a16="http://schemas.microsoft.com/office/drawing/2014/main" id="{6E7CF221-F481-4622-ABA5-1492DC7D6CB3}"/>
                </a:ext>
              </a:extLst>
            </p:cNvPr>
            <p:cNvGrpSpPr/>
            <p:nvPr/>
          </p:nvGrpSpPr>
          <p:grpSpPr>
            <a:xfrm>
              <a:off x="961679" y="1281213"/>
              <a:ext cx="175013" cy="27000"/>
              <a:chOff x="5662375" y="212375"/>
              <a:chExt cx="175013" cy="27000"/>
            </a:xfrm>
          </p:grpSpPr>
          <p:sp>
            <p:nvSpPr>
              <p:cNvPr id="39" name="Google Shape;2111;p37">
                <a:extLst>
                  <a:ext uri="{FF2B5EF4-FFF2-40B4-BE49-F238E27FC236}">
                    <a16:creationId xmlns:a16="http://schemas.microsoft.com/office/drawing/2014/main" id="{B84FBBFF-7CF4-44A9-AFBB-027EEBD7F66B}"/>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0" name="Google Shape;2112;p37">
                <a:extLst>
                  <a:ext uri="{FF2B5EF4-FFF2-40B4-BE49-F238E27FC236}">
                    <a16:creationId xmlns:a16="http://schemas.microsoft.com/office/drawing/2014/main" id="{FD1AF68C-74B6-48CB-BE30-2FDEA2DE06E0}"/>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1" name="Google Shape;2113;p37">
                <a:extLst>
                  <a:ext uri="{FF2B5EF4-FFF2-40B4-BE49-F238E27FC236}">
                    <a16:creationId xmlns:a16="http://schemas.microsoft.com/office/drawing/2014/main" id="{7EDBB6B4-2BCB-43C2-A974-3FED792698FD}"/>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spTree>
    <p:extLst>
      <p:ext uri="{BB962C8B-B14F-4D97-AF65-F5344CB8AC3E}">
        <p14:creationId xmlns:p14="http://schemas.microsoft.com/office/powerpoint/2010/main" val="169223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6661EB-1862-430E-A19A-1376730DDEFF}"/>
              </a:ext>
            </a:extLst>
          </p:cNvPr>
          <p:cNvSpPr txBox="1"/>
          <p:nvPr/>
        </p:nvSpPr>
        <p:spPr>
          <a:xfrm>
            <a:off x="1552353" y="455872"/>
            <a:ext cx="6039293" cy="769441"/>
          </a:xfrm>
          <a:prstGeom prst="rect">
            <a:avLst/>
          </a:prstGeom>
          <a:noFill/>
        </p:spPr>
        <p:txBody>
          <a:bodyPr wrap="square" rtlCol="0">
            <a:spAutoFit/>
          </a:bodyPr>
          <a:lstStyle/>
          <a:p>
            <a:pPr algn="ctr"/>
            <a:r>
              <a:rPr lang="fr-MA" sz="4400" dirty="0">
                <a:solidFill>
                  <a:schemeClr val="dk2"/>
                </a:solidFill>
                <a:latin typeface="Fjalla One"/>
              </a:rPr>
              <a:t>Conclusion</a:t>
            </a:r>
          </a:p>
        </p:txBody>
      </p:sp>
      <p:sp>
        <p:nvSpPr>
          <p:cNvPr id="3" name="TextBox 2">
            <a:extLst>
              <a:ext uri="{FF2B5EF4-FFF2-40B4-BE49-F238E27FC236}">
                <a16:creationId xmlns:a16="http://schemas.microsoft.com/office/drawing/2014/main" id="{966C0CD3-C484-4504-A405-C5D92F5D03D7}"/>
              </a:ext>
            </a:extLst>
          </p:cNvPr>
          <p:cNvSpPr txBox="1"/>
          <p:nvPr/>
        </p:nvSpPr>
        <p:spPr>
          <a:xfrm>
            <a:off x="1765003" y="1456661"/>
            <a:ext cx="5613991" cy="3016210"/>
          </a:xfrm>
          <a:prstGeom prst="rect">
            <a:avLst/>
          </a:prstGeom>
          <a:noFill/>
        </p:spPr>
        <p:txBody>
          <a:bodyPr wrap="square" rtlCol="0">
            <a:spAutoFit/>
          </a:bodyPr>
          <a:lstStyle/>
          <a:p>
            <a:pPr marL="342900" indent="-342900" algn="just">
              <a:buFont typeface="Wingdings" panose="05000000000000000000" pitchFamily="2" charset="2"/>
              <a:buChar char="ü"/>
            </a:pPr>
            <a:r>
              <a:rPr lang="fr-FR" sz="1600" dirty="0">
                <a:solidFill>
                  <a:schemeClr val="dk2"/>
                </a:solidFill>
                <a:latin typeface="Barlow Semi Condensed"/>
                <a:sym typeface="Barlow Semi Condensed"/>
              </a:rPr>
              <a:t>Ce projet a été une opportunité exceptionnelle pour maîtriser des technologies clés telles qu'Apache </a:t>
            </a:r>
            <a:r>
              <a:rPr lang="fr-FR" sz="1600" dirty="0" err="1">
                <a:solidFill>
                  <a:schemeClr val="dk2"/>
                </a:solidFill>
                <a:latin typeface="Barlow Semi Condensed"/>
                <a:sym typeface="Barlow Semi Condensed"/>
              </a:rPr>
              <a:t>Airflow</a:t>
            </a:r>
            <a:r>
              <a:rPr lang="fr-FR" sz="1600" dirty="0">
                <a:solidFill>
                  <a:schemeClr val="dk2"/>
                </a:solidFill>
                <a:latin typeface="Barlow Semi Condensed"/>
                <a:sym typeface="Barlow Semi Condensed"/>
              </a:rPr>
              <a:t> et Streamlit, nous permettant de créer un pipeline d'entraînement continu et une application web interactive pour la prévision météorologique.</a:t>
            </a:r>
          </a:p>
          <a:p>
            <a:pPr marL="342900" indent="-342900" algn="just">
              <a:buFont typeface="Wingdings" panose="05000000000000000000" pitchFamily="2" charset="2"/>
              <a:buChar char="ü"/>
            </a:pPr>
            <a:endParaRPr lang="fr-FR" sz="1600" dirty="0">
              <a:solidFill>
                <a:schemeClr val="dk2"/>
              </a:solidFill>
              <a:latin typeface="Barlow Semi Condensed"/>
              <a:sym typeface="Barlow Semi Condensed"/>
            </a:endParaRPr>
          </a:p>
          <a:p>
            <a:pPr marL="342900" indent="-342900" algn="just">
              <a:buFont typeface="Wingdings" panose="05000000000000000000" pitchFamily="2" charset="2"/>
              <a:buChar char="ü"/>
            </a:pPr>
            <a:r>
              <a:rPr lang="fr-FR" sz="1600" dirty="0">
                <a:solidFill>
                  <a:schemeClr val="dk2"/>
                </a:solidFill>
                <a:latin typeface="Barlow Semi Condensed"/>
                <a:sym typeface="Barlow Semi Condensed"/>
              </a:rPr>
              <a:t>Ce projet a représenté bien plus qu'une simple exploration théorique. Il nous a offert une application pratique de nos compétences, nous préparant à relever des défis réels tout en découvrant de nouvelles facettes passionnantes de la science des données et du développement web.</a:t>
            </a:r>
          </a:p>
          <a:p>
            <a:pPr marL="342900" indent="-342900" algn="just">
              <a:buFont typeface="Wingdings" panose="05000000000000000000" pitchFamily="2" charset="2"/>
              <a:buChar char="ü"/>
            </a:pPr>
            <a:endParaRPr lang="fr-FR" sz="1600" dirty="0">
              <a:solidFill>
                <a:schemeClr val="dk2"/>
              </a:solidFill>
              <a:latin typeface="Barlow Semi Condensed"/>
              <a:sym typeface="Barlow Semi Condensed"/>
            </a:endParaRPr>
          </a:p>
          <a:p>
            <a:endParaRPr lang="fr-MA" dirty="0"/>
          </a:p>
        </p:txBody>
      </p:sp>
      <p:grpSp>
        <p:nvGrpSpPr>
          <p:cNvPr id="36" name="Google Shape;2106;p37">
            <a:extLst>
              <a:ext uri="{FF2B5EF4-FFF2-40B4-BE49-F238E27FC236}">
                <a16:creationId xmlns:a16="http://schemas.microsoft.com/office/drawing/2014/main" id="{C51DBE3C-74EA-466F-9D0C-FFE8D3FCE4A3}"/>
              </a:ext>
            </a:extLst>
          </p:cNvPr>
          <p:cNvGrpSpPr/>
          <p:nvPr/>
        </p:nvGrpSpPr>
        <p:grpSpPr>
          <a:xfrm>
            <a:off x="8780532" y="4840793"/>
            <a:ext cx="268218" cy="302707"/>
            <a:chOff x="731647" y="573573"/>
            <a:chExt cx="635100" cy="734640"/>
          </a:xfrm>
        </p:grpSpPr>
        <p:grpSp>
          <p:nvGrpSpPr>
            <p:cNvPr id="37" name="Google Shape;2107;p37">
              <a:extLst>
                <a:ext uri="{FF2B5EF4-FFF2-40B4-BE49-F238E27FC236}">
                  <a16:creationId xmlns:a16="http://schemas.microsoft.com/office/drawing/2014/main" id="{9DC600C5-5CC6-4FFE-8B41-1BB5DAF7AC02}"/>
                </a:ext>
              </a:extLst>
            </p:cNvPr>
            <p:cNvGrpSpPr/>
            <p:nvPr/>
          </p:nvGrpSpPr>
          <p:grpSpPr>
            <a:xfrm>
              <a:off x="731647" y="573573"/>
              <a:ext cx="635100" cy="635100"/>
              <a:chOff x="917231" y="750460"/>
              <a:chExt cx="635100" cy="635100"/>
            </a:xfrm>
          </p:grpSpPr>
          <p:sp>
            <p:nvSpPr>
              <p:cNvPr id="42" name="Google Shape;2108;p37">
                <a:extLst>
                  <a:ext uri="{FF2B5EF4-FFF2-40B4-BE49-F238E27FC236}">
                    <a16:creationId xmlns:a16="http://schemas.microsoft.com/office/drawing/2014/main" id="{E1679264-9AA4-49F0-9542-53BA1FF1C078}"/>
                  </a:ext>
                </a:extLst>
              </p:cNvPr>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109;p37">
                <a:extLst>
                  <a:ext uri="{FF2B5EF4-FFF2-40B4-BE49-F238E27FC236}">
                    <a16:creationId xmlns:a16="http://schemas.microsoft.com/office/drawing/2014/main" id="{C660173B-2DAA-445B-9364-743FC370A7E2}"/>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MA" b="1" dirty="0">
                    <a:solidFill>
                      <a:schemeClr val="bg1"/>
                    </a:solidFill>
                  </a:rPr>
                  <a:t>5</a:t>
                </a:r>
                <a:endParaRPr b="1" dirty="0">
                  <a:solidFill>
                    <a:schemeClr val="bg1"/>
                  </a:solidFill>
                </a:endParaRPr>
              </a:p>
            </p:txBody>
          </p:sp>
        </p:grpSp>
        <p:grpSp>
          <p:nvGrpSpPr>
            <p:cNvPr id="38" name="Google Shape;2110;p37">
              <a:extLst>
                <a:ext uri="{FF2B5EF4-FFF2-40B4-BE49-F238E27FC236}">
                  <a16:creationId xmlns:a16="http://schemas.microsoft.com/office/drawing/2014/main" id="{CB27D6B7-8581-462A-8D13-196275844BDD}"/>
                </a:ext>
              </a:extLst>
            </p:cNvPr>
            <p:cNvGrpSpPr/>
            <p:nvPr/>
          </p:nvGrpSpPr>
          <p:grpSpPr>
            <a:xfrm>
              <a:off x="961679" y="1281213"/>
              <a:ext cx="175013" cy="27000"/>
              <a:chOff x="5662375" y="212375"/>
              <a:chExt cx="175013" cy="27000"/>
            </a:xfrm>
          </p:grpSpPr>
          <p:sp>
            <p:nvSpPr>
              <p:cNvPr id="39" name="Google Shape;2111;p37">
                <a:extLst>
                  <a:ext uri="{FF2B5EF4-FFF2-40B4-BE49-F238E27FC236}">
                    <a16:creationId xmlns:a16="http://schemas.microsoft.com/office/drawing/2014/main" id="{8723261C-D6A0-418D-95FF-5F678A31E82E}"/>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0" name="Google Shape;2112;p37">
                <a:extLst>
                  <a:ext uri="{FF2B5EF4-FFF2-40B4-BE49-F238E27FC236}">
                    <a16:creationId xmlns:a16="http://schemas.microsoft.com/office/drawing/2014/main" id="{5C130076-9858-4D74-BC7B-4BF7CF7E59A0}"/>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1" name="Google Shape;2113;p37">
                <a:extLst>
                  <a:ext uri="{FF2B5EF4-FFF2-40B4-BE49-F238E27FC236}">
                    <a16:creationId xmlns:a16="http://schemas.microsoft.com/office/drawing/2014/main" id="{BC35C1A6-A56B-4B14-9D9A-2D4E22DE5F00}"/>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grpSp>
        <p:nvGrpSpPr>
          <p:cNvPr id="44" name="Google Shape;2106;p37">
            <a:extLst>
              <a:ext uri="{FF2B5EF4-FFF2-40B4-BE49-F238E27FC236}">
                <a16:creationId xmlns:a16="http://schemas.microsoft.com/office/drawing/2014/main" id="{04F121BF-7230-42BB-B8AB-7701EE7C7573}"/>
              </a:ext>
            </a:extLst>
          </p:cNvPr>
          <p:cNvGrpSpPr/>
          <p:nvPr/>
        </p:nvGrpSpPr>
        <p:grpSpPr>
          <a:xfrm>
            <a:off x="8476506" y="4840793"/>
            <a:ext cx="268218" cy="302707"/>
            <a:chOff x="731647" y="573573"/>
            <a:chExt cx="635100" cy="734640"/>
          </a:xfrm>
        </p:grpSpPr>
        <p:grpSp>
          <p:nvGrpSpPr>
            <p:cNvPr id="45" name="Google Shape;2107;p37">
              <a:extLst>
                <a:ext uri="{FF2B5EF4-FFF2-40B4-BE49-F238E27FC236}">
                  <a16:creationId xmlns:a16="http://schemas.microsoft.com/office/drawing/2014/main" id="{C63F1457-A36C-47B3-A082-8EAD266EC837}"/>
                </a:ext>
              </a:extLst>
            </p:cNvPr>
            <p:cNvGrpSpPr/>
            <p:nvPr/>
          </p:nvGrpSpPr>
          <p:grpSpPr>
            <a:xfrm>
              <a:off x="731647" y="573573"/>
              <a:ext cx="635100" cy="635100"/>
              <a:chOff x="917231" y="750460"/>
              <a:chExt cx="635100" cy="635100"/>
            </a:xfrm>
          </p:grpSpPr>
          <p:sp>
            <p:nvSpPr>
              <p:cNvPr id="50" name="Google Shape;2108;p37">
                <a:extLst>
                  <a:ext uri="{FF2B5EF4-FFF2-40B4-BE49-F238E27FC236}">
                    <a16:creationId xmlns:a16="http://schemas.microsoft.com/office/drawing/2014/main" id="{4C307BB3-020D-4BB3-94BE-DF23E6CC3C84}"/>
                  </a:ext>
                </a:extLst>
              </p:cNvPr>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109;p37">
                <a:extLst>
                  <a:ext uri="{FF2B5EF4-FFF2-40B4-BE49-F238E27FC236}">
                    <a16:creationId xmlns:a16="http://schemas.microsoft.com/office/drawing/2014/main" id="{E6C8672A-0054-4081-919D-7D65A8CCE272}"/>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MA" b="1" dirty="0">
                    <a:solidFill>
                      <a:schemeClr val="bg1"/>
                    </a:solidFill>
                  </a:rPr>
                  <a:t>1</a:t>
                </a:r>
                <a:endParaRPr b="1" dirty="0">
                  <a:solidFill>
                    <a:schemeClr val="bg1"/>
                  </a:solidFill>
                </a:endParaRPr>
              </a:p>
            </p:txBody>
          </p:sp>
        </p:grpSp>
        <p:grpSp>
          <p:nvGrpSpPr>
            <p:cNvPr id="46" name="Google Shape;2110;p37">
              <a:extLst>
                <a:ext uri="{FF2B5EF4-FFF2-40B4-BE49-F238E27FC236}">
                  <a16:creationId xmlns:a16="http://schemas.microsoft.com/office/drawing/2014/main" id="{290B1A0C-472D-4EB1-85A9-6FC2F235960D}"/>
                </a:ext>
              </a:extLst>
            </p:cNvPr>
            <p:cNvGrpSpPr/>
            <p:nvPr/>
          </p:nvGrpSpPr>
          <p:grpSpPr>
            <a:xfrm>
              <a:off x="961679" y="1281213"/>
              <a:ext cx="175013" cy="27000"/>
              <a:chOff x="5662375" y="212375"/>
              <a:chExt cx="175013" cy="27000"/>
            </a:xfrm>
          </p:grpSpPr>
          <p:sp>
            <p:nvSpPr>
              <p:cNvPr id="47" name="Google Shape;2111;p37">
                <a:extLst>
                  <a:ext uri="{FF2B5EF4-FFF2-40B4-BE49-F238E27FC236}">
                    <a16:creationId xmlns:a16="http://schemas.microsoft.com/office/drawing/2014/main" id="{78F03645-A7D2-4938-983A-36D37E6C251F}"/>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8" name="Google Shape;2112;p37">
                <a:extLst>
                  <a:ext uri="{FF2B5EF4-FFF2-40B4-BE49-F238E27FC236}">
                    <a16:creationId xmlns:a16="http://schemas.microsoft.com/office/drawing/2014/main" id="{1A8A57D4-769D-4E4E-9629-FB491A9D44B9}"/>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9" name="Google Shape;2113;p37">
                <a:extLst>
                  <a:ext uri="{FF2B5EF4-FFF2-40B4-BE49-F238E27FC236}">
                    <a16:creationId xmlns:a16="http://schemas.microsoft.com/office/drawing/2014/main" id="{D561D96D-BF98-40D5-AF52-4F70DB2EDA69}"/>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spTree>
    <p:extLst>
      <p:ext uri="{BB962C8B-B14F-4D97-AF65-F5344CB8AC3E}">
        <p14:creationId xmlns:p14="http://schemas.microsoft.com/office/powerpoint/2010/main" val="442633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2" name="Groupe 1">
            <a:extLst>
              <a:ext uri="{FF2B5EF4-FFF2-40B4-BE49-F238E27FC236}">
                <a16:creationId xmlns:a16="http://schemas.microsoft.com/office/drawing/2014/main" id="{D1FCE542-0AF0-427D-B8E6-D73BC341A3DB}"/>
              </a:ext>
            </a:extLst>
          </p:cNvPr>
          <p:cNvGrpSpPr/>
          <p:nvPr/>
        </p:nvGrpSpPr>
        <p:grpSpPr>
          <a:xfrm>
            <a:off x="643384" y="1097507"/>
            <a:ext cx="514877" cy="576001"/>
            <a:chOff x="739077" y="172474"/>
            <a:chExt cx="514877" cy="576001"/>
          </a:xfrm>
        </p:grpSpPr>
        <p:grpSp>
          <p:nvGrpSpPr>
            <p:cNvPr id="2107" name="Google Shape;2107;p37"/>
            <p:cNvGrpSpPr/>
            <p:nvPr/>
          </p:nvGrpSpPr>
          <p:grpSpPr>
            <a:xfrm>
              <a:off x="739077" y="172474"/>
              <a:ext cx="514877" cy="497956"/>
              <a:chOff x="917231" y="750460"/>
              <a:chExt cx="635100" cy="635100"/>
            </a:xfrm>
          </p:grpSpPr>
          <p:sp>
            <p:nvSpPr>
              <p:cNvPr id="2108" name="Google Shape;2108;p37"/>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25564" y="727305"/>
              <a:ext cx="141883" cy="2117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sp>
        <p:nvSpPr>
          <p:cNvPr id="2138" name="Google Shape;2138;p37"/>
          <p:cNvSpPr txBox="1">
            <a:spLocks noGrp="1"/>
          </p:cNvSpPr>
          <p:nvPr>
            <p:ph type="title"/>
          </p:nvPr>
        </p:nvSpPr>
        <p:spPr>
          <a:xfrm>
            <a:off x="643384" y="222626"/>
            <a:ext cx="2913321"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600" dirty="0"/>
              <a:t>Plan de Présentation</a:t>
            </a:r>
            <a:endParaRPr sz="2600" dirty="0"/>
          </a:p>
        </p:txBody>
      </p:sp>
      <p:sp>
        <p:nvSpPr>
          <p:cNvPr id="2140" name="Google Shape;2140;p37"/>
          <p:cNvSpPr txBox="1">
            <a:spLocks noGrp="1"/>
          </p:cNvSpPr>
          <p:nvPr>
            <p:ph type="subTitle" idx="1"/>
          </p:nvPr>
        </p:nvSpPr>
        <p:spPr>
          <a:xfrm>
            <a:off x="1350719" y="1141024"/>
            <a:ext cx="2615100" cy="384000"/>
          </a:xfrm>
          <a:prstGeom prst="rect">
            <a:avLst/>
          </a:prstGeom>
        </p:spPr>
        <p:txBody>
          <a:bodyPr spcFirstLastPara="1" wrap="square" lIns="91425" tIns="91425" rIns="91425" bIns="91425" anchor="t" anchorCtr="0">
            <a:noAutofit/>
          </a:bodyPr>
          <a:lstStyle/>
          <a:p>
            <a:r>
              <a:rPr lang="fr-FR" dirty="0">
                <a:latin typeface="Palatino Linotype" panose="02040502050505030304" pitchFamily="18" charset="0"/>
              </a:rPr>
              <a:t>Introduction</a:t>
            </a:r>
          </a:p>
        </p:txBody>
      </p:sp>
      <p:sp>
        <p:nvSpPr>
          <p:cNvPr id="2141" name="Google Shape;2141;p37"/>
          <p:cNvSpPr txBox="1">
            <a:spLocks noGrp="1"/>
          </p:cNvSpPr>
          <p:nvPr>
            <p:ph type="subTitle" idx="3"/>
          </p:nvPr>
        </p:nvSpPr>
        <p:spPr>
          <a:xfrm>
            <a:off x="1350719" y="1872172"/>
            <a:ext cx="2615100" cy="384000"/>
          </a:xfrm>
          <a:prstGeom prst="rect">
            <a:avLst/>
          </a:prstGeom>
        </p:spPr>
        <p:txBody>
          <a:bodyPr spcFirstLastPara="1" wrap="square" lIns="91425" tIns="91425" rIns="91425" bIns="91425" anchor="t" anchorCtr="0">
            <a:noAutofit/>
          </a:bodyPr>
          <a:lstStyle/>
          <a:p>
            <a:r>
              <a:rPr lang="fr-FR" dirty="0">
                <a:latin typeface="Palatino Linotype" panose="02040502050505030304" pitchFamily="18" charset="0"/>
              </a:rPr>
              <a:t>Définitions</a:t>
            </a:r>
          </a:p>
        </p:txBody>
      </p:sp>
      <p:sp>
        <p:nvSpPr>
          <p:cNvPr id="2143" name="Google Shape;2143;p37"/>
          <p:cNvSpPr txBox="1">
            <a:spLocks noGrp="1"/>
          </p:cNvSpPr>
          <p:nvPr>
            <p:ph type="subTitle" idx="5"/>
          </p:nvPr>
        </p:nvSpPr>
        <p:spPr>
          <a:xfrm>
            <a:off x="1350719" y="3496503"/>
            <a:ext cx="2854511" cy="384000"/>
          </a:xfrm>
          <a:prstGeom prst="rect">
            <a:avLst/>
          </a:prstGeom>
        </p:spPr>
        <p:txBody>
          <a:bodyPr spcFirstLastPara="1" wrap="square" lIns="91425" tIns="91425" rIns="91425" bIns="91425" anchor="t" anchorCtr="0">
            <a:noAutofit/>
          </a:bodyPr>
          <a:lstStyle/>
          <a:p>
            <a:pPr algn="justLow"/>
            <a:r>
              <a:rPr lang="fr-FR" dirty="0">
                <a:latin typeface="Palatino Linotype" panose="02040502050505030304" pitchFamily="18" charset="0"/>
              </a:rPr>
              <a:t>Démonstration</a:t>
            </a:r>
          </a:p>
        </p:txBody>
      </p:sp>
      <p:sp>
        <p:nvSpPr>
          <p:cNvPr id="2145" name="Google Shape;2145;p37"/>
          <p:cNvSpPr txBox="1">
            <a:spLocks noGrp="1"/>
          </p:cNvSpPr>
          <p:nvPr>
            <p:ph type="subTitle" idx="7"/>
          </p:nvPr>
        </p:nvSpPr>
        <p:spPr>
          <a:xfrm>
            <a:off x="1350719" y="2687398"/>
            <a:ext cx="2615100" cy="384000"/>
          </a:xfrm>
          <a:prstGeom prst="rect">
            <a:avLst/>
          </a:prstGeom>
        </p:spPr>
        <p:txBody>
          <a:bodyPr spcFirstLastPara="1" wrap="square" lIns="91425" tIns="91425" rIns="91425" bIns="91425" anchor="t" anchorCtr="0">
            <a:noAutofit/>
          </a:bodyPr>
          <a:lstStyle/>
          <a:p>
            <a:pPr algn="just"/>
            <a:r>
              <a:rPr lang="fr-FR" dirty="0">
                <a:latin typeface="Palatino Linotype" panose="02040502050505030304" pitchFamily="18" charset="0"/>
              </a:rPr>
              <a:t>Architecture</a:t>
            </a:r>
          </a:p>
        </p:txBody>
      </p:sp>
      <p:sp>
        <p:nvSpPr>
          <p:cNvPr id="2147" name="Google Shape;2147;p37"/>
          <p:cNvSpPr txBox="1">
            <a:spLocks noGrp="1"/>
          </p:cNvSpPr>
          <p:nvPr>
            <p:ph type="title" idx="9"/>
          </p:nvPr>
        </p:nvSpPr>
        <p:spPr>
          <a:xfrm>
            <a:off x="692739" y="1185523"/>
            <a:ext cx="419156" cy="31965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01</a:t>
            </a:r>
            <a:endParaRPr sz="1800" dirty="0"/>
          </a:p>
        </p:txBody>
      </p:sp>
      <p:grpSp>
        <p:nvGrpSpPr>
          <p:cNvPr id="3" name="Groupe 2">
            <a:extLst>
              <a:ext uri="{FF2B5EF4-FFF2-40B4-BE49-F238E27FC236}">
                <a16:creationId xmlns:a16="http://schemas.microsoft.com/office/drawing/2014/main" id="{93FAAB08-E670-4F38-B64A-B91E13054FB8}"/>
              </a:ext>
            </a:extLst>
          </p:cNvPr>
          <p:cNvGrpSpPr/>
          <p:nvPr/>
        </p:nvGrpSpPr>
        <p:grpSpPr>
          <a:xfrm>
            <a:off x="677078" y="3429429"/>
            <a:ext cx="514877" cy="576001"/>
            <a:chOff x="772771" y="2504396"/>
            <a:chExt cx="514877" cy="576001"/>
          </a:xfrm>
        </p:grpSpPr>
        <p:grpSp>
          <p:nvGrpSpPr>
            <p:cNvPr id="300" name="Google Shape;2107;p37">
              <a:extLst>
                <a:ext uri="{FF2B5EF4-FFF2-40B4-BE49-F238E27FC236}">
                  <a16:creationId xmlns:a16="http://schemas.microsoft.com/office/drawing/2014/main" id="{42FD0FE7-0805-406D-B7AC-7E9CD5C04257}"/>
                </a:ext>
              </a:extLst>
            </p:cNvPr>
            <p:cNvGrpSpPr/>
            <p:nvPr/>
          </p:nvGrpSpPr>
          <p:grpSpPr>
            <a:xfrm>
              <a:off x="772771" y="2504396"/>
              <a:ext cx="514877" cy="497956"/>
              <a:chOff x="917231" y="750460"/>
              <a:chExt cx="635100" cy="635100"/>
            </a:xfrm>
          </p:grpSpPr>
          <p:sp>
            <p:nvSpPr>
              <p:cNvPr id="305" name="Google Shape;2108;p37">
                <a:extLst>
                  <a:ext uri="{FF2B5EF4-FFF2-40B4-BE49-F238E27FC236}">
                    <a16:creationId xmlns:a16="http://schemas.microsoft.com/office/drawing/2014/main" id="{B1226C7C-F537-465B-8EE6-B28680081191}"/>
                  </a:ext>
                </a:extLst>
              </p:cNvPr>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2109;p37">
                <a:extLst>
                  <a:ext uri="{FF2B5EF4-FFF2-40B4-BE49-F238E27FC236}">
                    <a16:creationId xmlns:a16="http://schemas.microsoft.com/office/drawing/2014/main" id="{1BBB30BF-00DD-474F-A161-671521CF447E}"/>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 name="Google Shape;2110;p37">
              <a:extLst>
                <a:ext uri="{FF2B5EF4-FFF2-40B4-BE49-F238E27FC236}">
                  <a16:creationId xmlns:a16="http://schemas.microsoft.com/office/drawing/2014/main" id="{60D8C41C-EE5F-494F-92CD-9666D49C6340}"/>
                </a:ext>
              </a:extLst>
            </p:cNvPr>
            <p:cNvGrpSpPr/>
            <p:nvPr/>
          </p:nvGrpSpPr>
          <p:grpSpPr>
            <a:xfrm>
              <a:off x="959258" y="3059227"/>
              <a:ext cx="141883" cy="21170"/>
              <a:chOff x="5662375" y="212375"/>
              <a:chExt cx="175013" cy="27000"/>
            </a:xfrm>
          </p:grpSpPr>
          <p:sp>
            <p:nvSpPr>
              <p:cNvPr id="302" name="Google Shape;2111;p37">
                <a:extLst>
                  <a:ext uri="{FF2B5EF4-FFF2-40B4-BE49-F238E27FC236}">
                    <a16:creationId xmlns:a16="http://schemas.microsoft.com/office/drawing/2014/main" id="{D6494422-E69D-4CB3-809C-308DF171D9AB}"/>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03" name="Google Shape;2112;p37">
                <a:extLst>
                  <a:ext uri="{FF2B5EF4-FFF2-40B4-BE49-F238E27FC236}">
                    <a16:creationId xmlns:a16="http://schemas.microsoft.com/office/drawing/2014/main" id="{B1450FD7-7893-43B9-A60B-91E610E7CA63}"/>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04" name="Google Shape;2113;p37">
                <a:extLst>
                  <a:ext uri="{FF2B5EF4-FFF2-40B4-BE49-F238E27FC236}">
                    <a16:creationId xmlns:a16="http://schemas.microsoft.com/office/drawing/2014/main" id="{CEB19BF4-D51F-4C0B-BA78-A650232D90F4}"/>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5" name="Groupe 4">
            <a:extLst>
              <a:ext uri="{FF2B5EF4-FFF2-40B4-BE49-F238E27FC236}">
                <a16:creationId xmlns:a16="http://schemas.microsoft.com/office/drawing/2014/main" id="{46A683DF-C3B6-4A38-962B-11F0879B0F99}"/>
              </a:ext>
            </a:extLst>
          </p:cNvPr>
          <p:cNvGrpSpPr/>
          <p:nvPr/>
        </p:nvGrpSpPr>
        <p:grpSpPr>
          <a:xfrm>
            <a:off x="659482" y="1824685"/>
            <a:ext cx="514877" cy="576001"/>
            <a:chOff x="755175" y="899652"/>
            <a:chExt cx="514877" cy="576001"/>
          </a:xfrm>
        </p:grpSpPr>
        <p:grpSp>
          <p:nvGrpSpPr>
            <p:cNvPr id="284" name="Google Shape;2107;p37">
              <a:extLst>
                <a:ext uri="{FF2B5EF4-FFF2-40B4-BE49-F238E27FC236}">
                  <a16:creationId xmlns:a16="http://schemas.microsoft.com/office/drawing/2014/main" id="{25F167CD-5DD4-4ADB-809E-FADD6066049E}"/>
                </a:ext>
              </a:extLst>
            </p:cNvPr>
            <p:cNvGrpSpPr/>
            <p:nvPr/>
          </p:nvGrpSpPr>
          <p:grpSpPr>
            <a:xfrm>
              <a:off x="755175" y="899652"/>
              <a:ext cx="514877" cy="497956"/>
              <a:chOff x="917231" y="750460"/>
              <a:chExt cx="635100" cy="635100"/>
            </a:xfrm>
          </p:grpSpPr>
          <p:sp>
            <p:nvSpPr>
              <p:cNvPr id="289" name="Google Shape;2108;p37">
                <a:extLst>
                  <a:ext uri="{FF2B5EF4-FFF2-40B4-BE49-F238E27FC236}">
                    <a16:creationId xmlns:a16="http://schemas.microsoft.com/office/drawing/2014/main" id="{27018378-567B-48E8-975D-3953DB917CB0}"/>
                  </a:ext>
                </a:extLst>
              </p:cNvPr>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109;p37">
                <a:extLst>
                  <a:ext uri="{FF2B5EF4-FFF2-40B4-BE49-F238E27FC236}">
                    <a16:creationId xmlns:a16="http://schemas.microsoft.com/office/drawing/2014/main" id="{E5E0A2F4-B590-4EC8-9F94-92C954443437}"/>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110;p37">
              <a:extLst>
                <a:ext uri="{FF2B5EF4-FFF2-40B4-BE49-F238E27FC236}">
                  <a16:creationId xmlns:a16="http://schemas.microsoft.com/office/drawing/2014/main" id="{E36A26A5-565B-4137-91D0-38296B3C20CD}"/>
                </a:ext>
              </a:extLst>
            </p:cNvPr>
            <p:cNvGrpSpPr/>
            <p:nvPr/>
          </p:nvGrpSpPr>
          <p:grpSpPr>
            <a:xfrm>
              <a:off x="941662" y="1454483"/>
              <a:ext cx="141883" cy="21170"/>
              <a:chOff x="5662375" y="212375"/>
              <a:chExt cx="175013" cy="27000"/>
            </a:xfrm>
          </p:grpSpPr>
          <p:sp>
            <p:nvSpPr>
              <p:cNvPr id="286" name="Google Shape;2111;p37">
                <a:extLst>
                  <a:ext uri="{FF2B5EF4-FFF2-40B4-BE49-F238E27FC236}">
                    <a16:creationId xmlns:a16="http://schemas.microsoft.com/office/drawing/2014/main" id="{7359B78E-1A70-4E3D-9C9F-F8C2498CEFCB}"/>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87" name="Google Shape;2112;p37">
                <a:extLst>
                  <a:ext uri="{FF2B5EF4-FFF2-40B4-BE49-F238E27FC236}">
                    <a16:creationId xmlns:a16="http://schemas.microsoft.com/office/drawing/2014/main" id="{C183FACF-83B7-4252-872F-23B12781AF99}"/>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88" name="Google Shape;2113;p37">
                <a:extLst>
                  <a:ext uri="{FF2B5EF4-FFF2-40B4-BE49-F238E27FC236}">
                    <a16:creationId xmlns:a16="http://schemas.microsoft.com/office/drawing/2014/main" id="{261DA83D-A9A1-453C-B8FF-4670EE9A4868}"/>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50" name="Google Shape;2150;p37"/>
          <p:cNvSpPr txBox="1">
            <a:spLocks noGrp="1"/>
          </p:cNvSpPr>
          <p:nvPr>
            <p:ph type="title" idx="15"/>
          </p:nvPr>
        </p:nvSpPr>
        <p:spPr>
          <a:xfrm>
            <a:off x="704101" y="3522547"/>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04</a:t>
            </a:r>
            <a:endParaRPr sz="1800" dirty="0"/>
          </a:p>
        </p:txBody>
      </p:sp>
      <p:sp>
        <p:nvSpPr>
          <p:cNvPr id="2148" name="Google Shape;2148;p37"/>
          <p:cNvSpPr txBox="1">
            <a:spLocks noGrp="1"/>
          </p:cNvSpPr>
          <p:nvPr>
            <p:ph type="title" idx="13"/>
          </p:nvPr>
        </p:nvSpPr>
        <p:spPr>
          <a:xfrm>
            <a:off x="678304" y="1914289"/>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02</a:t>
            </a:r>
            <a:endParaRPr sz="1800" dirty="0"/>
          </a:p>
        </p:txBody>
      </p:sp>
      <p:grpSp>
        <p:nvGrpSpPr>
          <p:cNvPr id="4" name="Groupe 3">
            <a:extLst>
              <a:ext uri="{FF2B5EF4-FFF2-40B4-BE49-F238E27FC236}">
                <a16:creationId xmlns:a16="http://schemas.microsoft.com/office/drawing/2014/main" id="{1E3386A9-A8D1-420A-AD4C-3D68E151A3DF}"/>
              </a:ext>
            </a:extLst>
          </p:cNvPr>
          <p:cNvGrpSpPr/>
          <p:nvPr/>
        </p:nvGrpSpPr>
        <p:grpSpPr>
          <a:xfrm>
            <a:off x="666144" y="2612530"/>
            <a:ext cx="514877" cy="576001"/>
            <a:chOff x="761837" y="1687497"/>
            <a:chExt cx="514877" cy="576001"/>
          </a:xfrm>
        </p:grpSpPr>
        <p:grpSp>
          <p:nvGrpSpPr>
            <p:cNvPr id="292" name="Google Shape;2107;p37">
              <a:extLst>
                <a:ext uri="{FF2B5EF4-FFF2-40B4-BE49-F238E27FC236}">
                  <a16:creationId xmlns:a16="http://schemas.microsoft.com/office/drawing/2014/main" id="{EE065467-D3E8-4D26-97F9-1C9BABED40CA}"/>
                </a:ext>
              </a:extLst>
            </p:cNvPr>
            <p:cNvGrpSpPr/>
            <p:nvPr/>
          </p:nvGrpSpPr>
          <p:grpSpPr>
            <a:xfrm>
              <a:off x="761837" y="1687497"/>
              <a:ext cx="514877" cy="497956"/>
              <a:chOff x="917231" y="750460"/>
              <a:chExt cx="635100" cy="635100"/>
            </a:xfrm>
          </p:grpSpPr>
          <p:sp>
            <p:nvSpPr>
              <p:cNvPr id="297" name="Google Shape;2108;p37">
                <a:extLst>
                  <a:ext uri="{FF2B5EF4-FFF2-40B4-BE49-F238E27FC236}">
                    <a16:creationId xmlns:a16="http://schemas.microsoft.com/office/drawing/2014/main" id="{DDB0871E-9236-4582-8810-EDDB24A99819}"/>
                  </a:ext>
                </a:extLst>
              </p:cNvPr>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109;p37">
                <a:extLst>
                  <a:ext uri="{FF2B5EF4-FFF2-40B4-BE49-F238E27FC236}">
                    <a16:creationId xmlns:a16="http://schemas.microsoft.com/office/drawing/2014/main" id="{CF4FBD91-32F8-4099-98A9-8BDB8C85FC96}"/>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110;p37">
              <a:extLst>
                <a:ext uri="{FF2B5EF4-FFF2-40B4-BE49-F238E27FC236}">
                  <a16:creationId xmlns:a16="http://schemas.microsoft.com/office/drawing/2014/main" id="{66B0A49C-D53F-4015-97E1-3F56395084DA}"/>
                </a:ext>
              </a:extLst>
            </p:cNvPr>
            <p:cNvGrpSpPr/>
            <p:nvPr/>
          </p:nvGrpSpPr>
          <p:grpSpPr>
            <a:xfrm>
              <a:off x="948324" y="2242328"/>
              <a:ext cx="141883" cy="21170"/>
              <a:chOff x="5662375" y="212375"/>
              <a:chExt cx="175013" cy="27000"/>
            </a:xfrm>
          </p:grpSpPr>
          <p:sp>
            <p:nvSpPr>
              <p:cNvPr id="294" name="Google Shape;2111;p37">
                <a:extLst>
                  <a:ext uri="{FF2B5EF4-FFF2-40B4-BE49-F238E27FC236}">
                    <a16:creationId xmlns:a16="http://schemas.microsoft.com/office/drawing/2014/main" id="{C043BD60-EEF8-4B66-AA84-BC573AFEE047}"/>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95" name="Google Shape;2112;p37">
                <a:extLst>
                  <a:ext uri="{FF2B5EF4-FFF2-40B4-BE49-F238E27FC236}">
                    <a16:creationId xmlns:a16="http://schemas.microsoft.com/office/drawing/2014/main" id="{7E9CE0F1-336C-48E8-8975-EB36B91A0449}"/>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96" name="Google Shape;2113;p37">
                <a:extLst>
                  <a:ext uri="{FF2B5EF4-FFF2-40B4-BE49-F238E27FC236}">
                    <a16:creationId xmlns:a16="http://schemas.microsoft.com/office/drawing/2014/main" id="{48C8B9E7-5A79-435E-9C07-7836CF5B8F30}"/>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49" name="Google Shape;2149;p37"/>
          <p:cNvSpPr txBox="1">
            <a:spLocks noGrp="1"/>
          </p:cNvSpPr>
          <p:nvPr>
            <p:ph type="title" idx="14"/>
          </p:nvPr>
        </p:nvSpPr>
        <p:spPr>
          <a:xfrm>
            <a:off x="694661" y="2700721"/>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03</a:t>
            </a:r>
            <a:endParaRPr sz="1800" dirty="0"/>
          </a:p>
        </p:txBody>
      </p:sp>
      <p:grpSp>
        <p:nvGrpSpPr>
          <p:cNvPr id="329" name="Google Shape;2106;p37">
            <a:extLst>
              <a:ext uri="{FF2B5EF4-FFF2-40B4-BE49-F238E27FC236}">
                <a16:creationId xmlns:a16="http://schemas.microsoft.com/office/drawing/2014/main" id="{D3D0A1E5-0CFA-4A36-A538-7660B85D98B2}"/>
              </a:ext>
            </a:extLst>
          </p:cNvPr>
          <p:cNvGrpSpPr/>
          <p:nvPr/>
        </p:nvGrpSpPr>
        <p:grpSpPr>
          <a:xfrm>
            <a:off x="8780532" y="4840793"/>
            <a:ext cx="268218" cy="302707"/>
            <a:chOff x="731647" y="573573"/>
            <a:chExt cx="635100" cy="734640"/>
          </a:xfrm>
        </p:grpSpPr>
        <p:grpSp>
          <p:nvGrpSpPr>
            <p:cNvPr id="330" name="Google Shape;2107;p37">
              <a:extLst>
                <a:ext uri="{FF2B5EF4-FFF2-40B4-BE49-F238E27FC236}">
                  <a16:creationId xmlns:a16="http://schemas.microsoft.com/office/drawing/2014/main" id="{BF46B08E-9D05-4D45-93A3-4F5F3CB66E91}"/>
                </a:ext>
              </a:extLst>
            </p:cNvPr>
            <p:cNvGrpSpPr/>
            <p:nvPr/>
          </p:nvGrpSpPr>
          <p:grpSpPr>
            <a:xfrm>
              <a:off x="731647" y="573573"/>
              <a:ext cx="635100" cy="635100"/>
              <a:chOff x="917231" y="750460"/>
              <a:chExt cx="635100" cy="635100"/>
            </a:xfrm>
          </p:grpSpPr>
          <p:sp>
            <p:nvSpPr>
              <p:cNvPr id="335" name="Google Shape;2108;p37">
                <a:extLst>
                  <a:ext uri="{FF2B5EF4-FFF2-40B4-BE49-F238E27FC236}">
                    <a16:creationId xmlns:a16="http://schemas.microsoft.com/office/drawing/2014/main" id="{1E9D103C-81C8-4D6B-9A0A-85F550DF1F5F}"/>
                  </a:ext>
                </a:extLst>
              </p:cNvPr>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2109;p37">
                <a:extLst>
                  <a:ext uri="{FF2B5EF4-FFF2-40B4-BE49-F238E27FC236}">
                    <a16:creationId xmlns:a16="http://schemas.microsoft.com/office/drawing/2014/main" id="{6A3E40C9-BF5F-4925-876B-D68B8127BDC0}"/>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MA" b="1" dirty="0">
                    <a:solidFill>
                      <a:schemeClr val="bg1"/>
                    </a:solidFill>
                  </a:rPr>
                  <a:t>2</a:t>
                </a:r>
                <a:endParaRPr b="1" dirty="0">
                  <a:solidFill>
                    <a:schemeClr val="bg1"/>
                  </a:solidFill>
                </a:endParaRPr>
              </a:p>
            </p:txBody>
          </p:sp>
        </p:grpSp>
        <p:grpSp>
          <p:nvGrpSpPr>
            <p:cNvPr id="331" name="Google Shape;2110;p37">
              <a:extLst>
                <a:ext uri="{FF2B5EF4-FFF2-40B4-BE49-F238E27FC236}">
                  <a16:creationId xmlns:a16="http://schemas.microsoft.com/office/drawing/2014/main" id="{C5D98723-C59C-4640-82B4-61B2C0537377}"/>
                </a:ext>
              </a:extLst>
            </p:cNvPr>
            <p:cNvGrpSpPr/>
            <p:nvPr/>
          </p:nvGrpSpPr>
          <p:grpSpPr>
            <a:xfrm>
              <a:off x="961679" y="1281213"/>
              <a:ext cx="175013" cy="27000"/>
              <a:chOff x="5662375" y="212375"/>
              <a:chExt cx="175013" cy="27000"/>
            </a:xfrm>
          </p:grpSpPr>
          <p:sp>
            <p:nvSpPr>
              <p:cNvPr id="332" name="Google Shape;2111;p37">
                <a:extLst>
                  <a:ext uri="{FF2B5EF4-FFF2-40B4-BE49-F238E27FC236}">
                    <a16:creationId xmlns:a16="http://schemas.microsoft.com/office/drawing/2014/main" id="{235E51AD-EA7B-4EB9-8ABF-E64C8FBE7750}"/>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33" name="Google Shape;2112;p37">
                <a:extLst>
                  <a:ext uri="{FF2B5EF4-FFF2-40B4-BE49-F238E27FC236}">
                    <a16:creationId xmlns:a16="http://schemas.microsoft.com/office/drawing/2014/main" id="{C4BD2E2D-174C-42BB-82A2-653D179A2D3A}"/>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34" name="Google Shape;2113;p37">
                <a:extLst>
                  <a:ext uri="{FF2B5EF4-FFF2-40B4-BE49-F238E27FC236}">
                    <a16:creationId xmlns:a16="http://schemas.microsoft.com/office/drawing/2014/main" id="{A3ACD980-FB87-4B04-AD7C-EEA51AA42F07}"/>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pic>
        <p:nvPicPr>
          <p:cNvPr id="75" name="Image 74">
            <a:extLst>
              <a:ext uri="{FF2B5EF4-FFF2-40B4-BE49-F238E27FC236}">
                <a16:creationId xmlns:a16="http://schemas.microsoft.com/office/drawing/2014/main" id="{F1B5F10A-4E2E-4357-AA3F-7822DCB35BB8}"/>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4615235" y="1525024"/>
            <a:ext cx="3885381" cy="237741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40">
                                            <p:txEl>
                                              <p:pRg st="0" end="0"/>
                                            </p:txEl>
                                          </p:spTgt>
                                        </p:tgtEl>
                                        <p:attrNameLst>
                                          <p:attrName>style.visibility</p:attrName>
                                        </p:attrNameLst>
                                      </p:cBhvr>
                                      <p:to>
                                        <p:strVal val="visible"/>
                                      </p:to>
                                    </p:set>
                                    <p:animEffect transition="in" filter="fade">
                                      <p:cBhvr>
                                        <p:cTn id="7" dur="1000"/>
                                        <p:tgtEl>
                                          <p:spTgt spid="2140">
                                            <p:txEl>
                                              <p:pRg st="0" end="0"/>
                                            </p:txEl>
                                          </p:spTgt>
                                        </p:tgtEl>
                                      </p:cBhvr>
                                    </p:animEffect>
                                    <p:anim calcmode="lin" valueType="num">
                                      <p:cBhvr>
                                        <p:cTn id="8" dur="1000" fill="hold"/>
                                        <p:tgtEl>
                                          <p:spTgt spid="214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14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41">
                                            <p:txEl>
                                              <p:pRg st="0" end="0"/>
                                            </p:txEl>
                                          </p:spTgt>
                                        </p:tgtEl>
                                        <p:attrNameLst>
                                          <p:attrName>style.visibility</p:attrName>
                                        </p:attrNameLst>
                                      </p:cBhvr>
                                      <p:to>
                                        <p:strVal val="visible"/>
                                      </p:to>
                                    </p:set>
                                    <p:animEffect transition="in" filter="fade">
                                      <p:cBhvr>
                                        <p:cTn id="14" dur="1000"/>
                                        <p:tgtEl>
                                          <p:spTgt spid="2141">
                                            <p:txEl>
                                              <p:pRg st="0" end="0"/>
                                            </p:txEl>
                                          </p:spTgt>
                                        </p:tgtEl>
                                      </p:cBhvr>
                                    </p:animEffect>
                                    <p:anim calcmode="lin" valueType="num">
                                      <p:cBhvr>
                                        <p:cTn id="15" dur="1000" fill="hold"/>
                                        <p:tgtEl>
                                          <p:spTgt spid="2141">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14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145">
                                            <p:txEl>
                                              <p:pRg st="0" end="0"/>
                                            </p:txEl>
                                          </p:spTgt>
                                        </p:tgtEl>
                                        <p:attrNameLst>
                                          <p:attrName>style.visibility</p:attrName>
                                        </p:attrNameLst>
                                      </p:cBhvr>
                                      <p:to>
                                        <p:strVal val="visible"/>
                                      </p:to>
                                    </p:set>
                                    <p:animEffect transition="in" filter="fade">
                                      <p:cBhvr>
                                        <p:cTn id="21" dur="1000"/>
                                        <p:tgtEl>
                                          <p:spTgt spid="2145">
                                            <p:txEl>
                                              <p:pRg st="0" end="0"/>
                                            </p:txEl>
                                          </p:spTgt>
                                        </p:tgtEl>
                                      </p:cBhvr>
                                    </p:animEffect>
                                    <p:anim calcmode="lin" valueType="num">
                                      <p:cBhvr>
                                        <p:cTn id="22" dur="1000" fill="hold"/>
                                        <p:tgtEl>
                                          <p:spTgt spid="2145">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14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143">
                                            <p:txEl>
                                              <p:pRg st="0" end="0"/>
                                            </p:txEl>
                                          </p:spTgt>
                                        </p:tgtEl>
                                        <p:attrNameLst>
                                          <p:attrName>style.visibility</p:attrName>
                                        </p:attrNameLst>
                                      </p:cBhvr>
                                      <p:to>
                                        <p:strVal val="visible"/>
                                      </p:to>
                                    </p:set>
                                    <p:animEffect transition="in" filter="fade">
                                      <p:cBhvr>
                                        <p:cTn id="28" dur="1000"/>
                                        <p:tgtEl>
                                          <p:spTgt spid="2143">
                                            <p:txEl>
                                              <p:pRg st="0" end="0"/>
                                            </p:txEl>
                                          </p:spTgt>
                                        </p:tgtEl>
                                      </p:cBhvr>
                                    </p:animEffect>
                                    <p:anim calcmode="lin" valueType="num">
                                      <p:cBhvr>
                                        <p:cTn id="29" dur="1000" fill="hold"/>
                                        <p:tgtEl>
                                          <p:spTgt spid="2143">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214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 grpId="0" build="p"/>
      <p:bldP spid="2141" grpId="0" build="p"/>
      <p:bldP spid="2143" grpId="0" build="p"/>
      <p:bldP spid="214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oogle Shape;2106;p37">
            <a:extLst>
              <a:ext uri="{FF2B5EF4-FFF2-40B4-BE49-F238E27FC236}">
                <a16:creationId xmlns:a16="http://schemas.microsoft.com/office/drawing/2014/main" id="{461191F1-9FB9-4834-8E01-E4E43B0851E1}"/>
              </a:ext>
            </a:extLst>
          </p:cNvPr>
          <p:cNvGrpSpPr/>
          <p:nvPr/>
        </p:nvGrpSpPr>
        <p:grpSpPr>
          <a:xfrm>
            <a:off x="8780532" y="4840793"/>
            <a:ext cx="268218" cy="302707"/>
            <a:chOff x="731647" y="573573"/>
            <a:chExt cx="635100" cy="734640"/>
          </a:xfrm>
        </p:grpSpPr>
        <p:grpSp>
          <p:nvGrpSpPr>
            <p:cNvPr id="6" name="Google Shape;2107;p37">
              <a:extLst>
                <a:ext uri="{FF2B5EF4-FFF2-40B4-BE49-F238E27FC236}">
                  <a16:creationId xmlns:a16="http://schemas.microsoft.com/office/drawing/2014/main" id="{17C0AC08-F988-476C-93B1-1AE646B49D17}"/>
                </a:ext>
              </a:extLst>
            </p:cNvPr>
            <p:cNvGrpSpPr/>
            <p:nvPr/>
          </p:nvGrpSpPr>
          <p:grpSpPr>
            <a:xfrm>
              <a:off x="731647" y="573573"/>
              <a:ext cx="635100" cy="635100"/>
              <a:chOff x="917231" y="750460"/>
              <a:chExt cx="635100" cy="635100"/>
            </a:xfrm>
          </p:grpSpPr>
          <p:sp>
            <p:nvSpPr>
              <p:cNvPr id="11" name="Google Shape;2108;p37">
                <a:extLst>
                  <a:ext uri="{FF2B5EF4-FFF2-40B4-BE49-F238E27FC236}">
                    <a16:creationId xmlns:a16="http://schemas.microsoft.com/office/drawing/2014/main" id="{EC73D840-30E5-4265-ADC9-F6DBDE49C09A}"/>
                  </a:ext>
                </a:extLst>
              </p:cNvPr>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09;p37">
                <a:extLst>
                  <a:ext uri="{FF2B5EF4-FFF2-40B4-BE49-F238E27FC236}">
                    <a16:creationId xmlns:a16="http://schemas.microsoft.com/office/drawing/2014/main" id="{21725A1C-96F5-4824-AF07-18D1C4289FC7}"/>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MA" b="1" dirty="0">
                    <a:solidFill>
                      <a:schemeClr val="bg1"/>
                    </a:solidFill>
                  </a:rPr>
                  <a:t>3</a:t>
                </a:r>
                <a:endParaRPr b="1" dirty="0">
                  <a:solidFill>
                    <a:schemeClr val="bg1"/>
                  </a:solidFill>
                </a:endParaRPr>
              </a:p>
            </p:txBody>
          </p:sp>
        </p:grpSp>
        <p:grpSp>
          <p:nvGrpSpPr>
            <p:cNvPr id="7" name="Google Shape;2110;p37">
              <a:extLst>
                <a:ext uri="{FF2B5EF4-FFF2-40B4-BE49-F238E27FC236}">
                  <a16:creationId xmlns:a16="http://schemas.microsoft.com/office/drawing/2014/main" id="{2301904F-EDE3-4C23-B427-840D54F4A984}"/>
                </a:ext>
              </a:extLst>
            </p:cNvPr>
            <p:cNvGrpSpPr/>
            <p:nvPr/>
          </p:nvGrpSpPr>
          <p:grpSpPr>
            <a:xfrm>
              <a:off x="961679" y="1281213"/>
              <a:ext cx="175013" cy="27000"/>
              <a:chOff x="5662375" y="212375"/>
              <a:chExt cx="175013" cy="27000"/>
            </a:xfrm>
          </p:grpSpPr>
          <p:sp>
            <p:nvSpPr>
              <p:cNvPr id="8" name="Google Shape;2111;p37">
                <a:extLst>
                  <a:ext uri="{FF2B5EF4-FFF2-40B4-BE49-F238E27FC236}">
                    <a16:creationId xmlns:a16="http://schemas.microsoft.com/office/drawing/2014/main" id="{768AE0F2-3E11-447C-A1F2-7810EFC964EA}"/>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9" name="Google Shape;2112;p37">
                <a:extLst>
                  <a:ext uri="{FF2B5EF4-FFF2-40B4-BE49-F238E27FC236}">
                    <a16:creationId xmlns:a16="http://schemas.microsoft.com/office/drawing/2014/main" id="{14F857F2-C801-48F2-9EB9-280CAC4D2E9A}"/>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0" name="Google Shape;2113;p37">
                <a:extLst>
                  <a:ext uri="{FF2B5EF4-FFF2-40B4-BE49-F238E27FC236}">
                    <a16:creationId xmlns:a16="http://schemas.microsoft.com/office/drawing/2014/main" id="{F55E32DC-643F-4192-A2C1-6ED3D26A10F1}"/>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sp>
        <p:nvSpPr>
          <p:cNvPr id="2" name="Rectangle 1">
            <a:extLst>
              <a:ext uri="{FF2B5EF4-FFF2-40B4-BE49-F238E27FC236}">
                <a16:creationId xmlns:a16="http://schemas.microsoft.com/office/drawing/2014/main" id="{CFC9E226-A8C9-4A68-867E-168E8D149851}"/>
              </a:ext>
            </a:extLst>
          </p:cNvPr>
          <p:cNvSpPr/>
          <p:nvPr/>
        </p:nvSpPr>
        <p:spPr>
          <a:xfrm>
            <a:off x="3541392" y="2366925"/>
            <a:ext cx="3179134" cy="646331"/>
          </a:xfrm>
          <a:prstGeom prst="rect">
            <a:avLst/>
          </a:prstGeom>
        </p:spPr>
        <p:txBody>
          <a:bodyPr wrap="square">
            <a:spAutoFit/>
          </a:bodyPr>
          <a:lstStyle/>
          <a:p>
            <a:r>
              <a:rPr lang="fr-MA" sz="3600" dirty="0">
                <a:solidFill>
                  <a:schemeClr val="dk2"/>
                </a:solidFill>
                <a:latin typeface="Fjalla One"/>
              </a:rPr>
              <a:t>Introduction</a:t>
            </a:r>
          </a:p>
        </p:txBody>
      </p:sp>
      <p:sp>
        <p:nvSpPr>
          <p:cNvPr id="13" name="TextBox 4">
            <a:extLst>
              <a:ext uri="{FF2B5EF4-FFF2-40B4-BE49-F238E27FC236}">
                <a16:creationId xmlns:a16="http://schemas.microsoft.com/office/drawing/2014/main" id="{F380305E-B0CC-409C-989E-94A1480B548C}"/>
              </a:ext>
            </a:extLst>
          </p:cNvPr>
          <p:cNvSpPr txBox="1"/>
          <p:nvPr/>
        </p:nvSpPr>
        <p:spPr>
          <a:xfrm>
            <a:off x="3183951" y="1443595"/>
            <a:ext cx="3179135" cy="923330"/>
          </a:xfrm>
          <a:prstGeom prst="rect">
            <a:avLst/>
          </a:prstGeom>
          <a:noFill/>
        </p:spPr>
        <p:txBody>
          <a:bodyPr wrap="square" rtlCol="0">
            <a:spAutoFit/>
          </a:bodyPr>
          <a:lstStyle/>
          <a:p>
            <a:pPr algn="ctr"/>
            <a:r>
              <a:rPr lang="fr-MA" sz="5400" dirty="0">
                <a:solidFill>
                  <a:schemeClr val="dk2"/>
                </a:solidFill>
                <a:latin typeface="Fjalla One"/>
                <a:sym typeface="Fjalla One"/>
              </a:rPr>
              <a:t>01</a:t>
            </a:r>
          </a:p>
        </p:txBody>
      </p:sp>
    </p:spTree>
    <p:extLst>
      <p:ext uri="{BB962C8B-B14F-4D97-AF65-F5344CB8AC3E}">
        <p14:creationId xmlns:p14="http://schemas.microsoft.com/office/powerpoint/2010/main" val="1444940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4241;p64">
            <a:extLst>
              <a:ext uri="{FF2B5EF4-FFF2-40B4-BE49-F238E27FC236}">
                <a16:creationId xmlns:a16="http://schemas.microsoft.com/office/drawing/2014/main" id="{21C10446-001A-43FA-8B75-370F227EDC98}"/>
              </a:ext>
            </a:extLst>
          </p:cNvPr>
          <p:cNvGrpSpPr/>
          <p:nvPr/>
        </p:nvGrpSpPr>
        <p:grpSpPr>
          <a:xfrm>
            <a:off x="5688419" y="1626034"/>
            <a:ext cx="3092113" cy="2477385"/>
            <a:chOff x="1338075" y="463925"/>
            <a:chExt cx="5022575" cy="4585450"/>
          </a:xfrm>
        </p:grpSpPr>
        <p:sp>
          <p:nvSpPr>
            <p:cNvPr id="4" name="Google Shape;4242;p64">
              <a:extLst>
                <a:ext uri="{FF2B5EF4-FFF2-40B4-BE49-F238E27FC236}">
                  <a16:creationId xmlns:a16="http://schemas.microsoft.com/office/drawing/2014/main" id="{A850D2B2-D234-458F-B62C-6466D715714C}"/>
                </a:ext>
              </a:extLst>
            </p:cNvPr>
            <p:cNvSpPr/>
            <p:nvPr/>
          </p:nvSpPr>
          <p:spPr>
            <a:xfrm>
              <a:off x="1338075" y="522825"/>
              <a:ext cx="5022575" cy="4526325"/>
            </a:xfrm>
            <a:custGeom>
              <a:avLst/>
              <a:gdLst/>
              <a:ahLst/>
              <a:cxnLst/>
              <a:rect l="l" t="t" r="r" b="b"/>
              <a:pathLst>
                <a:path w="200903" h="181053" extrusionOk="0">
                  <a:moveTo>
                    <a:pt x="125732" y="1"/>
                  </a:moveTo>
                  <a:cubicBezTo>
                    <a:pt x="113978" y="1"/>
                    <a:pt x="102353" y="4024"/>
                    <a:pt x="92608" y="11467"/>
                  </a:cubicBezTo>
                  <a:cubicBezTo>
                    <a:pt x="70622" y="28310"/>
                    <a:pt x="54646" y="51229"/>
                    <a:pt x="30570" y="65823"/>
                  </a:cubicBezTo>
                  <a:cubicBezTo>
                    <a:pt x="10512" y="77974"/>
                    <a:pt x="0" y="97646"/>
                    <a:pt x="6751" y="125419"/>
                  </a:cubicBezTo>
                  <a:cubicBezTo>
                    <a:pt x="13127" y="151683"/>
                    <a:pt x="33585" y="167565"/>
                    <a:pt x="56639" y="167565"/>
                  </a:cubicBezTo>
                  <a:cubicBezTo>
                    <a:pt x="57991" y="167565"/>
                    <a:pt x="59353" y="167510"/>
                    <a:pt x="60721" y="167400"/>
                  </a:cubicBezTo>
                  <a:cubicBezTo>
                    <a:pt x="65021" y="167056"/>
                    <a:pt x="69362" y="166862"/>
                    <a:pt x="73701" y="166862"/>
                  </a:cubicBezTo>
                  <a:cubicBezTo>
                    <a:pt x="90057" y="166862"/>
                    <a:pt x="106390" y="169618"/>
                    <a:pt x="120413" y="177493"/>
                  </a:cubicBezTo>
                  <a:cubicBezTo>
                    <a:pt x="124643" y="179866"/>
                    <a:pt x="129744" y="181052"/>
                    <a:pt x="135391" y="181052"/>
                  </a:cubicBezTo>
                  <a:cubicBezTo>
                    <a:pt x="150859" y="181052"/>
                    <a:pt x="170424" y="172151"/>
                    <a:pt x="187402" y="154349"/>
                  </a:cubicBezTo>
                  <a:cubicBezTo>
                    <a:pt x="200903" y="140173"/>
                    <a:pt x="199585" y="122172"/>
                    <a:pt x="195181" y="105329"/>
                  </a:cubicBezTo>
                  <a:cubicBezTo>
                    <a:pt x="192481" y="94946"/>
                    <a:pt x="190713" y="84306"/>
                    <a:pt x="188624" y="73763"/>
                  </a:cubicBezTo>
                  <a:cubicBezTo>
                    <a:pt x="187113" y="66337"/>
                    <a:pt x="185473" y="58944"/>
                    <a:pt x="183223" y="51712"/>
                  </a:cubicBezTo>
                  <a:cubicBezTo>
                    <a:pt x="176634" y="30753"/>
                    <a:pt x="163551" y="9506"/>
                    <a:pt x="141114" y="2370"/>
                  </a:cubicBezTo>
                  <a:cubicBezTo>
                    <a:pt x="136060" y="773"/>
                    <a:pt x="130884" y="1"/>
                    <a:pt x="1257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243;p64">
              <a:extLst>
                <a:ext uri="{FF2B5EF4-FFF2-40B4-BE49-F238E27FC236}">
                  <a16:creationId xmlns:a16="http://schemas.microsoft.com/office/drawing/2014/main" id="{DFE025BD-34B9-4EB4-945C-A70A55A818D9}"/>
                </a:ext>
              </a:extLst>
            </p:cNvPr>
            <p:cNvSpPr/>
            <p:nvPr/>
          </p:nvSpPr>
          <p:spPr>
            <a:xfrm>
              <a:off x="1455400" y="522600"/>
              <a:ext cx="4838550" cy="4526775"/>
            </a:xfrm>
            <a:custGeom>
              <a:avLst/>
              <a:gdLst/>
              <a:ahLst/>
              <a:cxnLst/>
              <a:rect l="l" t="t" r="r" b="b"/>
              <a:pathLst>
                <a:path w="193542" h="181071" extrusionOk="0">
                  <a:moveTo>
                    <a:pt x="50853" y="46128"/>
                  </a:moveTo>
                  <a:cubicBezTo>
                    <a:pt x="50339" y="46610"/>
                    <a:pt x="49824" y="47092"/>
                    <a:pt x="49310" y="47574"/>
                  </a:cubicBezTo>
                  <a:cubicBezTo>
                    <a:pt x="49503" y="47670"/>
                    <a:pt x="49696" y="47767"/>
                    <a:pt x="49889" y="47863"/>
                  </a:cubicBezTo>
                  <a:cubicBezTo>
                    <a:pt x="50821" y="48345"/>
                    <a:pt x="51721" y="48763"/>
                    <a:pt x="52524" y="49149"/>
                  </a:cubicBezTo>
                  <a:cubicBezTo>
                    <a:pt x="51849" y="48185"/>
                    <a:pt x="51303" y="47156"/>
                    <a:pt x="50853" y="46128"/>
                  </a:cubicBezTo>
                  <a:close/>
                  <a:moveTo>
                    <a:pt x="89169" y="37802"/>
                  </a:moveTo>
                  <a:cubicBezTo>
                    <a:pt x="89169" y="38156"/>
                    <a:pt x="89137" y="45549"/>
                    <a:pt x="84572" y="50306"/>
                  </a:cubicBezTo>
                  <a:cubicBezTo>
                    <a:pt x="79879" y="55160"/>
                    <a:pt x="72229" y="55385"/>
                    <a:pt x="72229" y="55385"/>
                  </a:cubicBezTo>
                  <a:cubicBezTo>
                    <a:pt x="72229" y="55032"/>
                    <a:pt x="72293" y="47638"/>
                    <a:pt x="76858" y="42881"/>
                  </a:cubicBezTo>
                  <a:cubicBezTo>
                    <a:pt x="81551" y="38027"/>
                    <a:pt x="89169" y="37802"/>
                    <a:pt x="89169" y="37802"/>
                  </a:cubicBezTo>
                  <a:close/>
                  <a:moveTo>
                    <a:pt x="120992" y="0"/>
                  </a:moveTo>
                  <a:cubicBezTo>
                    <a:pt x="109259" y="0"/>
                    <a:pt x="97655" y="4050"/>
                    <a:pt x="87915" y="11476"/>
                  </a:cubicBezTo>
                  <a:cubicBezTo>
                    <a:pt x="83672" y="14722"/>
                    <a:pt x="79686" y="18194"/>
                    <a:pt x="75797" y="21762"/>
                  </a:cubicBezTo>
                  <a:cubicBezTo>
                    <a:pt x="77147" y="24848"/>
                    <a:pt x="78143" y="28416"/>
                    <a:pt x="78143" y="32209"/>
                  </a:cubicBezTo>
                  <a:cubicBezTo>
                    <a:pt x="78143" y="32241"/>
                    <a:pt x="78143" y="32273"/>
                    <a:pt x="78143" y="32305"/>
                  </a:cubicBezTo>
                  <a:cubicBezTo>
                    <a:pt x="78143" y="43910"/>
                    <a:pt x="69014" y="53296"/>
                    <a:pt x="69014" y="53296"/>
                  </a:cubicBezTo>
                  <a:cubicBezTo>
                    <a:pt x="69014" y="53296"/>
                    <a:pt x="62168" y="46353"/>
                    <a:pt x="60207" y="36966"/>
                  </a:cubicBezTo>
                  <a:cubicBezTo>
                    <a:pt x="59210" y="37963"/>
                    <a:pt x="58214" y="38959"/>
                    <a:pt x="57217" y="39956"/>
                  </a:cubicBezTo>
                  <a:cubicBezTo>
                    <a:pt x="58696" y="40727"/>
                    <a:pt x="60143" y="41756"/>
                    <a:pt x="61364" y="43138"/>
                  </a:cubicBezTo>
                  <a:cubicBezTo>
                    <a:pt x="65286" y="47510"/>
                    <a:pt x="65543" y="53842"/>
                    <a:pt x="65543" y="55417"/>
                  </a:cubicBezTo>
                  <a:cubicBezTo>
                    <a:pt x="65543" y="55674"/>
                    <a:pt x="65543" y="55803"/>
                    <a:pt x="65543" y="55803"/>
                  </a:cubicBezTo>
                  <a:cubicBezTo>
                    <a:pt x="65543" y="55803"/>
                    <a:pt x="59146" y="55353"/>
                    <a:pt x="54646" y="51464"/>
                  </a:cubicBezTo>
                  <a:cubicBezTo>
                    <a:pt x="53232" y="50788"/>
                    <a:pt x="51431" y="49921"/>
                    <a:pt x="49374" y="48796"/>
                  </a:cubicBezTo>
                  <a:cubicBezTo>
                    <a:pt x="49085" y="48667"/>
                    <a:pt x="48796" y="48506"/>
                    <a:pt x="48506" y="48345"/>
                  </a:cubicBezTo>
                  <a:cubicBezTo>
                    <a:pt x="41531" y="54774"/>
                    <a:pt x="34202" y="60785"/>
                    <a:pt x="25877" y="65832"/>
                  </a:cubicBezTo>
                  <a:cubicBezTo>
                    <a:pt x="9933" y="75508"/>
                    <a:pt x="0" y="89908"/>
                    <a:pt x="0" y="109356"/>
                  </a:cubicBezTo>
                  <a:cubicBezTo>
                    <a:pt x="0" y="114370"/>
                    <a:pt x="676" y="119738"/>
                    <a:pt x="2058" y="125428"/>
                  </a:cubicBezTo>
                  <a:cubicBezTo>
                    <a:pt x="8422" y="151690"/>
                    <a:pt x="28898" y="167569"/>
                    <a:pt x="51946" y="167569"/>
                  </a:cubicBezTo>
                  <a:cubicBezTo>
                    <a:pt x="53296" y="167569"/>
                    <a:pt x="54646" y="167537"/>
                    <a:pt x="56028" y="167409"/>
                  </a:cubicBezTo>
                  <a:cubicBezTo>
                    <a:pt x="60335" y="167055"/>
                    <a:pt x="64707" y="166862"/>
                    <a:pt x="69079" y="166862"/>
                  </a:cubicBezTo>
                  <a:cubicBezTo>
                    <a:pt x="85408" y="166862"/>
                    <a:pt x="101705" y="169627"/>
                    <a:pt x="115720" y="177502"/>
                  </a:cubicBezTo>
                  <a:cubicBezTo>
                    <a:pt x="119931" y="179881"/>
                    <a:pt x="125042" y="181070"/>
                    <a:pt x="130700" y="181070"/>
                  </a:cubicBezTo>
                  <a:cubicBezTo>
                    <a:pt x="146193" y="181070"/>
                    <a:pt x="165737" y="172166"/>
                    <a:pt x="182709" y="154358"/>
                  </a:cubicBezTo>
                  <a:cubicBezTo>
                    <a:pt x="190745" y="145904"/>
                    <a:pt x="193542" y="136068"/>
                    <a:pt x="193542" y="125942"/>
                  </a:cubicBezTo>
                  <a:cubicBezTo>
                    <a:pt x="193542" y="119096"/>
                    <a:pt x="192256" y="112120"/>
                    <a:pt x="190488" y="105338"/>
                  </a:cubicBezTo>
                  <a:cubicBezTo>
                    <a:pt x="187788" y="94955"/>
                    <a:pt x="186020" y="84315"/>
                    <a:pt x="183931" y="73772"/>
                  </a:cubicBezTo>
                  <a:cubicBezTo>
                    <a:pt x="182420" y="66346"/>
                    <a:pt x="180780" y="58953"/>
                    <a:pt x="178530" y="51721"/>
                  </a:cubicBezTo>
                  <a:cubicBezTo>
                    <a:pt x="171941" y="30762"/>
                    <a:pt x="158858" y="9515"/>
                    <a:pt x="136421" y="2379"/>
                  </a:cubicBezTo>
                  <a:cubicBezTo>
                    <a:pt x="131342" y="772"/>
                    <a:pt x="126167" y="0"/>
                    <a:pt x="1209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244;p64">
              <a:extLst>
                <a:ext uri="{FF2B5EF4-FFF2-40B4-BE49-F238E27FC236}">
                  <a16:creationId xmlns:a16="http://schemas.microsoft.com/office/drawing/2014/main" id="{DBC494A8-0545-4CE7-9CBE-4211A39E7701}"/>
                </a:ext>
              </a:extLst>
            </p:cNvPr>
            <p:cNvSpPr/>
            <p:nvPr/>
          </p:nvSpPr>
          <p:spPr>
            <a:xfrm>
              <a:off x="2412500" y="519875"/>
              <a:ext cx="132625" cy="207650"/>
            </a:xfrm>
            <a:custGeom>
              <a:avLst/>
              <a:gdLst/>
              <a:ahLst/>
              <a:cxnLst/>
              <a:rect l="l" t="t" r="r" b="b"/>
              <a:pathLst>
                <a:path w="5305" h="8306" extrusionOk="0">
                  <a:moveTo>
                    <a:pt x="2754" y="1"/>
                  </a:moveTo>
                  <a:cubicBezTo>
                    <a:pt x="2398" y="1"/>
                    <a:pt x="2038" y="96"/>
                    <a:pt x="1704" y="302"/>
                  </a:cubicBezTo>
                  <a:cubicBezTo>
                    <a:pt x="161" y="1266"/>
                    <a:pt x="0" y="4545"/>
                    <a:pt x="386" y="6120"/>
                  </a:cubicBezTo>
                  <a:cubicBezTo>
                    <a:pt x="418" y="6249"/>
                    <a:pt x="1190" y="8306"/>
                    <a:pt x="1222" y="8306"/>
                  </a:cubicBezTo>
                  <a:cubicBezTo>
                    <a:pt x="1222" y="8306"/>
                    <a:pt x="3729" y="6313"/>
                    <a:pt x="4372" y="5059"/>
                  </a:cubicBezTo>
                  <a:cubicBezTo>
                    <a:pt x="4919" y="3966"/>
                    <a:pt x="5304" y="2424"/>
                    <a:pt x="4758" y="1299"/>
                  </a:cubicBezTo>
                  <a:cubicBezTo>
                    <a:pt x="4356" y="494"/>
                    <a:pt x="3566" y="1"/>
                    <a:pt x="2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245;p64">
              <a:extLst>
                <a:ext uri="{FF2B5EF4-FFF2-40B4-BE49-F238E27FC236}">
                  <a16:creationId xmlns:a16="http://schemas.microsoft.com/office/drawing/2014/main" id="{B2BCAFC4-BBE5-4C94-9727-FDADC9AD652F}"/>
                </a:ext>
              </a:extLst>
            </p:cNvPr>
            <p:cNvSpPr/>
            <p:nvPr/>
          </p:nvSpPr>
          <p:spPr>
            <a:xfrm>
              <a:off x="1792100" y="970475"/>
              <a:ext cx="143875" cy="203075"/>
            </a:xfrm>
            <a:custGeom>
              <a:avLst/>
              <a:gdLst/>
              <a:ahLst/>
              <a:cxnLst/>
              <a:rect l="l" t="t" r="r" b="b"/>
              <a:pathLst>
                <a:path w="5755" h="8123" extrusionOk="0">
                  <a:moveTo>
                    <a:pt x="2663" y="0"/>
                  </a:moveTo>
                  <a:cubicBezTo>
                    <a:pt x="1887" y="0"/>
                    <a:pt x="1133" y="393"/>
                    <a:pt x="772" y="1179"/>
                  </a:cubicBezTo>
                  <a:cubicBezTo>
                    <a:pt x="1" y="2851"/>
                    <a:pt x="1672" y="5679"/>
                    <a:pt x="2862" y="6772"/>
                  </a:cubicBezTo>
                  <a:cubicBezTo>
                    <a:pt x="2957" y="6867"/>
                    <a:pt x="4714" y="8123"/>
                    <a:pt x="4758" y="8123"/>
                  </a:cubicBezTo>
                  <a:cubicBezTo>
                    <a:pt x="4758" y="8123"/>
                    <a:pt x="4758" y="8123"/>
                    <a:pt x="4758" y="8122"/>
                  </a:cubicBezTo>
                  <a:cubicBezTo>
                    <a:pt x="4758" y="8122"/>
                    <a:pt x="5755" y="5101"/>
                    <a:pt x="5594" y="3686"/>
                  </a:cubicBezTo>
                  <a:cubicBezTo>
                    <a:pt x="5466" y="2465"/>
                    <a:pt x="4951" y="986"/>
                    <a:pt x="3826" y="311"/>
                  </a:cubicBezTo>
                  <a:cubicBezTo>
                    <a:pt x="3466" y="104"/>
                    <a:pt x="3062" y="0"/>
                    <a:pt x="2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246;p64">
              <a:extLst>
                <a:ext uri="{FF2B5EF4-FFF2-40B4-BE49-F238E27FC236}">
                  <a16:creationId xmlns:a16="http://schemas.microsoft.com/office/drawing/2014/main" id="{FEBA0194-831D-4B67-BF17-45610199F172}"/>
                </a:ext>
              </a:extLst>
            </p:cNvPr>
            <p:cNvSpPr/>
            <p:nvPr/>
          </p:nvSpPr>
          <p:spPr>
            <a:xfrm>
              <a:off x="2946900" y="802250"/>
              <a:ext cx="463700" cy="1052750"/>
            </a:xfrm>
            <a:custGeom>
              <a:avLst/>
              <a:gdLst/>
              <a:ahLst/>
              <a:cxnLst/>
              <a:rect l="l" t="t" r="r" b="b"/>
              <a:pathLst>
                <a:path w="18548" h="42110" extrusionOk="0">
                  <a:moveTo>
                    <a:pt x="9194" y="0"/>
                  </a:moveTo>
                  <a:cubicBezTo>
                    <a:pt x="9194" y="0"/>
                    <a:pt x="0" y="9483"/>
                    <a:pt x="65" y="21087"/>
                  </a:cubicBezTo>
                  <a:cubicBezTo>
                    <a:pt x="97" y="32724"/>
                    <a:pt x="9354" y="42110"/>
                    <a:pt x="9354" y="42110"/>
                  </a:cubicBezTo>
                  <a:cubicBezTo>
                    <a:pt x="9354" y="42110"/>
                    <a:pt x="18548" y="32659"/>
                    <a:pt x="18483" y="21023"/>
                  </a:cubicBezTo>
                  <a:cubicBezTo>
                    <a:pt x="18451" y="9387"/>
                    <a:pt x="9194" y="0"/>
                    <a:pt x="9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247;p64">
              <a:extLst>
                <a:ext uri="{FF2B5EF4-FFF2-40B4-BE49-F238E27FC236}">
                  <a16:creationId xmlns:a16="http://schemas.microsoft.com/office/drawing/2014/main" id="{99C9FD9A-6377-4657-BB44-892E375752FA}"/>
                </a:ext>
              </a:extLst>
            </p:cNvPr>
            <p:cNvSpPr/>
            <p:nvPr/>
          </p:nvSpPr>
          <p:spPr>
            <a:xfrm>
              <a:off x="1520500" y="464425"/>
              <a:ext cx="1581525" cy="1453275"/>
            </a:xfrm>
            <a:custGeom>
              <a:avLst/>
              <a:gdLst/>
              <a:ahLst/>
              <a:cxnLst/>
              <a:rect l="l" t="t" r="r" b="b"/>
              <a:pathLst>
                <a:path w="63261" h="58131" extrusionOk="0">
                  <a:moveTo>
                    <a:pt x="47124" y="44758"/>
                  </a:moveTo>
                  <a:cubicBezTo>
                    <a:pt x="47542" y="46879"/>
                    <a:pt x="48377" y="49322"/>
                    <a:pt x="49920" y="51476"/>
                  </a:cubicBezTo>
                  <a:cubicBezTo>
                    <a:pt x="49117" y="51090"/>
                    <a:pt x="48217" y="50672"/>
                    <a:pt x="47285" y="50190"/>
                  </a:cubicBezTo>
                  <a:cubicBezTo>
                    <a:pt x="46577" y="49837"/>
                    <a:pt x="45838" y="49451"/>
                    <a:pt x="45067" y="49033"/>
                  </a:cubicBezTo>
                  <a:cubicBezTo>
                    <a:pt x="45195" y="48712"/>
                    <a:pt x="46288" y="46301"/>
                    <a:pt x="46385" y="44919"/>
                  </a:cubicBezTo>
                  <a:cubicBezTo>
                    <a:pt x="46610" y="44886"/>
                    <a:pt x="46867" y="44822"/>
                    <a:pt x="47124" y="44758"/>
                  </a:cubicBezTo>
                  <a:close/>
                  <a:moveTo>
                    <a:pt x="26629" y="1"/>
                  </a:moveTo>
                  <a:cubicBezTo>
                    <a:pt x="26482" y="1"/>
                    <a:pt x="26338" y="15"/>
                    <a:pt x="26198" y="45"/>
                  </a:cubicBezTo>
                  <a:cubicBezTo>
                    <a:pt x="24912" y="302"/>
                    <a:pt x="24301" y="1652"/>
                    <a:pt x="24687" y="2841"/>
                  </a:cubicBezTo>
                  <a:cubicBezTo>
                    <a:pt x="25105" y="4063"/>
                    <a:pt x="26455" y="4899"/>
                    <a:pt x="27580" y="5284"/>
                  </a:cubicBezTo>
                  <a:cubicBezTo>
                    <a:pt x="28155" y="5487"/>
                    <a:pt x="29054" y="5546"/>
                    <a:pt x="29898" y="5546"/>
                  </a:cubicBezTo>
                  <a:cubicBezTo>
                    <a:pt x="30798" y="5546"/>
                    <a:pt x="31636" y="5478"/>
                    <a:pt x="31952" y="5445"/>
                  </a:cubicBezTo>
                  <a:cubicBezTo>
                    <a:pt x="32370" y="5831"/>
                    <a:pt x="32755" y="6217"/>
                    <a:pt x="33205" y="6667"/>
                  </a:cubicBezTo>
                  <a:cubicBezTo>
                    <a:pt x="33977" y="7470"/>
                    <a:pt x="34845" y="8402"/>
                    <a:pt x="35745" y="9463"/>
                  </a:cubicBezTo>
                  <a:cubicBezTo>
                    <a:pt x="35970" y="9720"/>
                    <a:pt x="36195" y="10042"/>
                    <a:pt x="36452" y="10331"/>
                  </a:cubicBezTo>
                  <a:cubicBezTo>
                    <a:pt x="35938" y="9913"/>
                    <a:pt x="35230" y="9367"/>
                    <a:pt x="35166" y="9303"/>
                  </a:cubicBezTo>
                  <a:cubicBezTo>
                    <a:pt x="34261" y="8734"/>
                    <a:pt x="32599" y="8166"/>
                    <a:pt x="31170" y="8166"/>
                  </a:cubicBezTo>
                  <a:cubicBezTo>
                    <a:pt x="30417" y="8166"/>
                    <a:pt x="29729" y="8324"/>
                    <a:pt x="29252" y="8724"/>
                  </a:cubicBezTo>
                  <a:cubicBezTo>
                    <a:pt x="28223" y="9560"/>
                    <a:pt x="28319" y="11038"/>
                    <a:pt x="29187" y="11906"/>
                  </a:cubicBezTo>
                  <a:cubicBezTo>
                    <a:pt x="29882" y="12577"/>
                    <a:pt x="30934" y="12819"/>
                    <a:pt x="31917" y="12819"/>
                  </a:cubicBezTo>
                  <a:cubicBezTo>
                    <a:pt x="32253" y="12819"/>
                    <a:pt x="32581" y="12791"/>
                    <a:pt x="32884" y="12742"/>
                  </a:cubicBezTo>
                  <a:cubicBezTo>
                    <a:pt x="34137" y="12581"/>
                    <a:pt x="36388" y="11167"/>
                    <a:pt x="36870" y="10845"/>
                  </a:cubicBezTo>
                  <a:cubicBezTo>
                    <a:pt x="37384" y="11520"/>
                    <a:pt x="37898" y="12228"/>
                    <a:pt x="38381" y="12999"/>
                  </a:cubicBezTo>
                  <a:cubicBezTo>
                    <a:pt x="39248" y="14285"/>
                    <a:pt x="40084" y="15731"/>
                    <a:pt x="40759" y="17306"/>
                  </a:cubicBezTo>
                  <a:cubicBezTo>
                    <a:pt x="40791" y="17371"/>
                    <a:pt x="40824" y="17467"/>
                    <a:pt x="40856" y="17564"/>
                  </a:cubicBezTo>
                  <a:cubicBezTo>
                    <a:pt x="40663" y="17306"/>
                    <a:pt x="39377" y="16021"/>
                    <a:pt x="39281" y="15956"/>
                  </a:cubicBezTo>
                  <a:cubicBezTo>
                    <a:pt x="38355" y="15197"/>
                    <a:pt x="36449" y="14333"/>
                    <a:pt x="34907" y="14333"/>
                  </a:cubicBezTo>
                  <a:cubicBezTo>
                    <a:pt x="34360" y="14333"/>
                    <a:pt x="33858" y="14442"/>
                    <a:pt x="33462" y="14703"/>
                  </a:cubicBezTo>
                  <a:cubicBezTo>
                    <a:pt x="32370" y="15442"/>
                    <a:pt x="32273" y="16921"/>
                    <a:pt x="33077" y="17885"/>
                  </a:cubicBezTo>
                  <a:cubicBezTo>
                    <a:pt x="33810" y="18795"/>
                    <a:pt x="35160" y="19115"/>
                    <a:pt x="36319" y="19115"/>
                  </a:cubicBezTo>
                  <a:cubicBezTo>
                    <a:pt x="36430" y="19115"/>
                    <a:pt x="36538" y="19112"/>
                    <a:pt x="36645" y="19107"/>
                  </a:cubicBezTo>
                  <a:cubicBezTo>
                    <a:pt x="38027" y="19074"/>
                    <a:pt x="40791" y="17692"/>
                    <a:pt x="40888" y="17628"/>
                  </a:cubicBezTo>
                  <a:cubicBezTo>
                    <a:pt x="41499" y="19107"/>
                    <a:pt x="42013" y="20682"/>
                    <a:pt x="42431" y="22289"/>
                  </a:cubicBezTo>
                  <a:cubicBezTo>
                    <a:pt x="42752" y="23478"/>
                    <a:pt x="43041" y="24668"/>
                    <a:pt x="43299" y="25857"/>
                  </a:cubicBezTo>
                  <a:cubicBezTo>
                    <a:pt x="43009" y="25535"/>
                    <a:pt x="41820" y="24346"/>
                    <a:pt x="41724" y="24282"/>
                  </a:cubicBezTo>
                  <a:cubicBezTo>
                    <a:pt x="40775" y="23523"/>
                    <a:pt x="38880" y="22658"/>
                    <a:pt x="37345" y="22658"/>
                  </a:cubicBezTo>
                  <a:cubicBezTo>
                    <a:pt x="36800" y="22658"/>
                    <a:pt x="36301" y="22767"/>
                    <a:pt x="35905" y="23028"/>
                  </a:cubicBezTo>
                  <a:cubicBezTo>
                    <a:pt x="34813" y="23768"/>
                    <a:pt x="34716" y="25246"/>
                    <a:pt x="35520" y="26211"/>
                  </a:cubicBezTo>
                  <a:cubicBezTo>
                    <a:pt x="36284" y="27159"/>
                    <a:pt x="37718" y="27467"/>
                    <a:pt x="38908" y="27467"/>
                  </a:cubicBezTo>
                  <a:cubicBezTo>
                    <a:pt x="38968" y="27467"/>
                    <a:pt x="39028" y="27466"/>
                    <a:pt x="39088" y="27464"/>
                  </a:cubicBezTo>
                  <a:cubicBezTo>
                    <a:pt x="40438" y="27400"/>
                    <a:pt x="43074" y="26082"/>
                    <a:pt x="43299" y="25986"/>
                  </a:cubicBezTo>
                  <a:cubicBezTo>
                    <a:pt x="43427" y="26532"/>
                    <a:pt x="43556" y="27078"/>
                    <a:pt x="43652" y="27625"/>
                  </a:cubicBezTo>
                  <a:cubicBezTo>
                    <a:pt x="44038" y="29425"/>
                    <a:pt x="44392" y="31225"/>
                    <a:pt x="44809" y="32993"/>
                  </a:cubicBezTo>
                  <a:cubicBezTo>
                    <a:pt x="44938" y="33604"/>
                    <a:pt x="45099" y="34182"/>
                    <a:pt x="45292" y="34793"/>
                  </a:cubicBezTo>
                  <a:cubicBezTo>
                    <a:pt x="44842" y="34343"/>
                    <a:pt x="44006" y="33507"/>
                    <a:pt x="43942" y="33443"/>
                  </a:cubicBezTo>
                  <a:cubicBezTo>
                    <a:pt x="42993" y="32684"/>
                    <a:pt x="41098" y="31820"/>
                    <a:pt x="39550" y="31820"/>
                  </a:cubicBezTo>
                  <a:cubicBezTo>
                    <a:pt x="39001" y="31820"/>
                    <a:pt x="38495" y="31928"/>
                    <a:pt x="38091" y="32189"/>
                  </a:cubicBezTo>
                  <a:cubicBezTo>
                    <a:pt x="36998" y="32929"/>
                    <a:pt x="36934" y="34407"/>
                    <a:pt x="37706" y="35372"/>
                  </a:cubicBezTo>
                  <a:cubicBezTo>
                    <a:pt x="38439" y="36281"/>
                    <a:pt x="39816" y="36602"/>
                    <a:pt x="40979" y="36602"/>
                  </a:cubicBezTo>
                  <a:cubicBezTo>
                    <a:pt x="41090" y="36602"/>
                    <a:pt x="41199" y="36599"/>
                    <a:pt x="41306" y="36593"/>
                  </a:cubicBezTo>
                  <a:cubicBezTo>
                    <a:pt x="42495" y="36561"/>
                    <a:pt x="44745" y="35500"/>
                    <a:pt x="45388" y="35179"/>
                  </a:cubicBezTo>
                  <a:cubicBezTo>
                    <a:pt x="45645" y="36175"/>
                    <a:pt x="45967" y="37172"/>
                    <a:pt x="46288" y="38136"/>
                  </a:cubicBezTo>
                  <a:cubicBezTo>
                    <a:pt x="46449" y="38522"/>
                    <a:pt x="46577" y="38972"/>
                    <a:pt x="46738" y="39358"/>
                  </a:cubicBezTo>
                  <a:cubicBezTo>
                    <a:pt x="46835" y="39550"/>
                    <a:pt x="46899" y="39743"/>
                    <a:pt x="46995" y="39936"/>
                  </a:cubicBezTo>
                  <a:cubicBezTo>
                    <a:pt x="46770" y="39936"/>
                    <a:pt x="46642" y="39904"/>
                    <a:pt x="46642" y="39904"/>
                  </a:cubicBezTo>
                  <a:lnTo>
                    <a:pt x="46642" y="39904"/>
                  </a:lnTo>
                  <a:cubicBezTo>
                    <a:pt x="46642" y="39904"/>
                    <a:pt x="46610" y="40483"/>
                    <a:pt x="46674" y="41415"/>
                  </a:cubicBezTo>
                  <a:cubicBezTo>
                    <a:pt x="45663" y="40676"/>
                    <a:pt x="44294" y="40031"/>
                    <a:pt x="43145" y="40031"/>
                  </a:cubicBezTo>
                  <a:cubicBezTo>
                    <a:pt x="42795" y="40031"/>
                    <a:pt x="42466" y="40090"/>
                    <a:pt x="42174" y="40226"/>
                  </a:cubicBezTo>
                  <a:cubicBezTo>
                    <a:pt x="40984" y="40772"/>
                    <a:pt x="40663" y="42218"/>
                    <a:pt x="41306" y="43311"/>
                  </a:cubicBezTo>
                  <a:cubicBezTo>
                    <a:pt x="41370" y="43440"/>
                    <a:pt x="41466" y="43569"/>
                    <a:pt x="41595" y="43697"/>
                  </a:cubicBezTo>
                  <a:cubicBezTo>
                    <a:pt x="41788" y="45111"/>
                    <a:pt x="42591" y="46719"/>
                    <a:pt x="43299" y="47522"/>
                  </a:cubicBezTo>
                  <a:cubicBezTo>
                    <a:pt x="43363" y="47619"/>
                    <a:pt x="44295" y="48455"/>
                    <a:pt x="44745" y="48872"/>
                  </a:cubicBezTo>
                  <a:cubicBezTo>
                    <a:pt x="44295" y="48615"/>
                    <a:pt x="43845" y="48358"/>
                    <a:pt x="43363" y="48101"/>
                  </a:cubicBezTo>
                  <a:cubicBezTo>
                    <a:pt x="42688" y="47715"/>
                    <a:pt x="41981" y="47297"/>
                    <a:pt x="41306" y="46912"/>
                  </a:cubicBezTo>
                  <a:cubicBezTo>
                    <a:pt x="40952" y="46687"/>
                    <a:pt x="40599" y="46462"/>
                    <a:pt x="40245" y="46237"/>
                  </a:cubicBezTo>
                  <a:cubicBezTo>
                    <a:pt x="39859" y="46012"/>
                    <a:pt x="39538" y="45754"/>
                    <a:pt x="39216" y="45497"/>
                  </a:cubicBezTo>
                  <a:cubicBezTo>
                    <a:pt x="38702" y="45144"/>
                    <a:pt x="38188" y="44726"/>
                    <a:pt x="37706" y="44340"/>
                  </a:cubicBezTo>
                  <a:cubicBezTo>
                    <a:pt x="38123" y="43665"/>
                    <a:pt x="39345" y="41672"/>
                    <a:pt x="39506" y="40515"/>
                  </a:cubicBezTo>
                  <a:cubicBezTo>
                    <a:pt x="39698" y="39325"/>
                    <a:pt x="39602" y="37750"/>
                    <a:pt x="38702" y="36818"/>
                  </a:cubicBezTo>
                  <a:cubicBezTo>
                    <a:pt x="38264" y="36364"/>
                    <a:pt x="37671" y="36123"/>
                    <a:pt x="37080" y="36123"/>
                  </a:cubicBezTo>
                  <a:cubicBezTo>
                    <a:pt x="36498" y="36123"/>
                    <a:pt x="35918" y="36356"/>
                    <a:pt x="35488" y="36850"/>
                  </a:cubicBezTo>
                  <a:cubicBezTo>
                    <a:pt x="34330" y="38233"/>
                    <a:pt x="35198" y="41415"/>
                    <a:pt x="36066" y="42765"/>
                  </a:cubicBezTo>
                  <a:cubicBezTo>
                    <a:pt x="36098" y="42829"/>
                    <a:pt x="36291" y="43086"/>
                    <a:pt x="36548" y="43408"/>
                  </a:cubicBezTo>
                  <a:cubicBezTo>
                    <a:pt x="36098" y="43022"/>
                    <a:pt x="35616" y="42604"/>
                    <a:pt x="35134" y="42186"/>
                  </a:cubicBezTo>
                  <a:cubicBezTo>
                    <a:pt x="33784" y="40965"/>
                    <a:pt x="32466" y="39711"/>
                    <a:pt x="31148" y="38425"/>
                  </a:cubicBezTo>
                  <a:cubicBezTo>
                    <a:pt x="30859" y="38168"/>
                    <a:pt x="30602" y="37911"/>
                    <a:pt x="30312" y="37654"/>
                  </a:cubicBezTo>
                  <a:cubicBezTo>
                    <a:pt x="30666" y="37075"/>
                    <a:pt x="32016" y="34954"/>
                    <a:pt x="32209" y="33732"/>
                  </a:cubicBezTo>
                  <a:cubicBezTo>
                    <a:pt x="32370" y="32543"/>
                    <a:pt x="32273" y="30968"/>
                    <a:pt x="31373" y="30036"/>
                  </a:cubicBezTo>
                  <a:cubicBezTo>
                    <a:pt x="30932" y="29578"/>
                    <a:pt x="30333" y="29328"/>
                    <a:pt x="29741" y="29328"/>
                  </a:cubicBezTo>
                  <a:cubicBezTo>
                    <a:pt x="29168" y="29328"/>
                    <a:pt x="28602" y="29562"/>
                    <a:pt x="28191" y="30068"/>
                  </a:cubicBezTo>
                  <a:cubicBezTo>
                    <a:pt x="27001" y="31450"/>
                    <a:pt x="27869" y="34600"/>
                    <a:pt x="28737" y="35982"/>
                  </a:cubicBezTo>
                  <a:cubicBezTo>
                    <a:pt x="28769" y="36047"/>
                    <a:pt x="29027" y="36368"/>
                    <a:pt x="29316" y="36722"/>
                  </a:cubicBezTo>
                  <a:cubicBezTo>
                    <a:pt x="28577" y="36047"/>
                    <a:pt x="27837" y="35372"/>
                    <a:pt x="27098" y="34729"/>
                  </a:cubicBezTo>
                  <a:cubicBezTo>
                    <a:pt x="25780" y="33604"/>
                    <a:pt x="24430" y="32575"/>
                    <a:pt x="23016" y="31675"/>
                  </a:cubicBezTo>
                  <a:cubicBezTo>
                    <a:pt x="23144" y="31482"/>
                    <a:pt x="24783" y="29007"/>
                    <a:pt x="24976" y="27657"/>
                  </a:cubicBezTo>
                  <a:cubicBezTo>
                    <a:pt x="25169" y="26468"/>
                    <a:pt x="25073" y="24893"/>
                    <a:pt x="24173" y="23960"/>
                  </a:cubicBezTo>
                  <a:cubicBezTo>
                    <a:pt x="23735" y="23507"/>
                    <a:pt x="23134" y="23265"/>
                    <a:pt x="22538" y="23265"/>
                  </a:cubicBezTo>
                  <a:cubicBezTo>
                    <a:pt x="21953" y="23265"/>
                    <a:pt x="21373" y="23499"/>
                    <a:pt x="20958" y="23993"/>
                  </a:cubicBezTo>
                  <a:cubicBezTo>
                    <a:pt x="19801" y="25375"/>
                    <a:pt x="20669" y="28557"/>
                    <a:pt x="21537" y="29907"/>
                  </a:cubicBezTo>
                  <a:cubicBezTo>
                    <a:pt x="21601" y="30004"/>
                    <a:pt x="22533" y="31161"/>
                    <a:pt x="22855" y="31579"/>
                  </a:cubicBezTo>
                  <a:lnTo>
                    <a:pt x="22823" y="31547"/>
                  </a:lnTo>
                  <a:cubicBezTo>
                    <a:pt x="21344" y="30614"/>
                    <a:pt x="19833" y="29907"/>
                    <a:pt x="18355" y="29329"/>
                  </a:cubicBezTo>
                  <a:cubicBezTo>
                    <a:pt x="16876" y="28718"/>
                    <a:pt x="15462" y="28300"/>
                    <a:pt x="14112" y="27914"/>
                  </a:cubicBezTo>
                  <a:cubicBezTo>
                    <a:pt x="12794" y="27561"/>
                    <a:pt x="11572" y="27303"/>
                    <a:pt x="10447" y="27078"/>
                  </a:cubicBezTo>
                  <a:cubicBezTo>
                    <a:pt x="9868" y="26950"/>
                    <a:pt x="9322" y="26886"/>
                    <a:pt x="8808" y="26789"/>
                  </a:cubicBezTo>
                  <a:lnTo>
                    <a:pt x="8840" y="26757"/>
                  </a:lnTo>
                  <a:cubicBezTo>
                    <a:pt x="8872" y="26757"/>
                    <a:pt x="7008" y="25535"/>
                    <a:pt x="6879" y="25471"/>
                  </a:cubicBezTo>
                  <a:cubicBezTo>
                    <a:pt x="6067" y="25074"/>
                    <a:pt x="4688" y="24728"/>
                    <a:pt x="3412" y="24728"/>
                  </a:cubicBezTo>
                  <a:cubicBezTo>
                    <a:pt x="2416" y="24728"/>
                    <a:pt x="1482" y="24939"/>
                    <a:pt x="932" y="25503"/>
                  </a:cubicBezTo>
                  <a:cubicBezTo>
                    <a:pt x="0" y="26468"/>
                    <a:pt x="257" y="27914"/>
                    <a:pt x="1222" y="28718"/>
                  </a:cubicBezTo>
                  <a:cubicBezTo>
                    <a:pt x="1831" y="29175"/>
                    <a:pt x="2632" y="29350"/>
                    <a:pt x="3424" y="29350"/>
                  </a:cubicBezTo>
                  <a:cubicBezTo>
                    <a:pt x="3969" y="29350"/>
                    <a:pt x="4511" y="29267"/>
                    <a:pt x="4983" y="29136"/>
                  </a:cubicBezTo>
                  <a:cubicBezTo>
                    <a:pt x="6204" y="28846"/>
                    <a:pt x="8229" y="27239"/>
                    <a:pt x="8711" y="26853"/>
                  </a:cubicBezTo>
                  <a:cubicBezTo>
                    <a:pt x="9258" y="26950"/>
                    <a:pt x="9804" y="27046"/>
                    <a:pt x="10447" y="27207"/>
                  </a:cubicBezTo>
                  <a:cubicBezTo>
                    <a:pt x="11540" y="27432"/>
                    <a:pt x="12761" y="27721"/>
                    <a:pt x="14079" y="28107"/>
                  </a:cubicBezTo>
                  <a:cubicBezTo>
                    <a:pt x="14433" y="28236"/>
                    <a:pt x="14787" y="28364"/>
                    <a:pt x="15172" y="28461"/>
                  </a:cubicBezTo>
                  <a:cubicBezTo>
                    <a:pt x="14497" y="28396"/>
                    <a:pt x="13597" y="28300"/>
                    <a:pt x="13501" y="28300"/>
                  </a:cubicBezTo>
                  <a:cubicBezTo>
                    <a:pt x="11894" y="28332"/>
                    <a:pt x="8776" y="29361"/>
                    <a:pt x="8261" y="31096"/>
                  </a:cubicBezTo>
                  <a:cubicBezTo>
                    <a:pt x="7876" y="32350"/>
                    <a:pt x="8743" y="33539"/>
                    <a:pt x="9997" y="33797"/>
                  </a:cubicBezTo>
                  <a:cubicBezTo>
                    <a:pt x="10147" y="33824"/>
                    <a:pt x="10299" y="33836"/>
                    <a:pt x="10452" y="33836"/>
                  </a:cubicBezTo>
                  <a:cubicBezTo>
                    <a:pt x="11575" y="33836"/>
                    <a:pt x="12741" y="33154"/>
                    <a:pt x="13533" y="32447"/>
                  </a:cubicBezTo>
                  <a:cubicBezTo>
                    <a:pt x="14465" y="31579"/>
                    <a:pt x="15558" y="29200"/>
                    <a:pt x="15783" y="28654"/>
                  </a:cubicBezTo>
                  <a:cubicBezTo>
                    <a:pt x="16587" y="28943"/>
                    <a:pt x="17422" y="29232"/>
                    <a:pt x="18258" y="29586"/>
                  </a:cubicBezTo>
                  <a:cubicBezTo>
                    <a:pt x="19673" y="30229"/>
                    <a:pt x="21183" y="30936"/>
                    <a:pt x="22598" y="31900"/>
                  </a:cubicBezTo>
                  <a:cubicBezTo>
                    <a:pt x="22694" y="31932"/>
                    <a:pt x="22758" y="31997"/>
                    <a:pt x="22823" y="32061"/>
                  </a:cubicBezTo>
                  <a:cubicBezTo>
                    <a:pt x="22501" y="31964"/>
                    <a:pt x="20733" y="31579"/>
                    <a:pt x="20605" y="31579"/>
                  </a:cubicBezTo>
                  <a:cubicBezTo>
                    <a:pt x="20452" y="31563"/>
                    <a:pt x="20284" y="31556"/>
                    <a:pt x="20105" y="31556"/>
                  </a:cubicBezTo>
                  <a:cubicBezTo>
                    <a:pt x="18408" y="31556"/>
                    <a:pt x="15716" y="32252"/>
                    <a:pt x="15076" y="33764"/>
                  </a:cubicBezTo>
                  <a:cubicBezTo>
                    <a:pt x="14562" y="34954"/>
                    <a:pt x="15301" y="36240"/>
                    <a:pt x="16490" y="36625"/>
                  </a:cubicBezTo>
                  <a:cubicBezTo>
                    <a:pt x="16759" y="36708"/>
                    <a:pt x="17036" y="36745"/>
                    <a:pt x="17316" y="36745"/>
                  </a:cubicBezTo>
                  <a:cubicBezTo>
                    <a:pt x="18342" y="36745"/>
                    <a:pt x="19397" y="36249"/>
                    <a:pt x="20155" y="35693"/>
                  </a:cubicBezTo>
                  <a:cubicBezTo>
                    <a:pt x="21312" y="34857"/>
                    <a:pt x="22823" y="32189"/>
                    <a:pt x="22887" y="32093"/>
                  </a:cubicBezTo>
                  <a:cubicBezTo>
                    <a:pt x="24205" y="32993"/>
                    <a:pt x="25491" y="34022"/>
                    <a:pt x="26744" y="35115"/>
                  </a:cubicBezTo>
                  <a:cubicBezTo>
                    <a:pt x="27676" y="35918"/>
                    <a:pt x="28544" y="36786"/>
                    <a:pt x="29444" y="37654"/>
                  </a:cubicBezTo>
                  <a:cubicBezTo>
                    <a:pt x="29027" y="37525"/>
                    <a:pt x="27355" y="37204"/>
                    <a:pt x="27259" y="37172"/>
                  </a:cubicBezTo>
                  <a:cubicBezTo>
                    <a:pt x="27124" y="37161"/>
                    <a:pt x="26978" y="37156"/>
                    <a:pt x="26825" y="37156"/>
                  </a:cubicBezTo>
                  <a:cubicBezTo>
                    <a:pt x="25108" y="37156"/>
                    <a:pt x="22347" y="37824"/>
                    <a:pt x="21698" y="39358"/>
                  </a:cubicBezTo>
                  <a:cubicBezTo>
                    <a:pt x="21183" y="40579"/>
                    <a:pt x="21923" y="41865"/>
                    <a:pt x="23144" y="42218"/>
                  </a:cubicBezTo>
                  <a:cubicBezTo>
                    <a:pt x="23406" y="42301"/>
                    <a:pt x="23678" y="42338"/>
                    <a:pt x="23954" y="42338"/>
                  </a:cubicBezTo>
                  <a:cubicBezTo>
                    <a:pt x="24965" y="42338"/>
                    <a:pt x="26026" y="41842"/>
                    <a:pt x="26809" y="41286"/>
                  </a:cubicBezTo>
                  <a:cubicBezTo>
                    <a:pt x="27901" y="40483"/>
                    <a:pt x="29380" y="37943"/>
                    <a:pt x="29509" y="37718"/>
                  </a:cubicBezTo>
                  <a:cubicBezTo>
                    <a:pt x="29894" y="38104"/>
                    <a:pt x="30312" y="38490"/>
                    <a:pt x="30698" y="38908"/>
                  </a:cubicBezTo>
                  <a:cubicBezTo>
                    <a:pt x="32016" y="40193"/>
                    <a:pt x="33302" y="41479"/>
                    <a:pt x="34620" y="42733"/>
                  </a:cubicBezTo>
                  <a:cubicBezTo>
                    <a:pt x="35070" y="43183"/>
                    <a:pt x="35552" y="43569"/>
                    <a:pt x="36002" y="43986"/>
                  </a:cubicBezTo>
                  <a:cubicBezTo>
                    <a:pt x="35391" y="43858"/>
                    <a:pt x="34234" y="43601"/>
                    <a:pt x="34137" y="43601"/>
                  </a:cubicBezTo>
                  <a:cubicBezTo>
                    <a:pt x="33984" y="43585"/>
                    <a:pt x="33817" y="43578"/>
                    <a:pt x="33638" y="43578"/>
                  </a:cubicBezTo>
                  <a:cubicBezTo>
                    <a:pt x="31940" y="43578"/>
                    <a:pt x="29248" y="44274"/>
                    <a:pt x="28609" y="45787"/>
                  </a:cubicBezTo>
                  <a:cubicBezTo>
                    <a:pt x="28094" y="46976"/>
                    <a:pt x="28834" y="48262"/>
                    <a:pt x="30023" y="48647"/>
                  </a:cubicBezTo>
                  <a:cubicBezTo>
                    <a:pt x="30278" y="48728"/>
                    <a:pt x="30542" y="48764"/>
                    <a:pt x="30811" y="48764"/>
                  </a:cubicBezTo>
                  <a:cubicBezTo>
                    <a:pt x="31828" y="48764"/>
                    <a:pt x="32899" y="48249"/>
                    <a:pt x="33687" y="47715"/>
                  </a:cubicBezTo>
                  <a:cubicBezTo>
                    <a:pt x="34684" y="47008"/>
                    <a:pt x="35970" y="44886"/>
                    <a:pt x="36323" y="44276"/>
                  </a:cubicBezTo>
                  <a:cubicBezTo>
                    <a:pt x="37095" y="44951"/>
                    <a:pt x="37898" y="45594"/>
                    <a:pt x="38702" y="46204"/>
                  </a:cubicBezTo>
                  <a:cubicBezTo>
                    <a:pt x="39056" y="46462"/>
                    <a:pt x="39377" y="46751"/>
                    <a:pt x="39731" y="46976"/>
                  </a:cubicBezTo>
                  <a:cubicBezTo>
                    <a:pt x="40084" y="47201"/>
                    <a:pt x="40438" y="47458"/>
                    <a:pt x="40791" y="47683"/>
                  </a:cubicBezTo>
                  <a:cubicBezTo>
                    <a:pt x="41531" y="48133"/>
                    <a:pt x="42206" y="48551"/>
                    <a:pt x="42881" y="48937"/>
                  </a:cubicBezTo>
                  <a:cubicBezTo>
                    <a:pt x="43234" y="49162"/>
                    <a:pt x="43556" y="49355"/>
                    <a:pt x="43909" y="49547"/>
                  </a:cubicBezTo>
                  <a:cubicBezTo>
                    <a:pt x="43299" y="49290"/>
                    <a:pt x="42302" y="48937"/>
                    <a:pt x="42206" y="48905"/>
                  </a:cubicBezTo>
                  <a:cubicBezTo>
                    <a:pt x="41750" y="48793"/>
                    <a:pt x="41153" y="48727"/>
                    <a:pt x="40511" y="48727"/>
                  </a:cubicBezTo>
                  <a:cubicBezTo>
                    <a:pt x="38931" y="48727"/>
                    <a:pt x="37082" y="49126"/>
                    <a:pt x="36420" y="50222"/>
                  </a:cubicBezTo>
                  <a:cubicBezTo>
                    <a:pt x="35713" y="51348"/>
                    <a:pt x="36259" y="52730"/>
                    <a:pt x="37384" y="53276"/>
                  </a:cubicBezTo>
                  <a:cubicBezTo>
                    <a:pt x="37779" y="53463"/>
                    <a:pt x="38219" y="53541"/>
                    <a:pt x="38669" y="53541"/>
                  </a:cubicBezTo>
                  <a:cubicBezTo>
                    <a:pt x="39538" y="53541"/>
                    <a:pt x="40446" y="53250"/>
                    <a:pt x="41145" y="52890"/>
                  </a:cubicBezTo>
                  <a:cubicBezTo>
                    <a:pt x="42334" y="52280"/>
                    <a:pt x="44134" y="50062"/>
                    <a:pt x="44359" y="49805"/>
                  </a:cubicBezTo>
                  <a:cubicBezTo>
                    <a:pt x="45195" y="50287"/>
                    <a:pt x="45999" y="50737"/>
                    <a:pt x="46770" y="51123"/>
                  </a:cubicBezTo>
                  <a:cubicBezTo>
                    <a:pt x="48827" y="52248"/>
                    <a:pt x="50628" y="53115"/>
                    <a:pt x="52042" y="53791"/>
                  </a:cubicBezTo>
                  <a:cubicBezTo>
                    <a:pt x="56542" y="57680"/>
                    <a:pt x="62939" y="58130"/>
                    <a:pt x="62939" y="58130"/>
                  </a:cubicBezTo>
                  <a:cubicBezTo>
                    <a:pt x="62939" y="58130"/>
                    <a:pt x="63260" y="50480"/>
                    <a:pt x="58760" y="45465"/>
                  </a:cubicBezTo>
                  <a:cubicBezTo>
                    <a:pt x="57153" y="43633"/>
                    <a:pt x="55096" y="42411"/>
                    <a:pt x="53167" y="41576"/>
                  </a:cubicBezTo>
                  <a:cubicBezTo>
                    <a:pt x="53296" y="41447"/>
                    <a:pt x="53392" y="41286"/>
                    <a:pt x="53488" y="41158"/>
                  </a:cubicBezTo>
                  <a:cubicBezTo>
                    <a:pt x="54163" y="40161"/>
                    <a:pt x="54742" y="38683"/>
                    <a:pt x="54292" y="37461"/>
                  </a:cubicBezTo>
                  <a:cubicBezTo>
                    <a:pt x="53975" y="36558"/>
                    <a:pt x="53138" y="35951"/>
                    <a:pt x="52247" y="35951"/>
                  </a:cubicBezTo>
                  <a:cubicBezTo>
                    <a:pt x="51965" y="35951"/>
                    <a:pt x="51677" y="36012"/>
                    <a:pt x="51399" y="36143"/>
                  </a:cubicBezTo>
                  <a:cubicBezTo>
                    <a:pt x="50145" y="36722"/>
                    <a:pt x="49535" y="38747"/>
                    <a:pt x="49406" y="40354"/>
                  </a:cubicBezTo>
                  <a:cubicBezTo>
                    <a:pt x="48892" y="40258"/>
                    <a:pt x="48442" y="40161"/>
                    <a:pt x="48056" y="40097"/>
                  </a:cubicBezTo>
                  <a:cubicBezTo>
                    <a:pt x="47895" y="39743"/>
                    <a:pt x="47735" y="39358"/>
                    <a:pt x="47574" y="38972"/>
                  </a:cubicBezTo>
                  <a:cubicBezTo>
                    <a:pt x="47381" y="38586"/>
                    <a:pt x="47252" y="38200"/>
                    <a:pt x="47092" y="37815"/>
                  </a:cubicBezTo>
                  <a:cubicBezTo>
                    <a:pt x="46899" y="37236"/>
                    <a:pt x="46674" y="36625"/>
                    <a:pt x="46481" y="36015"/>
                  </a:cubicBezTo>
                  <a:cubicBezTo>
                    <a:pt x="47220" y="35693"/>
                    <a:pt x="49342" y="34697"/>
                    <a:pt x="50113" y="33829"/>
                  </a:cubicBezTo>
                  <a:cubicBezTo>
                    <a:pt x="50917" y="32929"/>
                    <a:pt x="51720" y="31579"/>
                    <a:pt x="51463" y="30293"/>
                  </a:cubicBezTo>
                  <a:cubicBezTo>
                    <a:pt x="51274" y="29266"/>
                    <a:pt x="50404" y="28467"/>
                    <a:pt x="49387" y="28467"/>
                  </a:cubicBezTo>
                  <a:cubicBezTo>
                    <a:pt x="49194" y="28467"/>
                    <a:pt x="48995" y="28496"/>
                    <a:pt x="48795" y="28557"/>
                  </a:cubicBezTo>
                  <a:cubicBezTo>
                    <a:pt x="47060" y="29071"/>
                    <a:pt x="46031" y="32189"/>
                    <a:pt x="45999" y="33797"/>
                  </a:cubicBezTo>
                  <a:cubicBezTo>
                    <a:pt x="45999" y="33861"/>
                    <a:pt x="46031" y="34214"/>
                    <a:pt x="46063" y="34600"/>
                  </a:cubicBezTo>
                  <a:cubicBezTo>
                    <a:pt x="45870" y="34022"/>
                    <a:pt x="45709" y="33411"/>
                    <a:pt x="45549" y="32800"/>
                  </a:cubicBezTo>
                  <a:cubicBezTo>
                    <a:pt x="45099" y="31064"/>
                    <a:pt x="44681" y="29264"/>
                    <a:pt x="44295" y="27464"/>
                  </a:cubicBezTo>
                  <a:cubicBezTo>
                    <a:pt x="44199" y="27111"/>
                    <a:pt x="44102" y="26725"/>
                    <a:pt x="44006" y="26371"/>
                  </a:cubicBezTo>
                  <a:cubicBezTo>
                    <a:pt x="44617" y="26082"/>
                    <a:pt x="46931" y="25053"/>
                    <a:pt x="47767" y="24121"/>
                  </a:cubicBezTo>
                  <a:cubicBezTo>
                    <a:pt x="48570" y="23221"/>
                    <a:pt x="49342" y="21871"/>
                    <a:pt x="49117" y="20585"/>
                  </a:cubicBezTo>
                  <a:cubicBezTo>
                    <a:pt x="48926" y="19551"/>
                    <a:pt x="48044" y="18770"/>
                    <a:pt x="47017" y="18770"/>
                  </a:cubicBezTo>
                  <a:cubicBezTo>
                    <a:pt x="46831" y="18770"/>
                    <a:pt x="46641" y="18795"/>
                    <a:pt x="46449" y="18849"/>
                  </a:cubicBezTo>
                  <a:cubicBezTo>
                    <a:pt x="44681" y="19364"/>
                    <a:pt x="43652" y="22482"/>
                    <a:pt x="43620" y="24121"/>
                  </a:cubicBezTo>
                  <a:cubicBezTo>
                    <a:pt x="43620" y="24153"/>
                    <a:pt x="43652" y="24571"/>
                    <a:pt x="43717" y="25021"/>
                  </a:cubicBezTo>
                  <a:cubicBezTo>
                    <a:pt x="43459" y="24057"/>
                    <a:pt x="43234" y="23093"/>
                    <a:pt x="42945" y="22160"/>
                  </a:cubicBezTo>
                  <a:cubicBezTo>
                    <a:pt x="42463" y="20489"/>
                    <a:pt x="41916" y="18882"/>
                    <a:pt x="41241" y="17371"/>
                  </a:cubicBezTo>
                  <a:cubicBezTo>
                    <a:pt x="41434" y="17274"/>
                    <a:pt x="44167" y="16117"/>
                    <a:pt x="45099" y="15089"/>
                  </a:cubicBezTo>
                  <a:cubicBezTo>
                    <a:pt x="45902" y="14188"/>
                    <a:pt x="46674" y="12806"/>
                    <a:pt x="46449" y="11553"/>
                  </a:cubicBezTo>
                  <a:cubicBezTo>
                    <a:pt x="46260" y="10526"/>
                    <a:pt x="45367" y="9726"/>
                    <a:pt x="44342" y="9726"/>
                  </a:cubicBezTo>
                  <a:cubicBezTo>
                    <a:pt x="44148" y="9726"/>
                    <a:pt x="43949" y="9755"/>
                    <a:pt x="43749" y="9817"/>
                  </a:cubicBezTo>
                  <a:cubicBezTo>
                    <a:pt x="42013" y="10331"/>
                    <a:pt x="40984" y="13449"/>
                    <a:pt x="40952" y="15056"/>
                  </a:cubicBezTo>
                  <a:cubicBezTo>
                    <a:pt x="40952" y="15181"/>
                    <a:pt x="41074" y="16585"/>
                    <a:pt x="41140" y="17134"/>
                  </a:cubicBezTo>
                  <a:lnTo>
                    <a:pt x="41140" y="17134"/>
                  </a:lnTo>
                  <a:cubicBezTo>
                    <a:pt x="40401" y="15532"/>
                    <a:pt x="39536" y="14121"/>
                    <a:pt x="38638" y="12806"/>
                  </a:cubicBezTo>
                  <a:cubicBezTo>
                    <a:pt x="37738" y="11520"/>
                    <a:pt x="36773" y="10363"/>
                    <a:pt x="35873" y="9303"/>
                  </a:cubicBezTo>
                  <a:cubicBezTo>
                    <a:pt x="34973" y="8274"/>
                    <a:pt x="34073" y="7374"/>
                    <a:pt x="33302" y="6602"/>
                  </a:cubicBezTo>
                  <a:cubicBezTo>
                    <a:pt x="32852" y="6152"/>
                    <a:pt x="32466" y="5799"/>
                    <a:pt x="32080" y="5445"/>
                  </a:cubicBezTo>
                  <a:lnTo>
                    <a:pt x="32112" y="5445"/>
                  </a:lnTo>
                  <a:cubicBezTo>
                    <a:pt x="32145" y="5445"/>
                    <a:pt x="31277" y="3420"/>
                    <a:pt x="31180" y="3291"/>
                  </a:cubicBezTo>
                  <a:cubicBezTo>
                    <a:pt x="30439" y="1988"/>
                    <a:pt x="28360" y="1"/>
                    <a:pt x="266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248;p64">
              <a:extLst>
                <a:ext uri="{FF2B5EF4-FFF2-40B4-BE49-F238E27FC236}">
                  <a16:creationId xmlns:a16="http://schemas.microsoft.com/office/drawing/2014/main" id="{5F9438F5-13DA-42AF-9AC5-B0A4993BE52B}"/>
                </a:ext>
              </a:extLst>
            </p:cNvPr>
            <p:cNvSpPr/>
            <p:nvPr/>
          </p:nvSpPr>
          <p:spPr>
            <a:xfrm>
              <a:off x="3260300" y="1467650"/>
              <a:ext cx="425950" cy="439600"/>
            </a:xfrm>
            <a:custGeom>
              <a:avLst/>
              <a:gdLst/>
              <a:ahLst/>
              <a:cxnLst/>
              <a:rect l="l" t="t" r="r" b="b"/>
              <a:pathLst>
                <a:path w="17038" h="17584" extrusionOk="0">
                  <a:moveTo>
                    <a:pt x="16973" y="0"/>
                  </a:moveTo>
                  <a:cubicBezTo>
                    <a:pt x="16973" y="0"/>
                    <a:pt x="9355" y="225"/>
                    <a:pt x="4662" y="5079"/>
                  </a:cubicBezTo>
                  <a:cubicBezTo>
                    <a:pt x="1" y="9933"/>
                    <a:pt x="33" y="17583"/>
                    <a:pt x="33" y="17583"/>
                  </a:cubicBezTo>
                  <a:cubicBezTo>
                    <a:pt x="33" y="17583"/>
                    <a:pt x="7683" y="17358"/>
                    <a:pt x="12376" y="12504"/>
                  </a:cubicBezTo>
                  <a:cubicBezTo>
                    <a:pt x="17037" y="7651"/>
                    <a:pt x="16973" y="0"/>
                    <a:pt x="169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249;p64">
              <a:extLst>
                <a:ext uri="{FF2B5EF4-FFF2-40B4-BE49-F238E27FC236}">
                  <a16:creationId xmlns:a16="http://schemas.microsoft.com/office/drawing/2014/main" id="{4A67A8BA-4861-4E06-BF20-67C38860FB6A}"/>
                </a:ext>
              </a:extLst>
            </p:cNvPr>
            <p:cNvSpPr/>
            <p:nvPr/>
          </p:nvSpPr>
          <p:spPr>
            <a:xfrm>
              <a:off x="2417325" y="520175"/>
              <a:ext cx="120550" cy="207350"/>
            </a:xfrm>
            <a:custGeom>
              <a:avLst/>
              <a:gdLst/>
              <a:ahLst/>
              <a:cxnLst/>
              <a:rect l="l" t="t" r="r" b="b"/>
              <a:pathLst>
                <a:path w="4822" h="8294" extrusionOk="0">
                  <a:moveTo>
                    <a:pt x="2572" y="1"/>
                  </a:moveTo>
                  <a:cubicBezTo>
                    <a:pt x="2218" y="1"/>
                    <a:pt x="1833" y="97"/>
                    <a:pt x="1511" y="290"/>
                  </a:cubicBezTo>
                  <a:cubicBezTo>
                    <a:pt x="418" y="965"/>
                    <a:pt x="0" y="2829"/>
                    <a:pt x="0" y="4405"/>
                  </a:cubicBezTo>
                  <a:cubicBezTo>
                    <a:pt x="0" y="5047"/>
                    <a:pt x="65" y="5658"/>
                    <a:pt x="193" y="6108"/>
                  </a:cubicBezTo>
                  <a:cubicBezTo>
                    <a:pt x="225" y="6237"/>
                    <a:pt x="997" y="8294"/>
                    <a:pt x="1029" y="8294"/>
                  </a:cubicBezTo>
                  <a:cubicBezTo>
                    <a:pt x="1029" y="8294"/>
                    <a:pt x="3536" y="6301"/>
                    <a:pt x="4179" y="5047"/>
                  </a:cubicBezTo>
                  <a:cubicBezTo>
                    <a:pt x="4533" y="4340"/>
                    <a:pt x="4822" y="3408"/>
                    <a:pt x="4822" y="2572"/>
                  </a:cubicBezTo>
                  <a:cubicBezTo>
                    <a:pt x="4822" y="2122"/>
                    <a:pt x="4758" y="1672"/>
                    <a:pt x="4565" y="1287"/>
                  </a:cubicBezTo>
                  <a:cubicBezTo>
                    <a:pt x="4179" y="483"/>
                    <a:pt x="3375" y="1"/>
                    <a:pt x="25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250;p64">
              <a:extLst>
                <a:ext uri="{FF2B5EF4-FFF2-40B4-BE49-F238E27FC236}">
                  <a16:creationId xmlns:a16="http://schemas.microsoft.com/office/drawing/2014/main" id="{222EB2EB-69B0-4F46-BC6F-53DF9E930AFE}"/>
                </a:ext>
              </a:extLst>
            </p:cNvPr>
            <p:cNvSpPr/>
            <p:nvPr/>
          </p:nvSpPr>
          <p:spPr>
            <a:xfrm>
              <a:off x="1806575" y="970200"/>
              <a:ext cx="126200" cy="203350"/>
            </a:xfrm>
            <a:custGeom>
              <a:avLst/>
              <a:gdLst/>
              <a:ahLst/>
              <a:cxnLst/>
              <a:rect l="l" t="t" r="r" b="b"/>
              <a:pathLst>
                <a:path w="5048" h="8134" extrusionOk="0">
                  <a:moveTo>
                    <a:pt x="2090" y="1"/>
                  </a:moveTo>
                  <a:cubicBezTo>
                    <a:pt x="1286" y="1"/>
                    <a:pt x="547" y="419"/>
                    <a:pt x="193" y="1190"/>
                  </a:cubicBezTo>
                  <a:cubicBezTo>
                    <a:pt x="33" y="1479"/>
                    <a:pt x="1" y="1801"/>
                    <a:pt x="1" y="2154"/>
                  </a:cubicBezTo>
                  <a:cubicBezTo>
                    <a:pt x="1" y="3794"/>
                    <a:pt x="1286" y="5851"/>
                    <a:pt x="2283" y="6783"/>
                  </a:cubicBezTo>
                  <a:cubicBezTo>
                    <a:pt x="2379" y="6880"/>
                    <a:pt x="4147" y="8133"/>
                    <a:pt x="4179" y="8133"/>
                  </a:cubicBezTo>
                  <a:cubicBezTo>
                    <a:pt x="4179" y="8133"/>
                    <a:pt x="5047" y="5529"/>
                    <a:pt x="5047" y="4019"/>
                  </a:cubicBezTo>
                  <a:cubicBezTo>
                    <a:pt x="5047" y="3922"/>
                    <a:pt x="5047" y="3794"/>
                    <a:pt x="5015" y="3697"/>
                  </a:cubicBezTo>
                  <a:cubicBezTo>
                    <a:pt x="4887" y="2476"/>
                    <a:pt x="4372" y="997"/>
                    <a:pt x="3247" y="322"/>
                  </a:cubicBezTo>
                  <a:cubicBezTo>
                    <a:pt x="2894" y="129"/>
                    <a:pt x="2476" y="1"/>
                    <a:pt x="20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251;p64">
              <a:extLst>
                <a:ext uri="{FF2B5EF4-FFF2-40B4-BE49-F238E27FC236}">
                  <a16:creationId xmlns:a16="http://schemas.microsoft.com/office/drawing/2014/main" id="{1C5539FE-CBE6-4BAD-8D93-1C7D092C7B9E}"/>
                </a:ext>
              </a:extLst>
            </p:cNvPr>
            <p:cNvSpPr/>
            <p:nvPr/>
          </p:nvSpPr>
          <p:spPr>
            <a:xfrm>
              <a:off x="2948500" y="802250"/>
              <a:ext cx="460500" cy="1052750"/>
            </a:xfrm>
            <a:custGeom>
              <a:avLst/>
              <a:gdLst/>
              <a:ahLst/>
              <a:cxnLst/>
              <a:rect l="l" t="t" r="r" b="b"/>
              <a:pathLst>
                <a:path w="18420" h="42110" extrusionOk="0">
                  <a:moveTo>
                    <a:pt x="9130" y="0"/>
                  </a:moveTo>
                  <a:cubicBezTo>
                    <a:pt x="9130" y="0"/>
                    <a:pt x="1" y="9419"/>
                    <a:pt x="1" y="20991"/>
                  </a:cubicBezTo>
                  <a:cubicBezTo>
                    <a:pt x="1" y="21023"/>
                    <a:pt x="1" y="21055"/>
                    <a:pt x="1" y="21087"/>
                  </a:cubicBezTo>
                  <a:cubicBezTo>
                    <a:pt x="33" y="32724"/>
                    <a:pt x="9290" y="42110"/>
                    <a:pt x="9290" y="42110"/>
                  </a:cubicBezTo>
                  <a:cubicBezTo>
                    <a:pt x="9290" y="42110"/>
                    <a:pt x="18419" y="32724"/>
                    <a:pt x="18419" y="21119"/>
                  </a:cubicBezTo>
                  <a:cubicBezTo>
                    <a:pt x="18419" y="21087"/>
                    <a:pt x="18419" y="21055"/>
                    <a:pt x="18419" y="21023"/>
                  </a:cubicBezTo>
                  <a:cubicBezTo>
                    <a:pt x="18387" y="9387"/>
                    <a:pt x="9130" y="0"/>
                    <a:pt x="91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252;p64">
              <a:extLst>
                <a:ext uri="{FF2B5EF4-FFF2-40B4-BE49-F238E27FC236}">
                  <a16:creationId xmlns:a16="http://schemas.microsoft.com/office/drawing/2014/main" id="{75D5003A-0A45-4F80-9643-FCAC2FED2E3D}"/>
                </a:ext>
              </a:extLst>
            </p:cNvPr>
            <p:cNvSpPr/>
            <p:nvPr/>
          </p:nvSpPr>
          <p:spPr>
            <a:xfrm>
              <a:off x="1529325" y="463925"/>
              <a:ext cx="1564650" cy="1453775"/>
            </a:xfrm>
            <a:custGeom>
              <a:avLst/>
              <a:gdLst/>
              <a:ahLst/>
              <a:cxnLst/>
              <a:rect l="l" t="t" r="r" b="b"/>
              <a:pathLst>
                <a:path w="62586" h="58151" extrusionOk="0">
                  <a:moveTo>
                    <a:pt x="46771" y="44778"/>
                  </a:moveTo>
                  <a:cubicBezTo>
                    <a:pt x="47189" y="46899"/>
                    <a:pt x="48024" y="49342"/>
                    <a:pt x="49567" y="51496"/>
                  </a:cubicBezTo>
                  <a:cubicBezTo>
                    <a:pt x="48764" y="51110"/>
                    <a:pt x="47864" y="50692"/>
                    <a:pt x="46932" y="50210"/>
                  </a:cubicBezTo>
                  <a:cubicBezTo>
                    <a:pt x="46224" y="49857"/>
                    <a:pt x="45485" y="49471"/>
                    <a:pt x="44714" y="49053"/>
                  </a:cubicBezTo>
                  <a:cubicBezTo>
                    <a:pt x="44842" y="48732"/>
                    <a:pt x="45935" y="46321"/>
                    <a:pt x="46032" y="44939"/>
                  </a:cubicBezTo>
                  <a:cubicBezTo>
                    <a:pt x="46257" y="44906"/>
                    <a:pt x="46514" y="44842"/>
                    <a:pt x="46771" y="44778"/>
                  </a:cubicBezTo>
                  <a:close/>
                  <a:moveTo>
                    <a:pt x="26263" y="1"/>
                  </a:moveTo>
                  <a:cubicBezTo>
                    <a:pt x="26134" y="1"/>
                    <a:pt x="26006" y="33"/>
                    <a:pt x="25845" y="65"/>
                  </a:cubicBezTo>
                  <a:cubicBezTo>
                    <a:pt x="24816" y="290"/>
                    <a:pt x="24238" y="1190"/>
                    <a:pt x="24238" y="2154"/>
                  </a:cubicBezTo>
                  <a:cubicBezTo>
                    <a:pt x="24238" y="2379"/>
                    <a:pt x="24270" y="2636"/>
                    <a:pt x="24334" y="2861"/>
                  </a:cubicBezTo>
                  <a:cubicBezTo>
                    <a:pt x="24752" y="4083"/>
                    <a:pt x="26102" y="4919"/>
                    <a:pt x="27227" y="5304"/>
                  </a:cubicBezTo>
                  <a:cubicBezTo>
                    <a:pt x="27806" y="5497"/>
                    <a:pt x="28674" y="5562"/>
                    <a:pt x="29509" y="5562"/>
                  </a:cubicBezTo>
                  <a:cubicBezTo>
                    <a:pt x="30409" y="5562"/>
                    <a:pt x="31277" y="5497"/>
                    <a:pt x="31599" y="5465"/>
                  </a:cubicBezTo>
                  <a:cubicBezTo>
                    <a:pt x="32017" y="5851"/>
                    <a:pt x="32402" y="6237"/>
                    <a:pt x="32852" y="6687"/>
                  </a:cubicBezTo>
                  <a:cubicBezTo>
                    <a:pt x="33624" y="7490"/>
                    <a:pt x="34492" y="8422"/>
                    <a:pt x="35392" y="9483"/>
                  </a:cubicBezTo>
                  <a:cubicBezTo>
                    <a:pt x="35617" y="9740"/>
                    <a:pt x="35842" y="10062"/>
                    <a:pt x="36099" y="10351"/>
                  </a:cubicBezTo>
                  <a:cubicBezTo>
                    <a:pt x="35585" y="9933"/>
                    <a:pt x="34877" y="9387"/>
                    <a:pt x="34813" y="9323"/>
                  </a:cubicBezTo>
                  <a:cubicBezTo>
                    <a:pt x="33913" y="8744"/>
                    <a:pt x="32242" y="8197"/>
                    <a:pt x="30795" y="8197"/>
                  </a:cubicBezTo>
                  <a:cubicBezTo>
                    <a:pt x="30056" y="8197"/>
                    <a:pt x="29381" y="8326"/>
                    <a:pt x="28899" y="8744"/>
                  </a:cubicBezTo>
                  <a:cubicBezTo>
                    <a:pt x="28384" y="9162"/>
                    <a:pt x="28159" y="9708"/>
                    <a:pt x="28159" y="10287"/>
                  </a:cubicBezTo>
                  <a:cubicBezTo>
                    <a:pt x="28159" y="10898"/>
                    <a:pt x="28384" y="11508"/>
                    <a:pt x="28834" y="11926"/>
                  </a:cubicBezTo>
                  <a:cubicBezTo>
                    <a:pt x="29541" y="12601"/>
                    <a:pt x="30570" y="12826"/>
                    <a:pt x="31567" y="12826"/>
                  </a:cubicBezTo>
                  <a:cubicBezTo>
                    <a:pt x="31920" y="12826"/>
                    <a:pt x="32242" y="12826"/>
                    <a:pt x="32531" y="12762"/>
                  </a:cubicBezTo>
                  <a:cubicBezTo>
                    <a:pt x="33784" y="12601"/>
                    <a:pt x="36035" y="11187"/>
                    <a:pt x="36517" y="10865"/>
                  </a:cubicBezTo>
                  <a:cubicBezTo>
                    <a:pt x="37031" y="11540"/>
                    <a:pt x="37545" y="12248"/>
                    <a:pt x="38028" y="13019"/>
                  </a:cubicBezTo>
                  <a:cubicBezTo>
                    <a:pt x="38895" y="14305"/>
                    <a:pt x="39731" y="15751"/>
                    <a:pt x="40406" y="17326"/>
                  </a:cubicBezTo>
                  <a:cubicBezTo>
                    <a:pt x="40438" y="17391"/>
                    <a:pt x="40471" y="17487"/>
                    <a:pt x="40503" y="17584"/>
                  </a:cubicBezTo>
                  <a:cubicBezTo>
                    <a:pt x="40310" y="17326"/>
                    <a:pt x="39024" y="16041"/>
                    <a:pt x="38928" y="15976"/>
                  </a:cubicBezTo>
                  <a:cubicBezTo>
                    <a:pt x="37995" y="15205"/>
                    <a:pt x="36099" y="14369"/>
                    <a:pt x="34556" y="14369"/>
                  </a:cubicBezTo>
                  <a:cubicBezTo>
                    <a:pt x="34010" y="14369"/>
                    <a:pt x="33495" y="14466"/>
                    <a:pt x="33109" y="14723"/>
                  </a:cubicBezTo>
                  <a:cubicBezTo>
                    <a:pt x="32499" y="15141"/>
                    <a:pt x="32177" y="15784"/>
                    <a:pt x="32177" y="16459"/>
                  </a:cubicBezTo>
                  <a:cubicBezTo>
                    <a:pt x="32177" y="16973"/>
                    <a:pt x="32370" y="17487"/>
                    <a:pt x="32724" y="17905"/>
                  </a:cubicBezTo>
                  <a:cubicBezTo>
                    <a:pt x="33463" y="18837"/>
                    <a:pt x="34877" y="19159"/>
                    <a:pt x="36035" y="19159"/>
                  </a:cubicBezTo>
                  <a:cubicBezTo>
                    <a:pt x="36131" y="19159"/>
                    <a:pt x="36227" y="19159"/>
                    <a:pt x="36292" y="19127"/>
                  </a:cubicBezTo>
                  <a:cubicBezTo>
                    <a:pt x="37674" y="19094"/>
                    <a:pt x="40438" y="17712"/>
                    <a:pt x="40535" y="17648"/>
                  </a:cubicBezTo>
                  <a:cubicBezTo>
                    <a:pt x="41146" y="19127"/>
                    <a:pt x="41660" y="20702"/>
                    <a:pt x="42078" y="22309"/>
                  </a:cubicBezTo>
                  <a:cubicBezTo>
                    <a:pt x="42399" y="23498"/>
                    <a:pt x="42688" y="24688"/>
                    <a:pt x="42946" y="25877"/>
                  </a:cubicBezTo>
                  <a:cubicBezTo>
                    <a:pt x="42656" y="25555"/>
                    <a:pt x="41467" y="24366"/>
                    <a:pt x="41371" y="24302"/>
                  </a:cubicBezTo>
                  <a:cubicBezTo>
                    <a:pt x="40438" y="23563"/>
                    <a:pt x="38542" y="22695"/>
                    <a:pt x="36999" y="22695"/>
                  </a:cubicBezTo>
                  <a:cubicBezTo>
                    <a:pt x="36452" y="22695"/>
                    <a:pt x="35938" y="22791"/>
                    <a:pt x="35552" y="23048"/>
                  </a:cubicBezTo>
                  <a:cubicBezTo>
                    <a:pt x="34942" y="23466"/>
                    <a:pt x="34620" y="24109"/>
                    <a:pt x="34620" y="24784"/>
                  </a:cubicBezTo>
                  <a:cubicBezTo>
                    <a:pt x="34620" y="25298"/>
                    <a:pt x="34813" y="25813"/>
                    <a:pt x="35167" y="26231"/>
                  </a:cubicBezTo>
                  <a:cubicBezTo>
                    <a:pt x="35906" y="27163"/>
                    <a:pt x="37320" y="27484"/>
                    <a:pt x="38478" y="27484"/>
                  </a:cubicBezTo>
                  <a:lnTo>
                    <a:pt x="38735" y="27484"/>
                  </a:lnTo>
                  <a:cubicBezTo>
                    <a:pt x="40085" y="27420"/>
                    <a:pt x="42721" y="26102"/>
                    <a:pt x="42946" y="26006"/>
                  </a:cubicBezTo>
                  <a:cubicBezTo>
                    <a:pt x="43074" y="26552"/>
                    <a:pt x="43203" y="27098"/>
                    <a:pt x="43299" y="27645"/>
                  </a:cubicBezTo>
                  <a:cubicBezTo>
                    <a:pt x="43685" y="29445"/>
                    <a:pt x="44039" y="31245"/>
                    <a:pt x="44456" y="33013"/>
                  </a:cubicBezTo>
                  <a:cubicBezTo>
                    <a:pt x="44585" y="33624"/>
                    <a:pt x="44746" y="34202"/>
                    <a:pt x="44939" y="34813"/>
                  </a:cubicBezTo>
                  <a:cubicBezTo>
                    <a:pt x="44489" y="34363"/>
                    <a:pt x="43653" y="33527"/>
                    <a:pt x="43589" y="33463"/>
                  </a:cubicBezTo>
                  <a:cubicBezTo>
                    <a:pt x="42656" y="32692"/>
                    <a:pt x="40728" y="31856"/>
                    <a:pt x="39217" y="31856"/>
                  </a:cubicBezTo>
                  <a:cubicBezTo>
                    <a:pt x="38638" y="31856"/>
                    <a:pt x="38156" y="31952"/>
                    <a:pt x="37738" y="32209"/>
                  </a:cubicBezTo>
                  <a:cubicBezTo>
                    <a:pt x="37128" y="32627"/>
                    <a:pt x="36838" y="33270"/>
                    <a:pt x="36838" y="33945"/>
                  </a:cubicBezTo>
                  <a:cubicBezTo>
                    <a:pt x="36838" y="34460"/>
                    <a:pt x="36999" y="34974"/>
                    <a:pt x="37353" y="35392"/>
                  </a:cubicBezTo>
                  <a:cubicBezTo>
                    <a:pt x="38124" y="36324"/>
                    <a:pt x="39538" y="36645"/>
                    <a:pt x="40696" y="36645"/>
                  </a:cubicBezTo>
                  <a:cubicBezTo>
                    <a:pt x="40792" y="36645"/>
                    <a:pt x="40856" y="36613"/>
                    <a:pt x="40953" y="36613"/>
                  </a:cubicBezTo>
                  <a:cubicBezTo>
                    <a:pt x="42142" y="36581"/>
                    <a:pt x="44392" y="35520"/>
                    <a:pt x="45035" y="35199"/>
                  </a:cubicBezTo>
                  <a:cubicBezTo>
                    <a:pt x="45292" y="36195"/>
                    <a:pt x="45614" y="37192"/>
                    <a:pt x="45935" y="38156"/>
                  </a:cubicBezTo>
                  <a:cubicBezTo>
                    <a:pt x="46096" y="38542"/>
                    <a:pt x="46224" y="38992"/>
                    <a:pt x="46385" y="39378"/>
                  </a:cubicBezTo>
                  <a:cubicBezTo>
                    <a:pt x="46482" y="39570"/>
                    <a:pt x="46546" y="39763"/>
                    <a:pt x="46642" y="39956"/>
                  </a:cubicBezTo>
                  <a:cubicBezTo>
                    <a:pt x="46417" y="39956"/>
                    <a:pt x="46289" y="39924"/>
                    <a:pt x="46289" y="39924"/>
                  </a:cubicBezTo>
                  <a:cubicBezTo>
                    <a:pt x="46289" y="39924"/>
                    <a:pt x="46289" y="40053"/>
                    <a:pt x="46289" y="40278"/>
                  </a:cubicBezTo>
                  <a:cubicBezTo>
                    <a:pt x="46289" y="40535"/>
                    <a:pt x="46289" y="40953"/>
                    <a:pt x="46321" y="41435"/>
                  </a:cubicBezTo>
                  <a:cubicBezTo>
                    <a:pt x="45292" y="40696"/>
                    <a:pt x="43910" y="40053"/>
                    <a:pt x="42785" y="40053"/>
                  </a:cubicBezTo>
                  <a:cubicBezTo>
                    <a:pt x="42431" y="40053"/>
                    <a:pt x="42110" y="40117"/>
                    <a:pt x="41821" y="40246"/>
                  </a:cubicBezTo>
                  <a:cubicBezTo>
                    <a:pt x="41017" y="40599"/>
                    <a:pt x="40631" y="41338"/>
                    <a:pt x="40631" y="42142"/>
                  </a:cubicBezTo>
                  <a:cubicBezTo>
                    <a:pt x="40631" y="42528"/>
                    <a:pt x="40728" y="42946"/>
                    <a:pt x="40953" y="43331"/>
                  </a:cubicBezTo>
                  <a:cubicBezTo>
                    <a:pt x="41017" y="43460"/>
                    <a:pt x="41113" y="43589"/>
                    <a:pt x="41242" y="43717"/>
                  </a:cubicBezTo>
                  <a:cubicBezTo>
                    <a:pt x="41435" y="45131"/>
                    <a:pt x="42238" y="46739"/>
                    <a:pt x="42946" y="47542"/>
                  </a:cubicBezTo>
                  <a:cubicBezTo>
                    <a:pt x="43010" y="47639"/>
                    <a:pt x="43942" y="48475"/>
                    <a:pt x="44392" y="48892"/>
                  </a:cubicBezTo>
                  <a:cubicBezTo>
                    <a:pt x="43942" y="48635"/>
                    <a:pt x="43492" y="48378"/>
                    <a:pt x="43010" y="48121"/>
                  </a:cubicBezTo>
                  <a:cubicBezTo>
                    <a:pt x="42335" y="47735"/>
                    <a:pt x="41628" y="47317"/>
                    <a:pt x="40953" y="46932"/>
                  </a:cubicBezTo>
                  <a:cubicBezTo>
                    <a:pt x="40599" y="46707"/>
                    <a:pt x="40246" y="46482"/>
                    <a:pt x="39892" y="46257"/>
                  </a:cubicBezTo>
                  <a:cubicBezTo>
                    <a:pt x="39506" y="46032"/>
                    <a:pt x="39185" y="45774"/>
                    <a:pt x="38863" y="45517"/>
                  </a:cubicBezTo>
                  <a:cubicBezTo>
                    <a:pt x="38349" y="45164"/>
                    <a:pt x="37835" y="44746"/>
                    <a:pt x="37353" y="44360"/>
                  </a:cubicBezTo>
                  <a:cubicBezTo>
                    <a:pt x="37770" y="43685"/>
                    <a:pt x="38992" y="41692"/>
                    <a:pt x="39153" y="40535"/>
                  </a:cubicBezTo>
                  <a:cubicBezTo>
                    <a:pt x="39217" y="40213"/>
                    <a:pt x="39249" y="39892"/>
                    <a:pt x="39249" y="39538"/>
                  </a:cubicBezTo>
                  <a:cubicBezTo>
                    <a:pt x="39249" y="38574"/>
                    <a:pt x="39024" y="37513"/>
                    <a:pt x="38349" y="36838"/>
                  </a:cubicBezTo>
                  <a:cubicBezTo>
                    <a:pt x="37899" y="36388"/>
                    <a:pt x="37288" y="36131"/>
                    <a:pt x="36710" y="36131"/>
                  </a:cubicBezTo>
                  <a:cubicBezTo>
                    <a:pt x="36131" y="36131"/>
                    <a:pt x="35552" y="36388"/>
                    <a:pt x="35135" y="36870"/>
                  </a:cubicBezTo>
                  <a:cubicBezTo>
                    <a:pt x="34749" y="37353"/>
                    <a:pt x="34588" y="38060"/>
                    <a:pt x="34588" y="38799"/>
                  </a:cubicBezTo>
                  <a:cubicBezTo>
                    <a:pt x="34588" y="40246"/>
                    <a:pt x="35135" y="41885"/>
                    <a:pt x="35713" y="42785"/>
                  </a:cubicBezTo>
                  <a:cubicBezTo>
                    <a:pt x="35745" y="42849"/>
                    <a:pt x="35938" y="43106"/>
                    <a:pt x="36195" y="43428"/>
                  </a:cubicBezTo>
                  <a:cubicBezTo>
                    <a:pt x="35745" y="43042"/>
                    <a:pt x="35263" y="42624"/>
                    <a:pt x="34781" y="42206"/>
                  </a:cubicBezTo>
                  <a:cubicBezTo>
                    <a:pt x="33431" y="40985"/>
                    <a:pt x="32113" y="39731"/>
                    <a:pt x="30795" y="38445"/>
                  </a:cubicBezTo>
                  <a:cubicBezTo>
                    <a:pt x="30506" y="38188"/>
                    <a:pt x="30249" y="37931"/>
                    <a:pt x="29959" y="37674"/>
                  </a:cubicBezTo>
                  <a:cubicBezTo>
                    <a:pt x="30313" y="37095"/>
                    <a:pt x="31663" y="34974"/>
                    <a:pt x="31856" y="33752"/>
                  </a:cubicBezTo>
                  <a:cubicBezTo>
                    <a:pt x="31888" y="33431"/>
                    <a:pt x="31920" y="33109"/>
                    <a:pt x="31920" y="32756"/>
                  </a:cubicBezTo>
                  <a:cubicBezTo>
                    <a:pt x="31920" y="31759"/>
                    <a:pt x="31695" y="30731"/>
                    <a:pt x="31020" y="30056"/>
                  </a:cubicBezTo>
                  <a:cubicBezTo>
                    <a:pt x="30570" y="29606"/>
                    <a:pt x="29991" y="29349"/>
                    <a:pt x="29381" y="29349"/>
                  </a:cubicBezTo>
                  <a:cubicBezTo>
                    <a:pt x="28802" y="29349"/>
                    <a:pt x="28256" y="29574"/>
                    <a:pt x="27838" y="30088"/>
                  </a:cubicBezTo>
                  <a:cubicBezTo>
                    <a:pt x="27420" y="30570"/>
                    <a:pt x="27259" y="31245"/>
                    <a:pt x="27259" y="32017"/>
                  </a:cubicBezTo>
                  <a:cubicBezTo>
                    <a:pt x="27259" y="33463"/>
                    <a:pt x="27838" y="35102"/>
                    <a:pt x="28384" y="36002"/>
                  </a:cubicBezTo>
                  <a:cubicBezTo>
                    <a:pt x="28416" y="36067"/>
                    <a:pt x="28674" y="36388"/>
                    <a:pt x="28963" y="36742"/>
                  </a:cubicBezTo>
                  <a:cubicBezTo>
                    <a:pt x="28224" y="36067"/>
                    <a:pt x="27484" y="35392"/>
                    <a:pt x="26745" y="34749"/>
                  </a:cubicBezTo>
                  <a:cubicBezTo>
                    <a:pt x="25427" y="33624"/>
                    <a:pt x="24077" y="32595"/>
                    <a:pt x="22663" y="31695"/>
                  </a:cubicBezTo>
                  <a:cubicBezTo>
                    <a:pt x="22791" y="31502"/>
                    <a:pt x="24430" y="29027"/>
                    <a:pt x="24623" y="27677"/>
                  </a:cubicBezTo>
                  <a:cubicBezTo>
                    <a:pt x="24688" y="27356"/>
                    <a:pt x="24720" y="27034"/>
                    <a:pt x="24720" y="26681"/>
                  </a:cubicBezTo>
                  <a:cubicBezTo>
                    <a:pt x="24720" y="25716"/>
                    <a:pt x="24463" y="24655"/>
                    <a:pt x="23820" y="23980"/>
                  </a:cubicBezTo>
                  <a:cubicBezTo>
                    <a:pt x="23370" y="23530"/>
                    <a:pt x="22759" y="23273"/>
                    <a:pt x="22180" y="23273"/>
                  </a:cubicBezTo>
                  <a:cubicBezTo>
                    <a:pt x="21602" y="23273"/>
                    <a:pt x="21023" y="23498"/>
                    <a:pt x="20605" y="24013"/>
                  </a:cubicBezTo>
                  <a:cubicBezTo>
                    <a:pt x="20220" y="24495"/>
                    <a:pt x="20059" y="25202"/>
                    <a:pt x="20059" y="25941"/>
                  </a:cubicBezTo>
                  <a:cubicBezTo>
                    <a:pt x="20059" y="27388"/>
                    <a:pt x="20605" y="29027"/>
                    <a:pt x="21184" y="29927"/>
                  </a:cubicBezTo>
                  <a:cubicBezTo>
                    <a:pt x="21248" y="30024"/>
                    <a:pt x="22180" y="31181"/>
                    <a:pt x="22502" y="31599"/>
                  </a:cubicBezTo>
                  <a:lnTo>
                    <a:pt x="22470" y="31567"/>
                  </a:lnTo>
                  <a:cubicBezTo>
                    <a:pt x="20991" y="30634"/>
                    <a:pt x="19480" y="29927"/>
                    <a:pt x="18002" y="29349"/>
                  </a:cubicBezTo>
                  <a:cubicBezTo>
                    <a:pt x="16523" y="28738"/>
                    <a:pt x="15109" y="28320"/>
                    <a:pt x="13759" y="27934"/>
                  </a:cubicBezTo>
                  <a:cubicBezTo>
                    <a:pt x="12441" y="27581"/>
                    <a:pt x="11219" y="27323"/>
                    <a:pt x="10094" y="27098"/>
                  </a:cubicBezTo>
                  <a:cubicBezTo>
                    <a:pt x="9515" y="26970"/>
                    <a:pt x="8969" y="26906"/>
                    <a:pt x="8455" y="26809"/>
                  </a:cubicBezTo>
                  <a:lnTo>
                    <a:pt x="8487" y="26777"/>
                  </a:lnTo>
                  <a:cubicBezTo>
                    <a:pt x="8487" y="26745"/>
                    <a:pt x="6655" y="25555"/>
                    <a:pt x="6526" y="25491"/>
                  </a:cubicBezTo>
                  <a:cubicBezTo>
                    <a:pt x="5722" y="25105"/>
                    <a:pt x="4340" y="24752"/>
                    <a:pt x="3087" y="24752"/>
                  </a:cubicBezTo>
                  <a:cubicBezTo>
                    <a:pt x="2090" y="24752"/>
                    <a:pt x="1126" y="24977"/>
                    <a:pt x="579" y="25523"/>
                  </a:cubicBezTo>
                  <a:cubicBezTo>
                    <a:pt x="194" y="25941"/>
                    <a:pt x="1" y="26456"/>
                    <a:pt x="1" y="26938"/>
                  </a:cubicBezTo>
                  <a:cubicBezTo>
                    <a:pt x="1" y="27613"/>
                    <a:pt x="322" y="28288"/>
                    <a:pt x="869" y="28738"/>
                  </a:cubicBezTo>
                  <a:cubicBezTo>
                    <a:pt x="1479" y="29188"/>
                    <a:pt x="2251" y="29381"/>
                    <a:pt x="3054" y="29381"/>
                  </a:cubicBezTo>
                  <a:cubicBezTo>
                    <a:pt x="3601" y="29381"/>
                    <a:pt x="4147" y="29284"/>
                    <a:pt x="4630" y="29156"/>
                  </a:cubicBezTo>
                  <a:cubicBezTo>
                    <a:pt x="5851" y="28866"/>
                    <a:pt x="7876" y="27259"/>
                    <a:pt x="8358" y="26873"/>
                  </a:cubicBezTo>
                  <a:cubicBezTo>
                    <a:pt x="8905" y="26970"/>
                    <a:pt x="9451" y="27066"/>
                    <a:pt x="10094" y="27227"/>
                  </a:cubicBezTo>
                  <a:cubicBezTo>
                    <a:pt x="11187" y="27452"/>
                    <a:pt x="12408" y="27741"/>
                    <a:pt x="13726" y="28127"/>
                  </a:cubicBezTo>
                  <a:cubicBezTo>
                    <a:pt x="14080" y="28256"/>
                    <a:pt x="14434" y="28384"/>
                    <a:pt x="14819" y="28481"/>
                  </a:cubicBezTo>
                  <a:cubicBezTo>
                    <a:pt x="14144" y="28416"/>
                    <a:pt x="13276" y="28320"/>
                    <a:pt x="13180" y="28320"/>
                  </a:cubicBezTo>
                  <a:lnTo>
                    <a:pt x="13148" y="28320"/>
                  </a:lnTo>
                  <a:cubicBezTo>
                    <a:pt x="11541" y="28352"/>
                    <a:pt x="8423" y="29381"/>
                    <a:pt x="7908" y="31116"/>
                  </a:cubicBezTo>
                  <a:cubicBezTo>
                    <a:pt x="7844" y="31309"/>
                    <a:pt x="7812" y="31502"/>
                    <a:pt x="7812" y="31695"/>
                  </a:cubicBezTo>
                  <a:cubicBezTo>
                    <a:pt x="7812" y="32724"/>
                    <a:pt x="8583" y="33592"/>
                    <a:pt x="9644" y="33817"/>
                  </a:cubicBezTo>
                  <a:cubicBezTo>
                    <a:pt x="9805" y="33817"/>
                    <a:pt x="9966" y="33849"/>
                    <a:pt x="10126" y="33849"/>
                  </a:cubicBezTo>
                  <a:cubicBezTo>
                    <a:pt x="11219" y="33849"/>
                    <a:pt x="12376" y="33174"/>
                    <a:pt x="13180" y="32467"/>
                  </a:cubicBezTo>
                  <a:cubicBezTo>
                    <a:pt x="14112" y="31599"/>
                    <a:pt x="15205" y="29220"/>
                    <a:pt x="15430" y="28674"/>
                  </a:cubicBezTo>
                  <a:cubicBezTo>
                    <a:pt x="16234" y="28963"/>
                    <a:pt x="17069" y="29252"/>
                    <a:pt x="17905" y="29606"/>
                  </a:cubicBezTo>
                  <a:cubicBezTo>
                    <a:pt x="19320" y="30249"/>
                    <a:pt x="20830" y="30956"/>
                    <a:pt x="22245" y="31920"/>
                  </a:cubicBezTo>
                  <a:cubicBezTo>
                    <a:pt x="22341" y="31952"/>
                    <a:pt x="22405" y="32017"/>
                    <a:pt x="22470" y="32081"/>
                  </a:cubicBezTo>
                  <a:cubicBezTo>
                    <a:pt x="22148" y="31984"/>
                    <a:pt x="20380" y="31599"/>
                    <a:pt x="20252" y="31599"/>
                  </a:cubicBezTo>
                  <a:cubicBezTo>
                    <a:pt x="20123" y="31599"/>
                    <a:pt x="19962" y="31567"/>
                    <a:pt x="19770" y="31567"/>
                  </a:cubicBezTo>
                  <a:cubicBezTo>
                    <a:pt x="18098" y="31567"/>
                    <a:pt x="15366" y="32274"/>
                    <a:pt x="14723" y="33784"/>
                  </a:cubicBezTo>
                  <a:cubicBezTo>
                    <a:pt x="14594" y="34042"/>
                    <a:pt x="14562" y="34331"/>
                    <a:pt x="14562" y="34588"/>
                  </a:cubicBezTo>
                  <a:cubicBezTo>
                    <a:pt x="14562" y="35520"/>
                    <a:pt x="15205" y="36356"/>
                    <a:pt x="16137" y="36645"/>
                  </a:cubicBezTo>
                  <a:cubicBezTo>
                    <a:pt x="16394" y="36742"/>
                    <a:pt x="16684" y="36774"/>
                    <a:pt x="16941" y="36774"/>
                  </a:cubicBezTo>
                  <a:cubicBezTo>
                    <a:pt x="17969" y="36774"/>
                    <a:pt x="19030" y="36260"/>
                    <a:pt x="19802" y="35713"/>
                  </a:cubicBezTo>
                  <a:cubicBezTo>
                    <a:pt x="20959" y="34877"/>
                    <a:pt x="22470" y="32209"/>
                    <a:pt x="22534" y="32113"/>
                  </a:cubicBezTo>
                  <a:cubicBezTo>
                    <a:pt x="23852" y="33013"/>
                    <a:pt x="25138" y="34042"/>
                    <a:pt x="26391" y="35135"/>
                  </a:cubicBezTo>
                  <a:cubicBezTo>
                    <a:pt x="27323" y="35938"/>
                    <a:pt x="28191" y="36806"/>
                    <a:pt x="29091" y="37674"/>
                  </a:cubicBezTo>
                  <a:cubicBezTo>
                    <a:pt x="28674" y="37545"/>
                    <a:pt x="27002" y="37224"/>
                    <a:pt x="26906" y="37192"/>
                  </a:cubicBezTo>
                  <a:lnTo>
                    <a:pt x="26423" y="37192"/>
                  </a:lnTo>
                  <a:cubicBezTo>
                    <a:pt x="24720" y="37192"/>
                    <a:pt x="21988" y="37867"/>
                    <a:pt x="21345" y="39378"/>
                  </a:cubicBezTo>
                  <a:cubicBezTo>
                    <a:pt x="21248" y="39635"/>
                    <a:pt x="21184" y="39924"/>
                    <a:pt x="21184" y="40181"/>
                  </a:cubicBezTo>
                  <a:cubicBezTo>
                    <a:pt x="21184" y="41113"/>
                    <a:pt x="21859" y="41949"/>
                    <a:pt x="22791" y="42238"/>
                  </a:cubicBezTo>
                  <a:cubicBezTo>
                    <a:pt x="23048" y="42335"/>
                    <a:pt x="23305" y="42367"/>
                    <a:pt x="23563" y="42367"/>
                  </a:cubicBezTo>
                  <a:cubicBezTo>
                    <a:pt x="24591" y="42367"/>
                    <a:pt x="25652" y="41853"/>
                    <a:pt x="26456" y="41306"/>
                  </a:cubicBezTo>
                  <a:cubicBezTo>
                    <a:pt x="27548" y="40503"/>
                    <a:pt x="29027" y="37963"/>
                    <a:pt x="29156" y="37738"/>
                  </a:cubicBezTo>
                  <a:cubicBezTo>
                    <a:pt x="29541" y="38124"/>
                    <a:pt x="29959" y="38510"/>
                    <a:pt x="30345" y="38928"/>
                  </a:cubicBezTo>
                  <a:cubicBezTo>
                    <a:pt x="31663" y="40213"/>
                    <a:pt x="32949" y="41499"/>
                    <a:pt x="34267" y="42753"/>
                  </a:cubicBezTo>
                  <a:cubicBezTo>
                    <a:pt x="34717" y="43203"/>
                    <a:pt x="35199" y="43589"/>
                    <a:pt x="35649" y="44006"/>
                  </a:cubicBezTo>
                  <a:cubicBezTo>
                    <a:pt x="35038" y="43878"/>
                    <a:pt x="33881" y="43621"/>
                    <a:pt x="33784" y="43621"/>
                  </a:cubicBezTo>
                  <a:cubicBezTo>
                    <a:pt x="33624" y="43621"/>
                    <a:pt x="33463" y="43589"/>
                    <a:pt x="33302" y="43589"/>
                  </a:cubicBezTo>
                  <a:cubicBezTo>
                    <a:pt x="31599" y="43589"/>
                    <a:pt x="28899" y="44296"/>
                    <a:pt x="28256" y="45807"/>
                  </a:cubicBezTo>
                  <a:cubicBezTo>
                    <a:pt x="28127" y="46064"/>
                    <a:pt x="28063" y="46353"/>
                    <a:pt x="28063" y="46610"/>
                  </a:cubicBezTo>
                  <a:cubicBezTo>
                    <a:pt x="28095" y="47542"/>
                    <a:pt x="28738" y="48378"/>
                    <a:pt x="29670" y="48667"/>
                  </a:cubicBezTo>
                  <a:cubicBezTo>
                    <a:pt x="29927" y="48732"/>
                    <a:pt x="30184" y="48796"/>
                    <a:pt x="30474" y="48796"/>
                  </a:cubicBezTo>
                  <a:cubicBezTo>
                    <a:pt x="31502" y="48796"/>
                    <a:pt x="32563" y="48282"/>
                    <a:pt x="33334" y="47735"/>
                  </a:cubicBezTo>
                  <a:cubicBezTo>
                    <a:pt x="34331" y="47028"/>
                    <a:pt x="35617" y="44906"/>
                    <a:pt x="35970" y="44296"/>
                  </a:cubicBezTo>
                  <a:cubicBezTo>
                    <a:pt x="36742" y="44971"/>
                    <a:pt x="37545" y="45614"/>
                    <a:pt x="38349" y="46224"/>
                  </a:cubicBezTo>
                  <a:cubicBezTo>
                    <a:pt x="38703" y="46482"/>
                    <a:pt x="39024" y="46771"/>
                    <a:pt x="39378" y="46996"/>
                  </a:cubicBezTo>
                  <a:cubicBezTo>
                    <a:pt x="39731" y="47221"/>
                    <a:pt x="40085" y="47478"/>
                    <a:pt x="40438" y="47703"/>
                  </a:cubicBezTo>
                  <a:cubicBezTo>
                    <a:pt x="41178" y="48153"/>
                    <a:pt x="41853" y="48571"/>
                    <a:pt x="42528" y="48957"/>
                  </a:cubicBezTo>
                  <a:cubicBezTo>
                    <a:pt x="42881" y="49182"/>
                    <a:pt x="43203" y="49375"/>
                    <a:pt x="43556" y="49567"/>
                  </a:cubicBezTo>
                  <a:cubicBezTo>
                    <a:pt x="42946" y="49310"/>
                    <a:pt x="41949" y="48957"/>
                    <a:pt x="41853" y="48925"/>
                  </a:cubicBezTo>
                  <a:cubicBezTo>
                    <a:pt x="41403" y="48828"/>
                    <a:pt x="40792" y="48764"/>
                    <a:pt x="40149" y="48764"/>
                  </a:cubicBezTo>
                  <a:cubicBezTo>
                    <a:pt x="38574" y="48764"/>
                    <a:pt x="36742" y="49150"/>
                    <a:pt x="36067" y="50242"/>
                  </a:cubicBezTo>
                  <a:cubicBezTo>
                    <a:pt x="35842" y="50596"/>
                    <a:pt x="35745" y="50950"/>
                    <a:pt x="35745" y="51303"/>
                  </a:cubicBezTo>
                  <a:cubicBezTo>
                    <a:pt x="35745" y="52139"/>
                    <a:pt x="36260" y="52910"/>
                    <a:pt x="37031" y="53296"/>
                  </a:cubicBezTo>
                  <a:cubicBezTo>
                    <a:pt x="37417" y="53489"/>
                    <a:pt x="37867" y="53553"/>
                    <a:pt x="38317" y="53553"/>
                  </a:cubicBezTo>
                  <a:cubicBezTo>
                    <a:pt x="39185" y="53553"/>
                    <a:pt x="40085" y="53264"/>
                    <a:pt x="40792" y="52910"/>
                  </a:cubicBezTo>
                  <a:cubicBezTo>
                    <a:pt x="41981" y="52300"/>
                    <a:pt x="43781" y="50082"/>
                    <a:pt x="44006" y="49825"/>
                  </a:cubicBezTo>
                  <a:cubicBezTo>
                    <a:pt x="44842" y="50307"/>
                    <a:pt x="45646" y="50757"/>
                    <a:pt x="46417" y="51143"/>
                  </a:cubicBezTo>
                  <a:cubicBezTo>
                    <a:pt x="48474" y="52268"/>
                    <a:pt x="50275" y="53135"/>
                    <a:pt x="51689" y="53811"/>
                  </a:cubicBezTo>
                  <a:cubicBezTo>
                    <a:pt x="56189" y="57700"/>
                    <a:pt x="62586" y="58150"/>
                    <a:pt x="62586" y="58150"/>
                  </a:cubicBezTo>
                  <a:cubicBezTo>
                    <a:pt x="62586" y="58150"/>
                    <a:pt x="62586" y="58021"/>
                    <a:pt x="62586" y="57764"/>
                  </a:cubicBezTo>
                  <a:cubicBezTo>
                    <a:pt x="62586" y="56189"/>
                    <a:pt x="62329" y="49857"/>
                    <a:pt x="58407" y="45485"/>
                  </a:cubicBezTo>
                  <a:cubicBezTo>
                    <a:pt x="56800" y="43653"/>
                    <a:pt x="54743" y="42431"/>
                    <a:pt x="52814" y="41596"/>
                  </a:cubicBezTo>
                  <a:cubicBezTo>
                    <a:pt x="52943" y="41467"/>
                    <a:pt x="53039" y="41306"/>
                    <a:pt x="53135" y="41178"/>
                  </a:cubicBezTo>
                  <a:cubicBezTo>
                    <a:pt x="53650" y="40406"/>
                    <a:pt x="54100" y="39378"/>
                    <a:pt x="54100" y="38413"/>
                  </a:cubicBezTo>
                  <a:cubicBezTo>
                    <a:pt x="54100" y="38092"/>
                    <a:pt x="54035" y="37770"/>
                    <a:pt x="53939" y="37481"/>
                  </a:cubicBezTo>
                  <a:cubicBezTo>
                    <a:pt x="53618" y="36581"/>
                    <a:pt x="52782" y="35970"/>
                    <a:pt x="51882" y="35970"/>
                  </a:cubicBezTo>
                  <a:cubicBezTo>
                    <a:pt x="51625" y="35970"/>
                    <a:pt x="51303" y="36035"/>
                    <a:pt x="51046" y="36163"/>
                  </a:cubicBezTo>
                  <a:cubicBezTo>
                    <a:pt x="49792" y="36742"/>
                    <a:pt x="49182" y="38767"/>
                    <a:pt x="49053" y="40374"/>
                  </a:cubicBezTo>
                  <a:cubicBezTo>
                    <a:pt x="48539" y="40278"/>
                    <a:pt x="48089" y="40181"/>
                    <a:pt x="47703" y="40117"/>
                  </a:cubicBezTo>
                  <a:cubicBezTo>
                    <a:pt x="47542" y="39763"/>
                    <a:pt x="47382" y="39378"/>
                    <a:pt x="47221" y="38992"/>
                  </a:cubicBezTo>
                  <a:cubicBezTo>
                    <a:pt x="47028" y="38606"/>
                    <a:pt x="46899" y="38220"/>
                    <a:pt x="46739" y="37835"/>
                  </a:cubicBezTo>
                  <a:cubicBezTo>
                    <a:pt x="46546" y="37256"/>
                    <a:pt x="46321" y="36645"/>
                    <a:pt x="46128" y="36035"/>
                  </a:cubicBezTo>
                  <a:cubicBezTo>
                    <a:pt x="46867" y="35713"/>
                    <a:pt x="48989" y="34717"/>
                    <a:pt x="49760" y="33849"/>
                  </a:cubicBezTo>
                  <a:cubicBezTo>
                    <a:pt x="50467" y="33077"/>
                    <a:pt x="51175" y="31920"/>
                    <a:pt x="51175" y="30795"/>
                  </a:cubicBezTo>
                  <a:cubicBezTo>
                    <a:pt x="51175" y="30634"/>
                    <a:pt x="51142" y="30474"/>
                    <a:pt x="51110" y="30313"/>
                  </a:cubicBezTo>
                  <a:cubicBezTo>
                    <a:pt x="50917" y="29284"/>
                    <a:pt x="50050" y="28481"/>
                    <a:pt x="49021" y="28481"/>
                  </a:cubicBezTo>
                  <a:cubicBezTo>
                    <a:pt x="48828" y="28481"/>
                    <a:pt x="48635" y="28513"/>
                    <a:pt x="48442" y="28577"/>
                  </a:cubicBezTo>
                  <a:cubicBezTo>
                    <a:pt x="46707" y="29091"/>
                    <a:pt x="45678" y="32209"/>
                    <a:pt x="45646" y="33817"/>
                  </a:cubicBezTo>
                  <a:cubicBezTo>
                    <a:pt x="45646" y="33881"/>
                    <a:pt x="45678" y="34234"/>
                    <a:pt x="45710" y="34620"/>
                  </a:cubicBezTo>
                  <a:cubicBezTo>
                    <a:pt x="45517" y="34042"/>
                    <a:pt x="45356" y="33431"/>
                    <a:pt x="45196" y="32820"/>
                  </a:cubicBezTo>
                  <a:cubicBezTo>
                    <a:pt x="44746" y="31084"/>
                    <a:pt x="44328" y="29284"/>
                    <a:pt x="43942" y="27484"/>
                  </a:cubicBezTo>
                  <a:cubicBezTo>
                    <a:pt x="43846" y="27131"/>
                    <a:pt x="43749" y="26745"/>
                    <a:pt x="43653" y="26391"/>
                  </a:cubicBezTo>
                  <a:cubicBezTo>
                    <a:pt x="44264" y="26102"/>
                    <a:pt x="46578" y="25073"/>
                    <a:pt x="47414" y="24141"/>
                  </a:cubicBezTo>
                  <a:cubicBezTo>
                    <a:pt x="48121" y="23370"/>
                    <a:pt x="48796" y="22212"/>
                    <a:pt x="48796" y="21087"/>
                  </a:cubicBezTo>
                  <a:cubicBezTo>
                    <a:pt x="48796" y="20927"/>
                    <a:pt x="48796" y="20766"/>
                    <a:pt x="48764" y="20605"/>
                  </a:cubicBezTo>
                  <a:cubicBezTo>
                    <a:pt x="48571" y="19577"/>
                    <a:pt x="47671" y="18773"/>
                    <a:pt x="46674" y="18773"/>
                  </a:cubicBezTo>
                  <a:cubicBezTo>
                    <a:pt x="46482" y="18773"/>
                    <a:pt x="46289" y="18805"/>
                    <a:pt x="46096" y="18869"/>
                  </a:cubicBezTo>
                  <a:cubicBezTo>
                    <a:pt x="44328" y="19384"/>
                    <a:pt x="43299" y="22502"/>
                    <a:pt x="43267" y="24141"/>
                  </a:cubicBezTo>
                  <a:cubicBezTo>
                    <a:pt x="43267" y="24205"/>
                    <a:pt x="43299" y="24591"/>
                    <a:pt x="43364" y="25041"/>
                  </a:cubicBezTo>
                  <a:cubicBezTo>
                    <a:pt x="43106" y="24077"/>
                    <a:pt x="42881" y="23113"/>
                    <a:pt x="42592" y="22180"/>
                  </a:cubicBezTo>
                  <a:cubicBezTo>
                    <a:pt x="42110" y="20509"/>
                    <a:pt x="41563" y="18902"/>
                    <a:pt x="40888" y="17391"/>
                  </a:cubicBezTo>
                  <a:cubicBezTo>
                    <a:pt x="41081" y="17294"/>
                    <a:pt x="43814" y="16137"/>
                    <a:pt x="44746" y="15109"/>
                  </a:cubicBezTo>
                  <a:cubicBezTo>
                    <a:pt x="45453" y="14305"/>
                    <a:pt x="46128" y="13180"/>
                    <a:pt x="46128" y="12055"/>
                  </a:cubicBezTo>
                  <a:cubicBezTo>
                    <a:pt x="46128" y="11894"/>
                    <a:pt x="46128" y="11733"/>
                    <a:pt x="46096" y="11573"/>
                  </a:cubicBezTo>
                  <a:cubicBezTo>
                    <a:pt x="45903" y="10544"/>
                    <a:pt x="45003" y="9740"/>
                    <a:pt x="44006" y="9740"/>
                  </a:cubicBezTo>
                  <a:cubicBezTo>
                    <a:pt x="43814" y="9740"/>
                    <a:pt x="43621" y="9773"/>
                    <a:pt x="43396" y="9837"/>
                  </a:cubicBezTo>
                  <a:cubicBezTo>
                    <a:pt x="41660" y="10351"/>
                    <a:pt x="40631" y="13469"/>
                    <a:pt x="40599" y="15076"/>
                  </a:cubicBezTo>
                  <a:cubicBezTo>
                    <a:pt x="40599" y="15233"/>
                    <a:pt x="40721" y="16606"/>
                    <a:pt x="40787" y="17154"/>
                  </a:cubicBezTo>
                  <a:lnTo>
                    <a:pt x="40787" y="17154"/>
                  </a:lnTo>
                  <a:cubicBezTo>
                    <a:pt x="40048" y="15552"/>
                    <a:pt x="39183" y="14141"/>
                    <a:pt x="38285" y="12826"/>
                  </a:cubicBezTo>
                  <a:cubicBezTo>
                    <a:pt x="37385" y="11540"/>
                    <a:pt x="36420" y="10383"/>
                    <a:pt x="35520" y="9323"/>
                  </a:cubicBezTo>
                  <a:cubicBezTo>
                    <a:pt x="34620" y="8294"/>
                    <a:pt x="33720" y="7394"/>
                    <a:pt x="32949" y="6622"/>
                  </a:cubicBezTo>
                  <a:cubicBezTo>
                    <a:pt x="32499" y="6172"/>
                    <a:pt x="32113" y="5819"/>
                    <a:pt x="31727" y="5465"/>
                  </a:cubicBezTo>
                  <a:lnTo>
                    <a:pt x="31759" y="5465"/>
                  </a:lnTo>
                  <a:cubicBezTo>
                    <a:pt x="31759" y="5369"/>
                    <a:pt x="30924" y="3408"/>
                    <a:pt x="30827" y="3311"/>
                  </a:cubicBezTo>
                  <a:cubicBezTo>
                    <a:pt x="30088" y="2026"/>
                    <a:pt x="27999" y="1"/>
                    <a:pt x="26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253;p64">
              <a:extLst>
                <a:ext uri="{FF2B5EF4-FFF2-40B4-BE49-F238E27FC236}">
                  <a16:creationId xmlns:a16="http://schemas.microsoft.com/office/drawing/2014/main" id="{8B051635-D8EE-4B07-8CE3-CD319C263A8D}"/>
                </a:ext>
              </a:extLst>
            </p:cNvPr>
            <p:cNvSpPr/>
            <p:nvPr/>
          </p:nvSpPr>
          <p:spPr>
            <a:xfrm>
              <a:off x="3261100" y="1467650"/>
              <a:ext cx="423525" cy="439600"/>
            </a:xfrm>
            <a:custGeom>
              <a:avLst/>
              <a:gdLst/>
              <a:ahLst/>
              <a:cxnLst/>
              <a:rect l="l" t="t" r="r" b="b"/>
              <a:pathLst>
                <a:path w="16941" h="17584" extrusionOk="0">
                  <a:moveTo>
                    <a:pt x="16941" y="0"/>
                  </a:moveTo>
                  <a:cubicBezTo>
                    <a:pt x="16941" y="0"/>
                    <a:pt x="9323" y="225"/>
                    <a:pt x="4630" y="5079"/>
                  </a:cubicBezTo>
                  <a:cubicBezTo>
                    <a:pt x="65" y="9836"/>
                    <a:pt x="1" y="17230"/>
                    <a:pt x="1" y="17583"/>
                  </a:cubicBezTo>
                  <a:cubicBezTo>
                    <a:pt x="1" y="17583"/>
                    <a:pt x="7651" y="17358"/>
                    <a:pt x="12344" y="12504"/>
                  </a:cubicBezTo>
                  <a:cubicBezTo>
                    <a:pt x="16909" y="7747"/>
                    <a:pt x="16941" y="354"/>
                    <a:pt x="169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254;p64">
              <a:extLst>
                <a:ext uri="{FF2B5EF4-FFF2-40B4-BE49-F238E27FC236}">
                  <a16:creationId xmlns:a16="http://schemas.microsoft.com/office/drawing/2014/main" id="{4E640756-4DAB-4AD9-8379-F5555CC98031}"/>
                </a:ext>
              </a:extLst>
            </p:cNvPr>
            <p:cNvSpPr/>
            <p:nvPr/>
          </p:nvSpPr>
          <p:spPr>
            <a:xfrm>
              <a:off x="2983875" y="802250"/>
              <a:ext cx="389775" cy="1053550"/>
            </a:xfrm>
            <a:custGeom>
              <a:avLst/>
              <a:gdLst/>
              <a:ahLst/>
              <a:cxnLst/>
              <a:rect l="l" t="t" r="r" b="b"/>
              <a:pathLst>
                <a:path w="15591" h="42142" extrusionOk="0">
                  <a:moveTo>
                    <a:pt x="7458" y="0"/>
                  </a:moveTo>
                  <a:lnTo>
                    <a:pt x="7522" y="14433"/>
                  </a:lnTo>
                  <a:lnTo>
                    <a:pt x="7522" y="14433"/>
                  </a:lnTo>
                  <a:lnTo>
                    <a:pt x="2764" y="10319"/>
                  </a:lnTo>
                  <a:lnTo>
                    <a:pt x="2443" y="10672"/>
                  </a:lnTo>
                  <a:lnTo>
                    <a:pt x="7522" y="15076"/>
                  </a:lnTo>
                  <a:lnTo>
                    <a:pt x="7586" y="25427"/>
                  </a:lnTo>
                  <a:lnTo>
                    <a:pt x="322" y="18998"/>
                  </a:lnTo>
                  <a:lnTo>
                    <a:pt x="0" y="19351"/>
                  </a:lnTo>
                  <a:lnTo>
                    <a:pt x="7586" y="26070"/>
                  </a:lnTo>
                  <a:lnTo>
                    <a:pt x="7618" y="35456"/>
                  </a:lnTo>
                  <a:lnTo>
                    <a:pt x="2186" y="31181"/>
                  </a:lnTo>
                  <a:lnTo>
                    <a:pt x="1864" y="31566"/>
                  </a:lnTo>
                  <a:lnTo>
                    <a:pt x="7618" y="36067"/>
                  </a:lnTo>
                  <a:lnTo>
                    <a:pt x="7650" y="42142"/>
                  </a:lnTo>
                  <a:lnTo>
                    <a:pt x="8133" y="42110"/>
                  </a:lnTo>
                  <a:lnTo>
                    <a:pt x="8068" y="31534"/>
                  </a:lnTo>
                  <a:lnTo>
                    <a:pt x="15590" y="24784"/>
                  </a:lnTo>
                  <a:lnTo>
                    <a:pt x="15269" y="24430"/>
                  </a:lnTo>
                  <a:lnTo>
                    <a:pt x="8068" y="30891"/>
                  </a:lnTo>
                  <a:lnTo>
                    <a:pt x="8036" y="22052"/>
                  </a:lnTo>
                  <a:lnTo>
                    <a:pt x="8068" y="22084"/>
                  </a:lnTo>
                  <a:lnTo>
                    <a:pt x="14433" y="12794"/>
                  </a:lnTo>
                  <a:lnTo>
                    <a:pt x="14047" y="12505"/>
                  </a:lnTo>
                  <a:lnTo>
                    <a:pt x="8036" y="21280"/>
                  </a:lnTo>
                  <a:lnTo>
                    <a:pt x="79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255;p64">
              <a:extLst>
                <a:ext uri="{FF2B5EF4-FFF2-40B4-BE49-F238E27FC236}">
                  <a16:creationId xmlns:a16="http://schemas.microsoft.com/office/drawing/2014/main" id="{C9A6BF42-11B3-47E1-9DFD-8FA7F7563937}"/>
                </a:ext>
              </a:extLst>
            </p:cNvPr>
            <p:cNvSpPr/>
            <p:nvPr/>
          </p:nvSpPr>
          <p:spPr>
            <a:xfrm>
              <a:off x="2682500" y="1458000"/>
              <a:ext cx="415500" cy="463700"/>
            </a:xfrm>
            <a:custGeom>
              <a:avLst/>
              <a:gdLst/>
              <a:ahLst/>
              <a:cxnLst/>
              <a:rect l="l" t="t" r="r" b="b"/>
              <a:pathLst>
                <a:path w="16620" h="18548" extrusionOk="0">
                  <a:moveTo>
                    <a:pt x="355" y="0"/>
                  </a:moveTo>
                  <a:lnTo>
                    <a:pt x="1" y="322"/>
                  </a:lnTo>
                  <a:lnTo>
                    <a:pt x="5433" y="6397"/>
                  </a:lnTo>
                  <a:lnTo>
                    <a:pt x="1994" y="6461"/>
                  </a:lnTo>
                  <a:lnTo>
                    <a:pt x="1994" y="6944"/>
                  </a:lnTo>
                  <a:lnTo>
                    <a:pt x="5851" y="6879"/>
                  </a:lnTo>
                  <a:lnTo>
                    <a:pt x="9676" y="11154"/>
                  </a:lnTo>
                  <a:lnTo>
                    <a:pt x="4276" y="11154"/>
                  </a:lnTo>
                  <a:lnTo>
                    <a:pt x="4276" y="11637"/>
                  </a:lnTo>
                  <a:lnTo>
                    <a:pt x="10094" y="11637"/>
                  </a:lnTo>
                  <a:lnTo>
                    <a:pt x="13566" y="15494"/>
                  </a:lnTo>
                  <a:lnTo>
                    <a:pt x="9773" y="15719"/>
                  </a:lnTo>
                  <a:lnTo>
                    <a:pt x="9805" y="16201"/>
                  </a:lnTo>
                  <a:lnTo>
                    <a:pt x="13952" y="15976"/>
                  </a:lnTo>
                  <a:lnTo>
                    <a:pt x="16266" y="18548"/>
                  </a:lnTo>
                  <a:lnTo>
                    <a:pt x="16620" y="18226"/>
                  </a:lnTo>
                  <a:lnTo>
                    <a:pt x="12569" y="13662"/>
                  </a:lnTo>
                  <a:lnTo>
                    <a:pt x="13212" y="7908"/>
                  </a:lnTo>
                  <a:lnTo>
                    <a:pt x="12730" y="7844"/>
                  </a:lnTo>
                  <a:lnTo>
                    <a:pt x="12152" y="13212"/>
                  </a:lnTo>
                  <a:lnTo>
                    <a:pt x="8905" y="9579"/>
                  </a:lnTo>
                  <a:lnTo>
                    <a:pt x="8937" y="9579"/>
                  </a:lnTo>
                  <a:lnTo>
                    <a:pt x="8101" y="3118"/>
                  </a:lnTo>
                  <a:lnTo>
                    <a:pt x="7619" y="3183"/>
                  </a:lnTo>
                  <a:lnTo>
                    <a:pt x="8358" y="8969"/>
                  </a:lnTo>
                  <a:lnTo>
                    <a:pt x="3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256;p64">
              <a:extLst>
                <a:ext uri="{FF2B5EF4-FFF2-40B4-BE49-F238E27FC236}">
                  <a16:creationId xmlns:a16="http://schemas.microsoft.com/office/drawing/2014/main" id="{39E93D6F-D3D2-42D4-8206-37644FE61A97}"/>
                </a:ext>
              </a:extLst>
            </p:cNvPr>
            <p:cNvSpPr/>
            <p:nvPr/>
          </p:nvSpPr>
          <p:spPr>
            <a:xfrm>
              <a:off x="3257100" y="1463625"/>
              <a:ext cx="432350" cy="447625"/>
            </a:xfrm>
            <a:custGeom>
              <a:avLst/>
              <a:gdLst/>
              <a:ahLst/>
              <a:cxnLst/>
              <a:rect l="l" t="t" r="r" b="b"/>
              <a:pathLst>
                <a:path w="17294" h="17905" extrusionOk="0">
                  <a:moveTo>
                    <a:pt x="16940" y="0"/>
                  </a:moveTo>
                  <a:lnTo>
                    <a:pt x="11283" y="5851"/>
                  </a:lnTo>
                  <a:lnTo>
                    <a:pt x="10994" y="2443"/>
                  </a:lnTo>
                  <a:lnTo>
                    <a:pt x="10511" y="2475"/>
                  </a:lnTo>
                  <a:lnTo>
                    <a:pt x="10833" y="6333"/>
                  </a:lnTo>
                  <a:lnTo>
                    <a:pt x="6879" y="10447"/>
                  </a:lnTo>
                  <a:lnTo>
                    <a:pt x="6461" y="5079"/>
                  </a:lnTo>
                  <a:lnTo>
                    <a:pt x="5979" y="5111"/>
                  </a:lnTo>
                  <a:lnTo>
                    <a:pt x="6429" y="10897"/>
                  </a:lnTo>
                  <a:lnTo>
                    <a:pt x="2829" y="14658"/>
                  </a:lnTo>
                  <a:lnTo>
                    <a:pt x="2315" y="10865"/>
                  </a:lnTo>
                  <a:lnTo>
                    <a:pt x="1832" y="10962"/>
                  </a:lnTo>
                  <a:lnTo>
                    <a:pt x="2411" y="15076"/>
                  </a:lnTo>
                  <a:lnTo>
                    <a:pt x="0" y="17583"/>
                  </a:lnTo>
                  <a:lnTo>
                    <a:pt x="354" y="17905"/>
                  </a:lnTo>
                  <a:lnTo>
                    <a:pt x="4565" y="13533"/>
                  </a:lnTo>
                  <a:lnTo>
                    <a:pt x="10383" y="13758"/>
                  </a:lnTo>
                  <a:lnTo>
                    <a:pt x="10383" y="13276"/>
                  </a:lnTo>
                  <a:lnTo>
                    <a:pt x="5015" y="13051"/>
                  </a:lnTo>
                  <a:lnTo>
                    <a:pt x="8390" y="9579"/>
                  </a:lnTo>
                  <a:lnTo>
                    <a:pt x="14754" y="8294"/>
                  </a:lnTo>
                  <a:lnTo>
                    <a:pt x="14658" y="7811"/>
                  </a:lnTo>
                  <a:lnTo>
                    <a:pt x="8968" y="8969"/>
                  </a:lnTo>
                  <a:lnTo>
                    <a:pt x="8968" y="8969"/>
                  </a:lnTo>
                  <a:lnTo>
                    <a:pt x="17294" y="322"/>
                  </a:lnTo>
                  <a:lnTo>
                    <a:pt x="169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257;p64">
              <a:extLst>
                <a:ext uri="{FF2B5EF4-FFF2-40B4-BE49-F238E27FC236}">
                  <a16:creationId xmlns:a16="http://schemas.microsoft.com/office/drawing/2014/main" id="{1F634567-33B3-44D2-B0DF-5D902101D0BF}"/>
                </a:ext>
              </a:extLst>
            </p:cNvPr>
            <p:cNvSpPr/>
            <p:nvPr/>
          </p:nvSpPr>
          <p:spPr>
            <a:xfrm>
              <a:off x="3434700" y="1007975"/>
              <a:ext cx="226625" cy="229850"/>
            </a:xfrm>
            <a:custGeom>
              <a:avLst/>
              <a:gdLst/>
              <a:ahLst/>
              <a:cxnLst/>
              <a:rect l="l" t="t" r="r" b="b"/>
              <a:pathLst>
                <a:path w="9065" h="9194" extrusionOk="0">
                  <a:moveTo>
                    <a:pt x="4532" y="0"/>
                  </a:moveTo>
                  <a:cubicBezTo>
                    <a:pt x="2025" y="0"/>
                    <a:pt x="0" y="2058"/>
                    <a:pt x="0" y="4597"/>
                  </a:cubicBezTo>
                  <a:cubicBezTo>
                    <a:pt x="0" y="7137"/>
                    <a:pt x="2025" y="9194"/>
                    <a:pt x="4532" y="9194"/>
                  </a:cubicBezTo>
                  <a:cubicBezTo>
                    <a:pt x="7040" y="9194"/>
                    <a:pt x="9065" y="7137"/>
                    <a:pt x="9065" y="4597"/>
                  </a:cubicBezTo>
                  <a:cubicBezTo>
                    <a:pt x="9065" y="2058"/>
                    <a:pt x="7040" y="0"/>
                    <a:pt x="4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258;p64">
              <a:extLst>
                <a:ext uri="{FF2B5EF4-FFF2-40B4-BE49-F238E27FC236}">
                  <a16:creationId xmlns:a16="http://schemas.microsoft.com/office/drawing/2014/main" id="{A7F8E8D9-C012-42B3-8746-CEE429DCAA86}"/>
                </a:ext>
              </a:extLst>
            </p:cNvPr>
            <p:cNvSpPr/>
            <p:nvPr/>
          </p:nvSpPr>
          <p:spPr>
            <a:xfrm>
              <a:off x="3428250" y="1001550"/>
              <a:ext cx="240325" cy="242700"/>
            </a:xfrm>
            <a:custGeom>
              <a:avLst/>
              <a:gdLst/>
              <a:ahLst/>
              <a:cxnLst/>
              <a:rect l="l" t="t" r="r" b="b"/>
              <a:pathLst>
                <a:path w="9613" h="9708" extrusionOk="0">
                  <a:moveTo>
                    <a:pt x="4790" y="547"/>
                  </a:moveTo>
                  <a:cubicBezTo>
                    <a:pt x="5980" y="547"/>
                    <a:pt x="7041" y="1029"/>
                    <a:pt x="7812" y="1800"/>
                  </a:cubicBezTo>
                  <a:cubicBezTo>
                    <a:pt x="8583" y="2572"/>
                    <a:pt x="9066" y="3665"/>
                    <a:pt x="9066" y="4854"/>
                  </a:cubicBezTo>
                  <a:cubicBezTo>
                    <a:pt x="9066" y="6043"/>
                    <a:pt x="8583" y="7136"/>
                    <a:pt x="7812" y="7908"/>
                  </a:cubicBezTo>
                  <a:cubicBezTo>
                    <a:pt x="7041" y="8679"/>
                    <a:pt x="5980" y="9161"/>
                    <a:pt x="4790" y="9161"/>
                  </a:cubicBezTo>
                  <a:cubicBezTo>
                    <a:pt x="3633" y="9161"/>
                    <a:pt x="2540" y="8679"/>
                    <a:pt x="1769" y="7908"/>
                  </a:cubicBezTo>
                  <a:cubicBezTo>
                    <a:pt x="997" y="7136"/>
                    <a:pt x="515" y="6043"/>
                    <a:pt x="515" y="4854"/>
                  </a:cubicBezTo>
                  <a:cubicBezTo>
                    <a:pt x="515" y="3665"/>
                    <a:pt x="997" y="2572"/>
                    <a:pt x="1769" y="1800"/>
                  </a:cubicBezTo>
                  <a:cubicBezTo>
                    <a:pt x="2540" y="1029"/>
                    <a:pt x="3633" y="547"/>
                    <a:pt x="4790" y="547"/>
                  </a:cubicBezTo>
                  <a:close/>
                  <a:moveTo>
                    <a:pt x="4790" y="0"/>
                  </a:moveTo>
                  <a:cubicBezTo>
                    <a:pt x="3473" y="0"/>
                    <a:pt x="2251" y="547"/>
                    <a:pt x="1383" y="1415"/>
                  </a:cubicBezTo>
                  <a:cubicBezTo>
                    <a:pt x="515" y="2315"/>
                    <a:pt x="1" y="3504"/>
                    <a:pt x="1" y="4854"/>
                  </a:cubicBezTo>
                  <a:cubicBezTo>
                    <a:pt x="1" y="6204"/>
                    <a:pt x="515" y="7394"/>
                    <a:pt x="1383" y="8294"/>
                  </a:cubicBezTo>
                  <a:cubicBezTo>
                    <a:pt x="2251" y="9161"/>
                    <a:pt x="3473" y="9708"/>
                    <a:pt x="4790" y="9708"/>
                  </a:cubicBezTo>
                  <a:cubicBezTo>
                    <a:pt x="6108" y="9708"/>
                    <a:pt x="7330" y="9161"/>
                    <a:pt x="8198" y="8294"/>
                  </a:cubicBezTo>
                  <a:cubicBezTo>
                    <a:pt x="9066" y="7394"/>
                    <a:pt x="9612" y="6204"/>
                    <a:pt x="9612" y="4854"/>
                  </a:cubicBezTo>
                  <a:cubicBezTo>
                    <a:pt x="9612" y="3504"/>
                    <a:pt x="9066" y="2315"/>
                    <a:pt x="8198" y="1415"/>
                  </a:cubicBezTo>
                  <a:cubicBezTo>
                    <a:pt x="7330" y="547"/>
                    <a:pt x="6108" y="0"/>
                    <a:pt x="4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259;p64">
              <a:extLst>
                <a:ext uri="{FF2B5EF4-FFF2-40B4-BE49-F238E27FC236}">
                  <a16:creationId xmlns:a16="http://schemas.microsoft.com/office/drawing/2014/main" id="{DABB2CBB-E6BF-4B60-ADC9-E371334945F3}"/>
                </a:ext>
              </a:extLst>
            </p:cNvPr>
            <p:cNvSpPr/>
            <p:nvPr/>
          </p:nvSpPr>
          <p:spPr>
            <a:xfrm>
              <a:off x="3804350" y="1436300"/>
              <a:ext cx="204950" cy="566025"/>
            </a:xfrm>
            <a:custGeom>
              <a:avLst/>
              <a:gdLst/>
              <a:ahLst/>
              <a:cxnLst/>
              <a:rect l="l" t="t" r="r" b="b"/>
              <a:pathLst>
                <a:path w="8198" h="22641" extrusionOk="0">
                  <a:moveTo>
                    <a:pt x="2361" y="0"/>
                  </a:moveTo>
                  <a:cubicBezTo>
                    <a:pt x="2352" y="0"/>
                    <a:pt x="2347" y="0"/>
                    <a:pt x="2347" y="0"/>
                  </a:cubicBezTo>
                  <a:lnTo>
                    <a:pt x="0" y="8101"/>
                  </a:lnTo>
                  <a:cubicBezTo>
                    <a:pt x="0" y="8101"/>
                    <a:pt x="1801" y="19351"/>
                    <a:pt x="1993" y="20284"/>
                  </a:cubicBezTo>
                  <a:cubicBezTo>
                    <a:pt x="2131" y="21083"/>
                    <a:pt x="2979" y="22640"/>
                    <a:pt x="4496" y="22640"/>
                  </a:cubicBezTo>
                  <a:cubicBezTo>
                    <a:pt x="4747" y="22640"/>
                    <a:pt x="5017" y="22598"/>
                    <a:pt x="5304" y="22502"/>
                  </a:cubicBezTo>
                  <a:cubicBezTo>
                    <a:pt x="7362" y="21859"/>
                    <a:pt x="8197" y="20187"/>
                    <a:pt x="8004" y="18805"/>
                  </a:cubicBezTo>
                  <a:cubicBezTo>
                    <a:pt x="7812" y="17423"/>
                    <a:pt x="5594" y="7522"/>
                    <a:pt x="5047" y="3729"/>
                  </a:cubicBezTo>
                  <a:cubicBezTo>
                    <a:pt x="4496" y="88"/>
                    <a:pt x="2547" y="0"/>
                    <a:pt x="23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260;p64">
              <a:extLst>
                <a:ext uri="{FF2B5EF4-FFF2-40B4-BE49-F238E27FC236}">
                  <a16:creationId xmlns:a16="http://schemas.microsoft.com/office/drawing/2014/main" id="{A393039E-3684-4F0D-A56A-243440D2A485}"/>
                </a:ext>
              </a:extLst>
            </p:cNvPr>
            <p:cNvSpPr/>
            <p:nvPr/>
          </p:nvSpPr>
          <p:spPr>
            <a:xfrm>
              <a:off x="3797925" y="1429875"/>
              <a:ext cx="213775" cy="579425"/>
            </a:xfrm>
            <a:custGeom>
              <a:avLst/>
              <a:gdLst/>
              <a:ahLst/>
              <a:cxnLst/>
              <a:rect l="l" t="t" r="r" b="b"/>
              <a:pathLst>
                <a:path w="8551" h="23177" extrusionOk="0">
                  <a:moveTo>
                    <a:pt x="2800" y="563"/>
                  </a:moveTo>
                  <a:cubicBezTo>
                    <a:pt x="3001" y="595"/>
                    <a:pt x="3326" y="689"/>
                    <a:pt x="3665" y="965"/>
                  </a:cubicBezTo>
                  <a:cubicBezTo>
                    <a:pt x="4179" y="1383"/>
                    <a:pt x="4758" y="2250"/>
                    <a:pt x="5015" y="4018"/>
                  </a:cubicBezTo>
                  <a:cubicBezTo>
                    <a:pt x="5304" y="5915"/>
                    <a:pt x="6011" y="9354"/>
                    <a:pt x="6654" y="12472"/>
                  </a:cubicBezTo>
                  <a:cubicBezTo>
                    <a:pt x="6976" y="14047"/>
                    <a:pt x="7297" y="15526"/>
                    <a:pt x="7522" y="16715"/>
                  </a:cubicBezTo>
                  <a:cubicBezTo>
                    <a:pt x="7779" y="17905"/>
                    <a:pt x="7940" y="18773"/>
                    <a:pt x="8004" y="19094"/>
                  </a:cubicBezTo>
                  <a:cubicBezTo>
                    <a:pt x="8004" y="19223"/>
                    <a:pt x="8004" y="19319"/>
                    <a:pt x="8004" y="19448"/>
                  </a:cubicBezTo>
                  <a:cubicBezTo>
                    <a:pt x="8004" y="20637"/>
                    <a:pt x="7233" y="21955"/>
                    <a:pt x="5497" y="22501"/>
                  </a:cubicBezTo>
                  <a:cubicBezTo>
                    <a:pt x="5240" y="22598"/>
                    <a:pt x="4983" y="22630"/>
                    <a:pt x="4790" y="22630"/>
                  </a:cubicBezTo>
                  <a:cubicBezTo>
                    <a:pt x="4115" y="22630"/>
                    <a:pt x="3568" y="22309"/>
                    <a:pt x="3183" y="21859"/>
                  </a:cubicBezTo>
                  <a:cubicBezTo>
                    <a:pt x="2797" y="21409"/>
                    <a:pt x="2572" y="20830"/>
                    <a:pt x="2508" y="20508"/>
                  </a:cubicBezTo>
                  <a:cubicBezTo>
                    <a:pt x="2411" y="20058"/>
                    <a:pt x="1897" y="17005"/>
                    <a:pt x="1447" y="14047"/>
                  </a:cubicBezTo>
                  <a:cubicBezTo>
                    <a:pt x="1190" y="12601"/>
                    <a:pt x="965" y="11154"/>
                    <a:pt x="804" y="10062"/>
                  </a:cubicBezTo>
                  <a:cubicBezTo>
                    <a:pt x="675" y="9210"/>
                    <a:pt x="567" y="8586"/>
                    <a:pt x="529" y="8373"/>
                  </a:cubicBezTo>
                  <a:lnTo>
                    <a:pt x="529" y="8373"/>
                  </a:lnTo>
                  <a:lnTo>
                    <a:pt x="2800" y="563"/>
                  </a:lnTo>
                  <a:close/>
                  <a:moveTo>
                    <a:pt x="2604" y="0"/>
                  </a:moveTo>
                  <a:cubicBezTo>
                    <a:pt x="2475" y="0"/>
                    <a:pt x="2379" y="97"/>
                    <a:pt x="2347" y="193"/>
                  </a:cubicBezTo>
                  <a:lnTo>
                    <a:pt x="0" y="8261"/>
                  </a:lnTo>
                  <a:lnTo>
                    <a:pt x="0" y="8390"/>
                  </a:lnTo>
                  <a:cubicBezTo>
                    <a:pt x="0" y="8390"/>
                    <a:pt x="450" y="11219"/>
                    <a:pt x="900" y="14144"/>
                  </a:cubicBezTo>
                  <a:cubicBezTo>
                    <a:pt x="1383" y="17069"/>
                    <a:pt x="1865" y="20123"/>
                    <a:pt x="1961" y="20605"/>
                  </a:cubicBezTo>
                  <a:cubicBezTo>
                    <a:pt x="2058" y="21055"/>
                    <a:pt x="2315" y="21666"/>
                    <a:pt x="2797" y="22212"/>
                  </a:cubicBezTo>
                  <a:cubicBezTo>
                    <a:pt x="3247" y="22726"/>
                    <a:pt x="3922" y="23176"/>
                    <a:pt x="4790" y="23176"/>
                  </a:cubicBezTo>
                  <a:cubicBezTo>
                    <a:pt x="5047" y="23176"/>
                    <a:pt x="5336" y="23112"/>
                    <a:pt x="5658" y="23016"/>
                  </a:cubicBezTo>
                  <a:cubicBezTo>
                    <a:pt x="7619" y="22405"/>
                    <a:pt x="8551" y="20862"/>
                    <a:pt x="8551" y="19448"/>
                  </a:cubicBezTo>
                  <a:cubicBezTo>
                    <a:pt x="8551" y="19319"/>
                    <a:pt x="8551" y="19158"/>
                    <a:pt x="8519" y="19030"/>
                  </a:cubicBezTo>
                  <a:cubicBezTo>
                    <a:pt x="8454" y="18676"/>
                    <a:pt x="8294" y="17776"/>
                    <a:pt x="8069" y="16619"/>
                  </a:cubicBezTo>
                  <a:cubicBezTo>
                    <a:pt x="7329" y="13051"/>
                    <a:pt x="5979" y="6751"/>
                    <a:pt x="5561" y="3922"/>
                  </a:cubicBezTo>
                  <a:cubicBezTo>
                    <a:pt x="5272" y="2090"/>
                    <a:pt x="4629" y="1093"/>
                    <a:pt x="3986" y="547"/>
                  </a:cubicBezTo>
                  <a:cubicBezTo>
                    <a:pt x="3343" y="32"/>
                    <a:pt x="2733" y="0"/>
                    <a:pt x="2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261;p64">
              <a:extLst>
                <a:ext uri="{FF2B5EF4-FFF2-40B4-BE49-F238E27FC236}">
                  <a16:creationId xmlns:a16="http://schemas.microsoft.com/office/drawing/2014/main" id="{B8F6D6DB-26E7-471B-9EB9-CF77272FE568}"/>
                </a:ext>
              </a:extLst>
            </p:cNvPr>
            <p:cNvSpPr/>
            <p:nvPr/>
          </p:nvSpPr>
          <p:spPr>
            <a:xfrm>
              <a:off x="3106825" y="1594975"/>
              <a:ext cx="767475" cy="595950"/>
            </a:xfrm>
            <a:custGeom>
              <a:avLst/>
              <a:gdLst/>
              <a:ahLst/>
              <a:cxnLst/>
              <a:rect l="l" t="t" r="r" b="b"/>
              <a:pathLst>
                <a:path w="30699" h="23838" extrusionOk="0">
                  <a:moveTo>
                    <a:pt x="21971" y="1"/>
                  </a:moveTo>
                  <a:cubicBezTo>
                    <a:pt x="19140" y="1"/>
                    <a:pt x="15086" y="686"/>
                    <a:pt x="9386" y="2911"/>
                  </a:cubicBezTo>
                  <a:cubicBezTo>
                    <a:pt x="9386" y="2911"/>
                    <a:pt x="0" y="6865"/>
                    <a:pt x="0" y="8311"/>
                  </a:cubicBezTo>
                  <a:cubicBezTo>
                    <a:pt x="0" y="9758"/>
                    <a:pt x="5786" y="23837"/>
                    <a:pt x="5786" y="23837"/>
                  </a:cubicBezTo>
                  <a:lnTo>
                    <a:pt x="30698" y="17344"/>
                  </a:lnTo>
                  <a:lnTo>
                    <a:pt x="27901" y="1754"/>
                  </a:lnTo>
                  <a:cubicBezTo>
                    <a:pt x="27901" y="1754"/>
                    <a:pt x="26502" y="1"/>
                    <a:pt x="21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262;p64">
              <a:extLst>
                <a:ext uri="{FF2B5EF4-FFF2-40B4-BE49-F238E27FC236}">
                  <a16:creationId xmlns:a16="http://schemas.microsoft.com/office/drawing/2014/main" id="{BBB0C917-87B0-4704-8050-19F2B3AC7747}"/>
                </a:ext>
              </a:extLst>
            </p:cNvPr>
            <p:cNvSpPr/>
            <p:nvPr/>
          </p:nvSpPr>
          <p:spPr>
            <a:xfrm>
              <a:off x="3100400" y="1588175"/>
              <a:ext cx="781125" cy="609375"/>
            </a:xfrm>
            <a:custGeom>
              <a:avLst/>
              <a:gdLst/>
              <a:ahLst/>
              <a:cxnLst/>
              <a:rect l="l" t="t" r="r" b="b"/>
              <a:pathLst>
                <a:path w="31245" h="24375" extrusionOk="0">
                  <a:moveTo>
                    <a:pt x="22244" y="515"/>
                  </a:moveTo>
                  <a:cubicBezTo>
                    <a:pt x="24462" y="515"/>
                    <a:pt x="25908" y="965"/>
                    <a:pt x="26776" y="1383"/>
                  </a:cubicBezTo>
                  <a:cubicBezTo>
                    <a:pt x="27226" y="1576"/>
                    <a:pt x="27516" y="1801"/>
                    <a:pt x="27708" y="1929"/>
                  </a:cubicBezTo>
                  <a:cubicBezTo>
                    <a:pt x="27805" y="2026"/>
                    <a:pt x="27869" y="2090"/>
                    <a:pt x="27901" y="2122"/>
                  </a:cubicBezTo>
                  <a:lnTo>
                    <a:pt x="27915" y="2136"/>
                  </a:lnTo>
                  <a:lnTo>
                    <a:pt x="30634" y="17423"/>
                  </a:lnTo>
                  <a:lnTo>
                    <a:pt x="6207" y="23793"/>
                  </a:lnTo>
                  <a:lnTo>
                    <a:pt x="6207" y="23793"/>
                  </a:lnTo>
                  <a:cubicBezTo>
                    <a:pt x="6165" y="23693"/>
                    <a:pt x="6109" y="23561"/>
                    <a:pt x="6043" y="23402"/>
                  </a:cubicBezTo>
                  <a:cubicBezTo>
                    <a:pt x="5497" y="22052"/>
                    <a:pt x="4114" y="18645"/>
                    <a:pt x="2861" y="15398"/>
                  </a:cubicBezTo>
                  <a:cubicBezTo>
                    <a:pt x="2250" y="13791"/>
                    <a:pt x="1639" y="12216"/>
                    <a:pt x="1222" y="10994"/>
                  </a:cubicBezTo>
                  <a:cubicBezTo>
                    <a:pt x="996" y="10351"/>
                    <a:pt x="836" y="9805"/>
                    <a:pt x="707" y="9387"/>
                  </a:cubicBezTo>
                  <a:cubicBezTo>
                    <a:pt x="643" y="9194"/>
                    <a:pt x="611" y="9001"/>
                    <a:pt x="579" y="8873"/>
                  </a:cubicBezTo>
                  <a:cubicBezTo>
                    <a:pt x="546" y="8744"/>
                    <a:pt x="546" y="8615"/>
                    <a:pt x="546" y="8583"/>
                  </a:cubicBezTo>
                  <a:cubicBezTo>
                    <a:pt x="514" y="8583"/>
                    <a:pt x="546" y="8519"/>
                    <a:pt x="611" y="8423"/>
                  </a:cubicBezTo>
                  <a:cubicBezTo>
                    <a:pt x="707" y="8262"/>
                    <a:pt x="900" y="8037"/>
                    <a:pt x="1222" y="7812"/>
                  </a:cubicBezTo>
                  <a:cubicBezTo>
                    <a:pt x="2314" y="6976"/>
                    <a:pt x="4468" y="5851"/>
                    <a:pt x="6332" y="4983"/>
                  </a:cubicBezTo>
                  <a:cubicBezTo>
                    <a:pt x="7265" y="4533"/>
                    <a:pt x="8100" y="4147"/>
                    <a:pt x="8743" y="3858"/>
                  </a:cubicBezTo>
                  <a:cubicBezTo>
                    <a:pt x="9354" y="3569"/>
                    <a:pt x="9740" y="3408"/>
                    <a:pt x="9740" y="3408"/>
                  </a:cubicBezTo>
                  <a:cubicBezTo>
                    <a:pt x="15429" y="1190"/>
                    <a:pt x="19447" y="515"/>
                    <a:pt x="22244" y="515"/>
                  </a:cubicBezTo>
                  <a:close/>
                  <a:moveTo>
                    <a:pt x="22244" y="1"/>
                  </a:moveTo>
                  <a:cubicBezTo>
                    <a:pt x="19351" y="1"/>
                    <a:pt x="15269" y="676"/>
                    <a:pt x="9547" y="2926"/>
                  </a:cubicBezTo>
                  <a:cubicBezTo>
                    <a:pt x="9547" y="2926"/>
                    <a:pt x="7200" y="3922"/>
                    <a:pt x="4822" y="5112"/>
                  </a:cubicBezTo>
                  <a:cubicBezTo>
                    <a:pt x="3664" y="5690"/>
                    <a:pt x="2475" y="6333"/>
                    <a:pt x="1575" y="6912"/>
                  </a:cubicBezTo>
                  <a:cubicBezTo>
                    <a:pt x="1125" y="7201"/>
                    <a:pt x="771" y="7490"/>
                    <a:pt x="482" y="7748"/>
                  </a:cubicBezTo>
                  <a:cubicBezTo>
                    <a:pt x="354" y="7876"/>
                    <a:pt x="225" y="8005"/>
                    <a:pt x="129" y="8133"/>
                  </a:cubicBezTo>
                  <a:cubicBezTo>
                    <a:pt x="64" y="8262"/>
                    <a:pt x="0" y="8423"/>
                    <a:pt x="0" y="8583"/>
                  </a:cubicBezTo>
                  <a:cubicBezTo>
                    <a:pt x="0" y="8712"/>
                    <a:pt x="32" y="8873"/>
                    <a:pt x="64" y="9066"/>
                  </a:cubicBezTo>
                  <a:cubicBezTo>
                    <a:pt x="225" y="9773"/>
                    <a:pt x="675" y="11058"/>
                    <a:pt x="1222" y="12601"/>
                  </a:cubicBezTo>
                  <a:cubicBezTo>
                    <a:pt x="2925" y="17262"/>
                    <a:pt x="5786" y="24206"/>
                    <a:pt x="5786" y="24206"/>
                  </a:cubicBezTo>
                  <a:cubicBezTo>
                    <a:pt x="5839" y="24312"/>
                    <a:pt x="5937" y="24374"/>
                    <a:pt x="6042" y="24374"/>
                  </a:cubicBezTo>
                  <a:cubicBezTo>
                    <a:pt x="6063" y="24374"/>
                    <a:pt x="6085" y="24372"/>
                    <a:pt x="6107" y="24366"/>
                  </a:cubicBezTo>
                  <a:lnTo>
                    <a:pt x="31019" y="17873"/>
                  </a:lnTo>
                  <a:cubicBezTo>
                    <a:pt x="31148" y="17841"/>
                    <a:pt x="31244" y="17712"/>
                    <a:pt x="31212" y="17552"/>
                  </a:cubicBezTo>
                  <a:lnTo>
                    <a:pt x="28416" y="1962"/>
                  </a:lnTo>
                  <a:lnTo>
                    <a:pt x="28351" y="1833"/>
                  </a:lnTo>
                  <a:cubicBezTo>
                    <a:pt x="28319" y="1769"/>
                    <a:pt x="26808" y="1"/>
                    <a:pt x="222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263;p64">
              <a:extLst>
                <a:ext uri="{FF2B5EF4-FFF2-40B4-BE49-F238E27FC236}">
                  <a16:creationId xmlns:a16="http://schemas.microsoft.com/office/drawing/2014/main" id="{669584D7-C856-4194-9292-209A920DA7B4}"/>
                </a:ext>
              </a:extLst>
            </p:cNvPr>
            <p:cNvSpPr/>
            <p:nvPr/>
          </p:nvSpPr>
          <p:spPr>
            <a:xfrm>
              <a:off x="3300475" y="1435225"/>
              <a:ext cx="606750" cy="742775"/>
            </a:xfrm>
            <a:custGeom>
              <a:avLst/>
              <a:gdLst/>
              <a:ahLst/>
              <a:cxnLst/>
              <a:rect l="l" t="t" r="r" b="b"/>
              <a:pathLst>
                <a:path w="24270" h="29711" extrusionOk="0">
                  <a:moveTo>
                    <a:pt x="17600" y="1"/>
                  </a:moveTo>
                  <a:cubicBezTo>
                    <a:pt x="15099" y="1"/>
                    <a:pt x="12134" y="159"/>
                    <a:pt x="10191" y="783"/>
                  </a:cubicBezTo>
                  <a:cubicBezTo>
                    <a:pt x="10191" y="783"/>
                    <a:pt x="7523" y="2422"/>
                    <a:pt x="5401" y="3644"/>
                  </a:cubicBezTo>
                  <a:cubicBezTo>
                    <a:pt x="3248" y="4833"/>
                    <a:pt x="1" y="6504"/>
                    <a:pt x="1" y="9848"/>
                  </a:cubicBezTo>
                  <a:cubicBezTo>
                    <a:pt x="1" y="13191"/>
                    <a:pt x="2412" y="26434"/>
                    <a:pt x="2412" y="27816"/>
                  </a:cubicBezTo>
                  <a:cubicBezTo>
                    <a:pt x="2412" y="28999"/>
                    <a:pt x="2482" y="29711"/>
                    <a:pt x="2503" y="29711"/>
                  </a:cubicBezTo>
                  <a:cubicBezTo>
                    <a:pt x="2506" y="29711"/>
                    <a:pt x="2508" y="29690"/>
                    <a:pt x="2508" y="29649"/>
                  </a:cubicBezTo>
                  <a:cubicBezTo>
                    <a:pt x="2508" y="29391"/>
                    <a:pt x="18805" y="24023"/>
                    <a:pt x="18805" y="24023"/>
                  </a:cubicBezTo>
                  <a:cubicBezTo>
                    <a:pt x="18805" y="24023"/>
                    <a:pt x="19834" y="19748"/>
                    <a:pt x="20670" y="17723"/>
                  </a:cubicBezTo>
                  <a:cubicBezTo>
                    <a:pt x="21506" y="15666"/>
                    <a:pt x="20670" y="13930"/>
                    <a:pt x="21602" y="10587"/>
                  </a:cubicBezTo>
                  <a:cubicBezTo>
                    <a:pt x="22534" y="7244"/>
                    <a:pt x="24270" y="5026"/>
                    <a:pt x="23531" y="2519"/>
                  </a:cubicBezTo>
                  <a:cubicBezTo>
                    <a:pt x="22791" y="43"/>
                    <a:pt x="22598" y="108"/>
                    <a:pt x="19930" y="43"/>
                  </a:cubicBezTo>
                  <a:cubicBezTo>
                    <a:pt x="19246" y="19"/>
                    <a:pt x="18450" y="1"/>
                    <a:pt x="17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264;p64">
              <a:extLst>
                <a:ext uri="{FF2B5EF4-FFF2-40B4-BE49-F238E27FC236}">
                  <a16:creationId xmlns:a16="http://schemas.microsoft.com/office/drawing/2014/main" id="{9C9403C8-E76B-48F4-B132-1A0ED0D4A362}"/>
                </a:ext>
              </a:extLst>
            </p:cNvPr>
            <p:cNvSpPr/>
            <p:nvPr/>
          </p:nvSpPr>
          <p:spPr>
            <a:xfrm>
              <a:off x="3294050" y="1428275"/>
              <a:ext cx="605950" cy="757025"/>
            </a:xfrm>
            <a:custGeom>
              <a:avLst/>
              <a:gdLst/>
              <a:ahLst/>
              <a:cxnLst/>
              <a:rect l="l" t="t" r="r" b="b"/>
              <a:pathLst>
                <a:path w="24238" h="30281" extrusionOk="0">
                  <a:moveTo>
                    <a:pt x="17905" y="546"/>
                  </a:moveTo>
                  <a:cubicBezTo>
                    <a:pt x="18741" y="546"/>
                    <a:pt x="19512" y="546"/>
                    <a:pt x="20187" y="579"/>
                  </a:cubicBezTo>
                  <a:cubicBezTo>
                    <a:pt x="20863" y="611"/>
                    <a:pt x="21377" y="611"/>
                    <a:pt x="21763" y="643"/>
                  </a:cubicBezTo>
                  <a:cubicBezTo>
                    <a:pt x="22052" y="675"/>
                    <a:pt x="22245" y="739"/>
                    <a:pt x="22438" y="804"/>
                  </a:cubicBezTo>
                  <a:cubicBezTo>
                    <a:pt x="22663" y="900"/>
                    <a:pt x="22823" y="1061"/>
                    <a:pt x="22984" y="1382"/>
                  </a:cubicBezTo>
                  <a:cubicBezTo>
                    <a:pt x="23177" y="1704"/>
                    <a:pt x="23338" y="2186"/>
                    <a:pt x="23531" y="2893"/>
                  </a:cubicBezTo>
                  <a:cubicBezTo>
                    <a:pt x="23659" y="3279"/>
                    <a:pt x="23691" y="3664"/>
                    <a:pt x="23691" y="4050"/>
                  </a:cubicBezTo>
                  <a:cubicBezTo>
                    <a:pt x="23691" y="4982"/>
                    <a:pt x="23370" y="5979"/>
                    <a:pt x="22952" y="7072"/>
                  </a:cubicBezTo>
                  <a:cubicBezTo>
                    <a:pt x="22534" y="8165"/>
                    <a:pt x="21988" y="9386"/>
                    <a:pt x="21602" y="10801"/>
                  </a:cubicBezTo>
                  <a:cubicBezTo>
                    <a:pt x="21120" y="12504"/>
                    <a:pt x="21088" y="13790"/>
                    <a:pt x="21088" y="14915"/>
                  </a:cubicBezTo>
                  <a:cubicBezTo>
                    <a:pt x="21088" y="16040"/>
                    <a:pt x="21055" y="16940"/>
                    <a:pt x="20670" y="17904"/>
                  </a:cubicBezTo>
                  <a:cubicBezTo>
                    <a:pt x="20252" y="18933"/>
                    <a:pt x="19802" y="20508"/>
                    <a:pt x="19416" y="21826"/>
                  </a:cubicBezTo>
                  <a:cubicBezTo>
                    <a:pt x="19139" y="22885"/>
                    <a:pt x="18921" y="23766"/>
                    <a:pt x="18840" y="24097"/>
                  </a:cubicBezTo>
                  <a:lnTo>
                    <a:pt x="18840" y="24097"/>
                  </a:lnTo>
                  <a:cubicBezTo>
                    <a:pt x="18051" y="24357"/>
                    <a:pt x="14442" y="25551"/>
                    <a:pt x="10833" y="26744"/>
                  </a:cubicBezTo>
                  <a:cubicBezTo>
                    <a:pt x="8808" y="27451"/>
                    <a:pt x="6751" y="28159"/>
                    <a:pt x="5240" y="28673"/>
                  </a:cubicBezTo>
                  <a:cubicBezTo>
                    <a:pt x="4469" y="28962"/>
                    <a:pt x="3826" y="29187"/>
                    <a:pt x="3376" y="29380"/>
                  </a:cubicBezTo>
                  <a:cubicBezTo>
                    <a:pt x="3229" y="29422"/>
                    <a:pt x="3096" y="29478"/>
                    <a:pt x="2986" y="29520"/>
                  </a:cubicBezTo>
                  <a:lnTo>
                    <a:pt x="2986" y="29520"/>
                  </a:lnTo>
                  <a:cubicBezTo>
                    <a:pt x="2977" y="29197"/>
                    <a:pt x="2958" y="28712"/>
                    <a:pt x="2958" y="28094"/>
                  </a:cubicBezTo>
                  <a:cubicBezTo>
                    <a:pt x="2958" y="27869"/>
                    <a:pt x="2894" y="27516"/>
                    <a:pt x="2830" y="27034"/>
                  </a:cubicBezTo>
                  <a:cubicBezTo>
                    <a:pt x="2605" y="25266"/>
                    <a:pt x="2026" y="21762"/>
                    <a:pt x="1512" y="18322"/>
                  </a:cubicBezTo>
                  <a:cubicBezTo>
                    <a:pt x="997" y="14915"/>
                    <a:pt x="547" y="11540"/>
                    <a:pt x="547" y="10126"/>
                  </a:cubicBezTo>
                  <a:cubicBezTo>
                    <a:pt x="547" y="8550"/>
                    <a:pt x="1287" y="7361"/>
                    <a:pt x="2347" y="6429"/>
                  </a:cubicBezTo>
                  <a:cubicBezTo>
                    <a:pt x="3376" y="5465"/>
                    <a:pt x="4694" y="4757"/>
                    <a:pt x="5787" y="4147"/>
                  </a:cubicBezTo>
                  <a:cubicBezTo>
                    <a:pt x="7908" y="2957"/>
                    <a:pt x="10608" y="1286"/>
                    <a:pt x="10608" y="1286"/>
                  </a:cubicBezTo>
                  <a:lnTo>
                    <a:pt x="10597" y="1270"/>
                  </a:lnTo>
                  <a:lnTo>
                    <a:pt x="10597" y="1270"/>
                  </a:lnTo>
                  <a:cubicBezTo>
                    <a:pt x="12495" y="704"/>
                    <a:pt x="15421" y="546"/>
                    <a:pt x="17905" y="546"/>
                  </a:cubicBezTo>
                  <a:close/>
                  <a:moveTo>
                    <a:pt x="17905" y="0"/>
                  </a:moveTo>
                  <a:cubicBezTo>
                    <a:pt x="15366" y="0"/>
                    <a:pt x="12376" y="161"/>
                    <a:pt x="10383" y="804"/>
                  </a:cubicBezTo>
                  <a:lnTo>
                    <a:pt x="10319" y="804"/>
                  </a:lnTo>
                  <a:cubicBezTo>
                    <a:pt x="10319" y="804"/>
                    <a:pt x="10158" y="932"/>
                    <a:pt x="9869" y="1093"/>
                  </a:cubicBezTo>
                  <a:cubicBezTo>
                    <a:pt x="9001" y="1607"/>
                    <a:pt x="7105" y="2797"/>
                    <a:pt x="5498" y="3697"/>
                  </a:cubicBezTo>
                  <a:cubicBezTo>
                    <a:pt x="4437" y="4275"/>
                    <a:pt x="3087" y="5015"/>
                    <a:pt x="1994" y="6011"/>
                  </a:cubicBezTo>
                  <a:cubicBezTo>
                    <a:pt x="869" y="7040"/>
                    <a:pt x="1" y="8358"/>
                    <a:pt x="1" y="10126"/>
                  </a:cubicBezTo>
                  <a:cubicBezTo>
                    <a:pt x="1" y="10993"/>
                    <a:pt x="162" y="12440"/>
                    <a:pt x="387" y="14176"/>
                  </a:cubicBezTo>
                  <a:cubicBezTo>
                    <a:pt x="708" y="16779"/>
                    <a:pt x="1222" y="19994"/>
                    <a:pt x="1640" y="22726"/>
                  </a:cubicBezTo>
                  <a:cubicBezTo>
                    <a:pt x="1865" y="24076"/>
                    <a:pt x="2058" y="25298"/>
                    <a:pt x="2187" y="26230"/>
                  </a:cubicBezTo>
                  <a:cubicBezTo>
                    <a:pt x="2347" y="27194"/>
                    <a:pt x="2412" y="27869"/>
                    <a:pt x="2412" y="28094"/>
                  </a:cubicBezTo>
                  <a:cubicBezTo>
                    <a:pt x="2412" y="28705"/>
                    <a:pt x="2444" y="29187"/>
                    <a:pt x="2444" y="29509"/>
                  </a:cubicBezTo>
                  <a:cubicBezTo>
                    <a:pt x="2476" y="29669"/>
                    <a:pt x="2476" y="29798"/>
                    <a:pt x="2476" y="29894"/>
                  </a:cubicBezTo>
                  <a:lnTo>
                    <a:pt x="2508" y="30023"/>
                  </a:lnTo>
                  <a:lnTo>
                    <a:pt x="2508" y="30055"/>
                  </a:lnTo>
                  <a:lnTo>
                    <a:pt x="2540" y="30119"/>
                  </a:lnTo>
                  <a:lnTo>
                    <a:pt x="2572" y="30184"/>
                  </a:lnTo>
                  <a:cubicBezTo>
                    <a:pt x="2605" y="30216"/>
                    <a:pt x="2669" y="30248"/>
                    <a:pt x="2765" y="30280"/>
                  </a:cubicBezTo>
                  <a:cubicBezTo>
                    <a:pt x="2862" y="30280"/>
                    <a:pt x="2926" y="30216"/>
                    <a:pt x="2958" y="30184"/>
                  </a:cubicBezTo>
                  <a:cubicBezTo>
                    <a:pt x="2987" y="30155"/>
                    <a:pt x="3016" y="30126"/>
                    <a:pt x="3021" y="30097"/>
                  </a:cubicBezTo>
                  <a:lnTo>
                    <a:pt x="3021" y="30097"/>
                  </a:lnTo>
                  <a:cubicBezTo>
                    <a:pt x="3066" y="30081"/>
                    <a:pt x="3132" y="30056"/>
                    <a:pt x="3215" y="30023"/>
                  </a:cubicBezTo>
                  <a:cubicBezTo>
                    <a:pt x="3762" y="29766"/>
                    <a:pt x="5047" y="29316"/>
                    <a:pt x="6655" y="28769"/>
                  </a:cubicBezTo>
                  <a:cubicBezTo>
                    <a:pt x="9066" y="27901"/>
                    <a:pt x="12184" y="26873"/>
                    <a:pt x="14723" y="26037"/>
                  </a:cubicBezTo>
                  <a:cubicBezTo>
                    <a:pt x="15977" y="25587"/>
                    <a:pt x="17069" y="25233"/>
                    <a:pt x="17873" y="24976"/>
                  </a:cubicBezTo>
                  <a:cubicBezTo>
                    <a:pt x="18677" y="24719"/>
                    <a:pt x="19159" y="24558"/>
                    <a:pt x="19159" y="24558"/>
                  </a:cubicBezTo>
                  <a:cubicBezTo>
                    <a:pt x="19255" y="24526"/>
                    <a:pt x="19320" y="24430"/>
                    <a:pt x="19320" y="24366"/>
                  </a:cubicBezTo>
                  <a:cubicBezTo>
                    <a:pt x="19320" y="24366"/>
                    <a:pt x="19384" y="24076"/>
                    <a:pt x="19512" y="23658"/>
                  </a:cubicBezTo>
                  <a:cubicBezTo>
                    <a:pt x="19834" y="22373"/>
                    <a:pt x="20573" y="19576"/>
                    <a:pt x="21184" y="18097"/>
                  </a:cubicBezTo>
                  <a:cubicBezTo>
                    <a:pt x="21602" y="17004"/>
                    <a:pt x="21602" y="16008"/>
                    <a:pt x="21634" y="14915"/>
                  </a:cubicBezTo>
                  <a:cubicBezTo>
                    <a:pt x="21634" y="13822"/>
                    <a:pt x="21666" y="12569"/>
                    <a:pt x="22116" y="10929"/>
                  </a:cubicBezTo>
                  <a:cubicBezTo>
                    <a:pt x="22502" y="9579"/>
                    <a:pt x="23016" y="8390"/>
                    <a:pt x="23466" y="7265"/>
                  </a:cubicBezTo>
                  <a:cubicBezTo>
                    <a:pt x="23884" y="6172"/>
                    <a:pt x="24238" y="5111"/>
                    <a:pt x="24238" y="4050"/>
                  </a:cubicBezTo>
                  <a:cubicBezTo>
                    <a:pt x="24238" y="3600"/>
                    <a:pt x="24173" y="3182"/>
                    <a:pt x="24045" y="2732"/>
                  </a:cubicBezTo>
                  <a:cubicBezTo>
                    <a:pt x="23852" y="2089"/>
                    <a:pt x="23723" y="1639"/>
                    <a:pt x="23531" y="1254"/>
                  </a:cubicBezTo>
                  <a:cubicBezTo>
                    <a:pt x="23402" y="996"/>
                    <a:pt x="23273" y="771"/>
                    <a:pt x="23080" y="579"/>
                  </a:cubicBezTo>
                  <a:cubicBezTo>
                    <a:pt x="22791" y="321"/>
                    <a:pt x="22405" y="193"/>
                    <a:pt x="21955" y="129"/>
                  </a:cubicBezTo>
                  <a:cubicBezTo>
                    <a:pt x="21505" y="64"/>
                    <a:pt x="20959" y="64"/>
                    <a:pt x="20187" y="32"/>
                  </a:cubicBezTo>
                  <a:cubicBezTo>
                    <a:pt x="19512" y="0"/>
                    <a:pt x="18741" y="0"/>
                    <a:pt x="17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265;p64">
              <a:extLst>
                <a:ext uri="{FF2B5EF4-FFF2-40B4-BE49-F238E27FC236}">
                  <a16:creationId xmlns:a16="http://schemas.microsoft.com/office/drawing/2014/main" id="{11665BBB-A6DD-4D60-9F55-794D5AB9F511}"/>
                </a:ext>
              </a:extLst>
            </p:cNvPr>
            <p:cNvSpPr/>
            <p:nvPr/>
          </p:nvSpPr>
          <p:spPr>
            <a:xfrm>
              <a:off x="3471650" y="1404675"/>
              <a:ext cx="296550" cy="281575"/>
            </a:xfrm>
            <a:custGeom>
              <a:avLst/>
              <a:gdLst/>
              <a:ahLst/>
              <a:cxnLst/>
              <a:rect l="l" t="t" r="r" b="b"/>
              <a:pathLst>
                <a:path w="11862" h="11263" extrusionOk="0">
                  <a:moveTo>
                    <a:pt x="3896" y="0"/>
                  </a:moveTo>
                  <a:cubicBezTo>
                    <a:pt x="3088" y="0"/>
                    <a:pt x="2433" y="172"/>
                    <a:pt x="2122" y="526"/>
                  </a:cubicBezTo>
                  <a:cubicBezTo>
                    <a:pt x="2122" y="526"/>
                    <a:pt x="933" y="1169"/>
                    <a:pt x="483" y="4158"/>
                  </a:cubicBezTo>
                  <a:cubicBezTo>
                    <a:pt x="1" y="7116"/>
                    <a:pt x="1" y="11262"/>
                    <a:pt x="1" y="11262"/>
                  </a:cubicBezTo>
                  <a:cubicBezTo>
                    <a:pt x="1" y="11262"/>
                    <a:pt x="5015" y="8498"/>
                    <a:pt x="5755" y="8402"/>
                  </a:cubicBezTo>
                  <a:cubicBezTo>
                    <a:pt x="5770" y="8399"/>
                    <a:pt x="5788" y="8398"/>
                    <a:pt x="5808" y="8398"/>
                  </a:cubicBezTo>
                  <a:cubicBezTo>
                    <a:pt x="6720" y="8398"/>
                    <a:pt x="11862" y="10523"/>
                    <a:pt x="11862" y="10523"/>
                  </a:cubicBezTo>
                  <a:cubicBezTo>
                    <a:pt x="11862" y="10523"/>
                    <a:pt x="11123" y="6280"/>
                    <a:pt x="9998" y="3323"/>
                  </a:cubicBezTo>
                  <a:cubicBezTo>
                    <a:pt x="9206" y="1181"/>
                    <a:pt x="6021" y="0"/>
                    <a:pt x="38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266;p64">
              <a:extLst>
                <a:ext uri="{FF2B5EF4-FFF2-40B4-BE49-F238E27FC236}">
                  <a16:creationId xmlns:a16="http://schemas.microsoft.com/office/drawing/2014/main" id="{189D27CA-793E-48A7-8D04-3E108D488170}"/>
                </a:ext>
              </a:extLst>
            </p:cNvPr>
            <p:cNvSpPr/>
            <p:nvPr/>
          </p:nvSpPr>
          <p:spPr>
            <a:xfrm>
              <a:off x="3465225" y="1397725"/>
              <a:ext cx="310225" cy="295550"/>
            </a:xfrm>
            <a:custGeom>
              <a:avLst/>
              <a:gdLst/>
              <a:ahLst/>
              <a:cxnLst/>
              <a:rect l="l" t="t" r="r" b="b"/>
              <a:pathLst>
                <a:path w="12409" h="11822" extrusionOk="0">
                  <a:moveTo>
                    <a:pt x="4179" y="547"/>
                  </a:moveTo>
                  <a:cubicBezTo>
                    <a:pt x="5176" y="547"/>
                    <a:pt x="6494" y="836"/>
                    <a:pt x="7587" y="1383"/>
                  </a:cubicBezTo>
                  <a:cubicBezTo>
                    <a:pt x="8712" y="1929"/>
                    <a:pt x="9644" y="2701"/>
                    <a:pt x="9997" y="3697"/>
                  </a:cubicBezTo>
                  <a:cubicBezTo>
                    <a:pt x="10576" y="5144"/>
                    <a:pt x="11026" y="6944"/>
                    <a:pt x="11348" y="8358"/>
                  </a:cubicBezTo>
                  <a:cubicBezTo>
                    <a:pt x="11508" y="9097"/>
                    <a:pt x="11637" y="9708"/>
                    <a:pt x="11733" y="10158"/>
                  </a:cubicBezTo>
                  <a:cubicBezTo>
                    <a:pt x="11745" y="10242"/>
                    <a:pt x="11757" y="10319"/>
                    <a:pt x="11769" y="10389"/>
                  </a:cubicBezTo>
                  <a:lnTo>
                    <a:pt x="11769" y="10389"/>
                  </a:lnTo>
                  <a:cubicBezTo>
                    <a:pt x="11272" y="10182"/>
                    <a:pt x="10420" y="9833"/>
                    <a:pt x="9515" y="9483"/>
                  </a:cubicBezTo>
                  <a:cubicBezTo>
                    <a:pt x="8808" y="9226"/>
                    <a:pt x="8069" y="8969"/>
                    <a:pt x="7458" y="8776"/>
                  </a:cubicBezTo>
                  <a:cubicBezTo>
                    <a:pt x="7169" y="8647"/>
                    <a:pt x="6879" y="8583"/>
                    <a:pt x="6654" y="8519"/>
                  </a:cubicBezTo>
                  <a:cubicBezTo>
                    <a:pt x="6397" y="8455"/>
                    <a:pt x="6204" y="8422"/>
                    <a:pt x="6044" y="8422"/>
                  </a:cubicBezTo>
                  <a:lnTo>
                    <a:pt x="5979" y="8422"/>
                  </a:lnTo>
                  <a:cubicBezTo>
                    <a:pt x="5819" y="8455"/>
                    <a:pt x="5658" y="8487"/>
                    <a:pt x="5433" y="8583"/>
                  </a:cubicBezTo>
                  <a:cubicBezTo>
                    <a:pt x="4694" y="8905"/>
                    <a:pt x="3376" y="9580"/>
                    <a:pt x="2219" y="10190"/>
                  </a:cubicBezTo>
                  <a:cubicBezTo>
                    <a:pt x="1538" y="10560"/>
                    <a:pt x="916" y="10894"/>
                    <a:pt x="531" y="11100"/>
                  </a:cubicBezTo>
                  <a:lnTo>
                    <a:pt x="531" y="11100"/>
                  </a:lnTo>
                  <a:cubicBezTo>
                    <a:pt x="535" y="11029"/>
                    <a:pt x="540" y="10951"/>
                    <a:pt x="547" y="10865"/>
                  </a:cubicBezTo>
                  <a:cubicBezTo>
                    <a:pt x="547" y="9547"/>
                    <a:pt x="643" y="6654"/>
                    <a:pt x="997" y="4469"/>
                  </a:cubicBezTo>
                  <a:cubicBezTo>
                    <a:pt x="1222" y="3022"/>
                    <a:pt x="1608" y="2154"/>
                    <a:pt x="1961" y="1672"/>
                  </a:cubicBezTo>
                  <a:cubicBezTo>
                    <a:pt x="2122" y="1415"/>
                    <a:pt x="2283" y="1254"/>
                    <a:pt x="2379" y="1158"/>
                  </a:cubicBezTo>
                  <a:cubicBezTo>
                    <a:pt x="2411" y="1126"/>
                    <a:pt x="2476" y="1093"/>
                    <a:pt x="2508" y="1061"/>
                  </a:cubicBezTo>
                  <a:lnTo>
                    <a:pt x="2604" y="997"/>
                  </a:lnTo>
                  <a:cubicBezTo>
                    <a:pt x="2701" y="868"/>
                    <a:pt x="2894" y="740"/>
                    <a:pt x="3183" y="676"/>
                  </a:cubicBezTo>
                  <a:cubicBezTo>
                    <a:pt x="3440" y="579"/>
                    <a:pt x="3794" y="547"/>
                    <a:pt x="4179" y="547"/>
                  </a:cubicBezTo>
                  <a:close/>
                  <a:moveTo>
                    <a:pt x="4179" y="1"/>
                  </a:moveTo>
                  <a:cubicBezTo>
                    <a:pt x="3761" y="1"/>
                    <a:pt x="3344" y="65"/>
                    <a:pt x="3022" y="161"/>
                  </a:cubicBezTo>
                  <a:cubicBezTo>
                    <a:pt x="2700" y="249"/>
                    <a:pt x="2431" y="390"/>
                    <a:pt x="2240" y="585"/>
                  </a:cubicBezTo>
                  <a:lnTo>
                    <a:pt x="2240" y="585"/>
                  </a:lnTo>
                  <a:cubicBezTo>
                    <a:pt x="2102" y="664"/>
                    <a:pt x="916" y="1453"/>
                    <a:pt x="451" y="4372"/>
                  </a:cubicBezTo>
                  <a:cubicBezTo>
                    <a:pt x="1" y="7394"/>
                    <a:pt x="1" y="11540"/>
                    <a:pt x="1" y="11540"/>
                  </a:cubicBezTo>
                  <a:cubicBezTo>
                    <a:pt x="1" y="11637"/>
                    <a:pt x="33" y="11733"/>
                    <a:pt x="129" y="11798"/>
                  </a:cubicBezTo>
                  <a:cubicBezTo>
                    <a:pt x="161" y="11814"/>
                    <a:pt x="210" y="11822"/>
                    <a:pt x="258" y="11822"/>
                  </a:cubicBezTo>
                  <a:cubicBezTo>
                    <a:pt x="306" y="11822"/>
                    <a:pt x="354" y="11814"/>
                    <a:pt x="386" y="11798"/>
                  </a:cubicBezTo>
                  <a:cubicBezTo>
                    <a:pt x="386" y="11798"/>
                    <a:pt x="708" y="11605"/>
                    <a:pt x="1190" y="11348"/>
                  </a:cubicBezTo>
                  <a:cubicBezTo>
                    <a:pt x="1897" y="10962"/>
                    <a:pt x="2990" y="10383"/>
                    <a:pt x="3986" y="9869"/>
                  </a:cubicBezTo>
                  <a:cubicBezTo>
                    <a:pt x="4469" y="9612"/>
                    <a:pt x="4951" y="9387"/>
                    <a:pt x="5304" y="9226"/>
                  </a:cubicBezTo>
                  <a:cubicBezTo>
                    <a:pt x="5497" y="9130"/>
                    <a:pt x="5658" y="9065"/>
                    <a:pt x="5787" y="9033"/>
                  </a:cubicBezTo>
                  <a:cubicBezTo>
                    <a:pt x="5915" y="8969"/>
                    <a:pt x="6012" y="8937"/>
                    <a:pt x="6044" y="8937"/>
                  </a:cubicBezTo>
                  <a:cubicBezTo>
                    <a:pt x="6108" y="8937"/>
                    <a:pt x="6301" y="8969"/>
                    <a:pt x="6494" y="9033"/>
                  </a:cubicBezTo>
                  <a:cubicBezTo>
                    <a:pt x="7265" y="9226"/>
                    <a:pt x="8680" y="9740"/>
                    <a:pt x="9837" y="10190"/>
                  </a:cubicBezTo>
                  <a:cubicBezTo>
                    <a:pt x="10447" y="10415"/>
                    <a:pt x="10994" y="10640"/>
                    <a:pt x="11380" y="10801"/>
                  </a:cubicBezTo>
                  <a:cubicBezTo>
                    <a:pt x="11765" y="10962"/>
                    <a:pt x="12023" y="11058"/>
                    <a:pt x="12023" y="11058"/>
                  </a:cubicBezTo>
                  <a:cubicBezTo>
                    <a:pt x="12063" y="11072"/>
                    <a:pt x="12102" y="11079"/>
                    <a:pt x="12140" y="11079"/>
                  </a:cubicBezTo>
                  <a:cubicBezTo>
                    <a:pt x="12193" y="11079"/>
                    <a:pt x="12242" y="11064"/>
                    <a:pt x="12280" y="11026"/>
                  </a:cubicBezTo>
                  <a:cubicBezTo>
                    <a:pt x="12344" y="10962"/>
                    <a:pt x="12408" y="10865"/>
                    <a:pt x="12376" y="10769"/>
                  </a:cubicBezTo>
                  <a:cubicBezTo>
                    <a:pt x="12376" y="10769"/>
                    <a:pt x="11637" y="6494"/>
                    <a:pt x="10512" y="3504"/>
                  </a:cubicBezTo>
                  <a:cubicBezTo>
                    <a:pt x="10062" y="2347"/>
                    <a:pt x="9033" y="1479"/>
                    <a:pt x="7844" y="901"/>
                  </a:cubicBezTo>
                  <a:cubicBezTo>
                    <a:pt x="6622" y="322"/>
                    <a:pt x="5272" y="1"/>
                    <a:pt x="4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267;p64">
              <a:extLst>
                <a:ext uri="{FF2B5EF4-FFF2-40B4-BE49-F238E27FC236}">
                  <a16:creationId xmlns:a16="http://schemas.microsoft.com/office/drawing/2014/main" id="{1C51C99F-C37A-4BDD-ADD4-413CFE032291}"/>
                </a:ext>
              </a:extLst>
            </p:cNvPr>
            <p:cNvSpPr/>
            <p:nvPr/>
          </p:nvSpPr>
          <p:spPr>
            <a:xfrm>
              <a:off x="3502200" y="1399325"/>
              <a:ext cx="156725" cy="307825"/>
            </a:xfrm>
            <a:custGeom>
              <a:avLst/>
              <a:gdLst/>
              <a:ahLst/>
              <a:cxnLst/>
              <a:rect l="l" t="t" r="r" b="b"/>
              <a:pathLst>
                <a:path w="6269" h="12313" extrusionOk="0">
                  <a:moveTo>
                    <a:pt x="0" y="1"/>
                  </a:moveTo>
                  <a:cubicBezTo>
                    <a:pt x="0" y="1"/>
                    <a:pt x="32" y="129"/>
                    <a:pt x="64" y="322"/>
                  </a:cubicBezTo>
                  <a:cubicBezTo>
                    <a:pt x="450" y="1576"/>
                    <a:pt x="1768" y="6205"/>
                    <a:pt x="2572" y="8519"/>
                  </a:cubicBezTo>
                  <a:cubicBezTo>
                    <a:pt x="3504" y="11219"/>
                    <a:pt x="4886" y="12312"/>
                    <a:pt x="4886" y="12312"/>
                  </a:cubicBezTo>
                  <a:lnTo>
                    <a:pt x="6268" y="6783"/>
                  </a:lnTo>
                  <a:cubicBezTo>
                    <a:pt x="6268" y="6783"/>
                    <a:pt x="836" y="1479"/>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268;p64">
              <a:extLst>
                <a:ext uri="{FF2B5EF4-FFF2-40B4-BE49-F238E27FC236}">
                  <a16:creationId xmlns:a16="http://schemas.microsoft.com/office/drawing/2014/main" id="{141079FD-D555-471E-8B6A-898AE95CC134}"/>
                </a:ext>
              </a:extLst>
            </p:cNvPr>
            <p:cNvSpPr/>
            <p:nvPr/>
          </p:nvSpPr>
          <p:spPr>
            <a:xfrm>
              <a:off x="3494150" y="1392900"/>
              <a:ext cx="172000" cy="321200"/>
            </a:xfrm>
            <a:custGeom>
              <a:avLst/>
              <a:gdLst/>
              <a:ahLst/>
              <a:cxnLst/>
              <a:rect l="l" t="t" r="r" b="b"/>
              <a:pathLst>
                <a:path w="6880" h="12848" extrusionOk="0">
                  <a:moveTo>
                    <a:pt x="957" y="1566"/>
                  </a:moveTo>
                  <a:cubicBezTo>
                    <a:pt x="1108" y="1743"/>
                    <a:pt x="1272" y="1929"/>
                    <a:pt x="1447" y="2122"/>
                  </a:cubicBezTo>
                  <a:cubicBezTo>
                    <a:pt x="3115" y="3988"/>
                    <a:pt x="5702" y="6499"/>
                    <a:pt x="6302" y="7100"/>
                  </a:cubicBezTo>
                  <a:lnTo>
                    <a:pt x="6302" y="7100"/>
                  </a:lnTo>
                  <a:lnTo>
                    <a:pt x="5062" y="12062"/>
                  </a:lnTo>
                  <a:lnTo>
                    <a:pt x="5062" y="12062"/>
                  </a:lnTo>
                  <a:cubicBezTo>
                    <a:pt x="4616" y="11571"/>
                    <a:pt x="3788" y="10505"/>
                    <a:pt x="3151" y="8712"/>
                  </a:cubicBezTo>
                  <a:cubicBezTo>
                    <a:pt x="2501" y="6840"/>
                    <a:pt x="1515" y="3456"/>
                    <a:pt x="957" y="1566"/>
                  </a:cubicBezTo>
                  <a:close/>
                  <a:moveTo>
                    <a:pt x="328" y="1"/>
                  </a:moveTo>
                  <a:cubicBezTo>
                    <a:pt x="283" y="1"/>
                    <a:pt x="236" y="11"/>
                    <a:pt x="194" y="33"/>
                  </a:cubicBezTo>
                  <a:cubicBezTo>
                    <a:pt x="65" y="65"/>
                    <a:pt x="1" y="194"/>
                    <a:pt x="65" y="354"/>
                  </a:cubicBezTo>
                  <a:cubicBezTo>
                    <a:pt x="65" y="354"/>
                    <a:pt x="68" y="364"/>
                    <a:pt x="73" y="382"/>
                  </a:cubicBezTo>
                  <a:lnTo>
                    <a:pt x="73" y="382"/>
                  </a:lnTo>
                  <a:lnTo>
                    <a:pt x="65" y="386"/>
                  </a:lnTo>
                  <a:cubicBezTo>
                    <a:pt x="71" y="395"/>
                    <a:pt x="76" y="404"/>
                    <a:pt x="82" y="413"/>
                  </a:cubicBezTo>
                  <a:lnTo>
                    <a:pt x="82" y="413"/>
                  </a:lnTo>
                  <a:cubicBezTo>
                    <a:pt x="94" y="461"/>
                    <a:pt x="112" y="538"/>
                    <a:pt x="129" y="644"/>
                  </a:cubicBezTo>
                  <a:cubicBezTo>
                    <a:pt x="515" y="1897"/>
                    <a:pt x="1833" y="6558"/>
                    <a:pt x="2637" y="8873"/>
                  </a:cubicBezTo>
                  <a:cubicBezTo>
                    <a:pt x="3601" y="11605"/>
                    <a:pt x="5015" y="12762"/>
                    <a:pt x="5047" y="12794"/>
                  </a:cubicBezTo>
                  <a:cubicBezTo>
                    <a:pt x="5085" y="12832"/>
                    <a:pt x="5134" y="12847"/>
                    <a:pt x="5187" y="12847"/>
                  </a:cubicBezTo>
                  <a:cubicBezTo>
                    <a:pt x="5225" y="12847"/>
                    <a:pt x="5265" y="12840"/>
                    <a:pt x="5305" y="12826"/>
                  </a:cubicBezTo>
                  <a:cubicBezTo>
                    <a:pt x="5401" y="12794"/>
                    <a:pt x="5465" y="12730"/>
                    <a:pt x="5465" y="12633"/>
                  </a:cubicBezTo>
                  <a:lnTo>
                    <a:pt x="6880" y="7105"/>
                  </a:lnTo>
                  <a:cubicBezTo>
                    <a:pt x="6880" y="7008"/>
                    <a:pt x="6848" y="6912"/>
                    <a:pt x="6783" y="6847"/>
                  </a:cubicBezTo>
                  <a:cubicBezTo>
                    <a:pt x="6783" y="6847"/>
                    <a:pt x="6462" y="6494"/>
                    <a:pt x="5915" y="5980"/>
                  </a:cubicBezTo>
                  <a:cubicBezTo>
                    <a:pt x="5144" y="5208"/>
                    <a:pt x="3955" y="4019"/>
                    <a:pt x="2862" y="2862"/>
                  </a:cubicBezTo>
                  <a:cubicBezTo>
                    <a:pt x="2315" y="2315"/>
                    <a:pt x="1801" y="1736"/>
                    <a:pt x="1415" y="1254"/>
                  </a:cubicBezTo>
                  <a:cubicBezTo>
                    <a:pt x="997" y="772"/>
                    <a:pt x="676" y="386"/>
                    <a:pt x="547" y="129"/>
                  </a:cubicBezTo>
                  <a:cubicBezTo>
                    <a:pt x="504" y="44"/>
                    <a:pt x="419" y="1"/>
                    <a:pt x="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269;p64">
              <a:extLst>
                <a:ext uri="{FF2B5EF4-FFF2-40B4-BE49-F238E27FC236}">
                  <a16:creationId xmlns:a16="http://schemas.microsoft.com/office/drawing/2014/main" id="{FE3B70E8-D0AA-4E5C-8E48-F0BE638DB57E}"/>
                </a:ext>
              </a:extLst>
            </p:cNvPr>
            <p:cNvSpPr/>
            <p:nvPr/>
          </p:nvSpPr>
          <p:spPr>
            <a:xfrm>
              <a:off x="3432275" y="1102075"/>
              <a:ext cx="359250" cy="500225"/>
            </a:xfrm>
            <a:custGeom>
              <a:avLst/>
              <a:gdLst/>
              <a:ahLst/>
              <a:cxnLst/>
              <a:rect l="l" t="t" r="r" b="b"/>
              <a:pathLst>
                <a:path w="14370" h="20009" extrusionOk="0">
                  <a:moveTo>
                    <a:pt x="7203" y="0"/>
                  </a:moveTo>
                  <a:cubicBezTo>
                    <a:pt x="5995" y="0"/>
                    <a:pt x="2837" y="474"/>
                    <a:pt x="1576" y="5237"/>
                  </a:cubicBezTo>
                  <a:cubicBezTo>
                    <a:pt x="1" y="11151"/>
                    <a:pt x="5112" y="16262"/>
                    <a:pt x="6590" y="18191"/>
                  </a:cubicBezTo>
                  <a:cubicBezTo>
                    <a:pt x="7446" y="19326"/>
                    <a:pt x="8517" y="20008"/>
                    <a:pt x="9504" y="20008"/>
                  </a:cubicBezTo>
                  <a:cubicBezTo>
                    <a:pt x="10223" y="20008"/>
                    <a:pt x="10897" y="19647"/>
                    <a:pt x="11412" y="18834"/>
                  </a:cubicBezTo>
                  <a:cubicBezTo>
                    <a:pt x="13244" y="15877"/>
                    <a:pt x="13791" y="14398"/>
                    <a:pt x="14080" y="10509"/>
                  </a:cubicBezTo>
                  <a:cubicBezTo>
                    <a:pt x="14369" y="6619"/>
                    <a:pt x="13887" y="4015"/>
                    <a:pt x="12151" y="1990"/>
                  </a:cubicBezTo>
                  <a:cubicBezTo>
                    <a:pt x="10489" y="86"/>
                    <a:pt x="8002" y="29"/>
                    <a:pt x="7711" y="29"/>
                  </a:cubicBezTo>
                  <a:cubicBezTo>
                    <a:pt x="7693" y="29"/>
                    <a:pt x="7683" y="29"/>
                    <a:pt x="7683" y="29"/>
                  </a:cubicBezTo>
                  <a:cubicBezTo>
                    <a:pt x="7683" y="29"/>
                    <a:pt x="7503" y="0"/>
                    <a:pt x="7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270;p64">
              <a:extLst>
                <a:ext uri="{FF2B5EF4-FFF2-40B4-BE49-F238E27FC236}">
                  <a16:creationId xmlns:a16="http://schemas.microsoft.com/office/drawing/2014/main" id="{005B1E9E-A14D-4D13-8FB0-FF27A9331999}"/>
                </a:ext>
              </a:extLst>
            </p:cNvPr>
            <p:cNvSpPr/>
            <p:nvPr/>
          </p:nvSpPr>
          <p:spPr>
            <a:xfrm>
              <a:off x="3457200" y="1095575"/>
              <a:ext cx="335925" cy="513525"/>
            </a:xfrm>
            <a:custGeom>
              <a:avLst/>
              <a:gdLst/>
              <a:ahLst/>
              <a:cxnLst/>
              <a:rect l="l" t="t" r="r" b="b"/>
              <a:pathLst>
                <a:path w="13437" h="20541" extrusionOk="0">
                  <a:moveTo>
                    <a:pt x="6558" y="547"/>
                  </a:moveTo>
                  <a:lnTo>
                    <a:pt x="6622" y="579"/>
                  </a:lnTo>
                  <a:lnTo>
                    <a:pt x="6750" y="579"/>
                  </a:lnTo>
                  <a:cubicBezTo>
                    <a:pt x="6911" y="579"/>
                    <a:pt x="7586" y="579"/>
                    <a:pt x="8422" y="836"/>
                  </a:cubicBezTo>
                  <a:cubicBezTo>
                    <a:pt x="9226" y="1061"/>
                    <a:pt x="10158" y="1543"/>
                    <a:pt x="10929" y="2411"/>
                  </a:cubicBezTo>
                  <a:cubicBezTo>
                    <a:pt x="12344" y="4050"/>
                    <a:pt x="12890" y="6011"/>
                    <a:pt x="12890" y="8840"/>
                  </a:cubicBezTo>
                  <a:cubicBezTo>
                    <a:pt x="12890" y="9419"/>
                    <a:pt x="12858" y="10061"/>
                    <a:pt x="12826" y="10736"/>
                  </a:cubicBezTo>
                  <a:cubicBezTo>
                    <a:pt x="12665" y="12697"/>
                    <a:pt x="12472" y="14015"/>
                    <a:pt x="12086" y="15205"/>
                  </a:cubicBezTo>
                  <a:cubicBezTo>
                    <a:pt x="11669" y="16394"/>
                    <a:pt x="11090" y="17487"/>
                    <a:pt x="10158" y="18965"/>
                  </a:cubicBezTo>
                  <a:cubicBezTo>
                    <a:pt x="9708" y="19705"/>
                    <a:pt x="9129" y="19994"/>
                    <a:pt x="8518" y="19994"/>
                  </a:cubicBezTo>
                  <a:cubicBezTo>
                    <a:pt x="7650" y="19994"/>
                    <a:pt x="6622" y="19383"/>
                    <a:pt x="5786" y="18290"/>
                  </a:cubicBezTo>
                  <a:cubicBezTo>
                    <a:pt x="5143" y="17423"/>
                    <a:pt x="3825" y="16008"/>
                    <a:pt x="2668" y="14176"/>
                  </a:cubicBezTo>
                  <a:cubicBezTo>
                    <a:pt x="1543" y="12376"/>
                    <a:pt x="547" y="1015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0" y="7779"/>
                  </a:cubicBezTo>
                  <a:cubicBezTo>
                    <a:pt x="0" y="10319"/>
                    <a:pt x="1061" y="12601"/>
                    <a:pt x="2218" y="14465"/>
                  </a:cubicBezTo>
                  <a:cubicBezTo>
                    <a:pt x="3407" y="16330"/>
                    <a:pt x="4757" y="17776"/>
                    <a:pt x="5368" y="18612"/>
                  </a:cubicBezTo>
                  <a:cubicBezTo>
                    <a:pt x="6268" y="19801"/>
                    <a:pt x="7393" y="20541"/>
                    <a:pt x="8518" y="20541"/>
                  </a:cubicBezTo>
                  <a:cubicBezTo>
                    <a:pt x="9322" y="20541"/>
                    <a:pt x="10093" y="20123"/>
                    <a:pt x="10640" y="19255"/>
                  </a:cubicBezTo>
                  <a:cubicBezTo>
                    <a:pt x="11572" y="17744"/>
                    <a:pt x="12183" y="16619"/>
                    <a:pt x="12601" y="15365"/>
                  </a:cubicBezTo>
                  <a:cubicBezTo>
                    <a:pt x="12986" y="14112"/>
                    <a:pt x="13211" y="12729"/>
                    <a:pt x="13340" y="10801"/>
                  </a:cubicBezTo>
                  <a:cubicBezTo>
                    <a:pt x="13404" y="10094"/>
                    <a:pt x="13436" y="9451"/>
                    <a:pt x="13436" y="8840"/>
                  </a:cubicBezTo>
                  <a:cubicBezTo>
                    <a:pt x="13436" y="5947"/>
                    <a:pt x="12858" y="382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271;p64">
              <a:extLst>
                <a:ext uri="{FF2B5EF4-FFF2-40B4-BE49-F238E27FC236}">
                  <a16:creationId xmlns:a16="http://schemas.microsoft.com/office/drawing/2014/main" id="{3D3B1F8E-CC7B-4059-AFDC-8E850FA1D659}"/>
                </a:ext>
              </a:extLst>
            </p:cNvPr>
            <p:cNvSpPr/>
            <p:nvPr/>
          </p:nvSpPr>
          <p:spPr>
            <a:xfrm>
              <a:off x="3459600" y="1102075"/>
              <a:ext cx="323875" cy="276500"/>
            </a:xfrm>
            <a:custGeom>
              <a:avLst/>
              <a:gdLst/>
              <a:ahLst/>
              <a:cxnLst/>
              <a:rect l="l" t="t" r="r" b="b"/>
              <a:pathLst>
                <a:path w="12955" h="11060" extrusionOk="0">
                  <a:moveTo>
                    <a:pt x="6110" y="0"/>
                  </a:moveTo>
                  <a:cubicBezTo>
                    <a:pt x="4902" y="0"/>
                    <a:pt x="1744" y="474"/>
                    <a:pt x="483" y="5237"/>
                  </a:cubicBezTo>
                  <a:cubicBezTo>
                    <a:pt x="1" y="7037"/>
                    <a:pt x="161" y="8741"/>
                    <a:pt x="611" y="10348"/>
                  </a:cubicBezTo>
                  <a:cubicBezTo>
                    <a:pt x="772" y="9898"/>
                    <a:pt x="1029" y="9576"/>
                    <a:pt x="1415" y="9576"/>
                  </a:cubicBezTo>
                  <a:cubicBezTo>
                    <a:pt x="2507" y="9576"/>
                    <a:pt x="2599" y="11059"/>
                    <a:pt x="2956" y="11059"/>
                  </a:cubicBezTo>
                  <a:cubicBezTo>
                    <a:pt x="2967" y="11059"/>
                    <a:pt x="2979" y="11058"/>
                    <a:pt x="2990" y="11055"/>
                  </a:cubicBezTo>
                  <a:cubicBezTo>
                    <a:pt x="3344" y="10959"/>
                    <a:pt x="4854" y="9673"/>
                    <a:pt x="4565" y="8483"/>
                  </a:cubicBezTo>
                  <a:cubicBezTo>
                    <a:pt x="4276" y="7262"/>
                    <a:pt x="4661" y="6716"/>
                    <a:pt x="6590" y="6716"/>
                  </a:cubicBezTo>
                  <a:cubicBezTo>
                    <a:pt x="8348" y="6716"/>
                    <a:pt x="8892" y="7387"/>
                    <a:pt x="9449" y="7387"/>
                  </a:cubicBezTo>
                  <a:cubicBezTo>
                    <a:pt x="9513" y="7387"/>
                    <a:pt x="9577" y="7378"/>
                    <a:pt x="9644" y="7358"/>
                  </a:cubicBezTo>
                  <a:cubicBezTo>
                    <a:pt x="10319" y="7166"/>
                    <a:pt x="10769" y="5880"/>
                    <a:pt x="11412" y="5880"/>
                  </a:cubicBezTo>
                  <a:cubicBezTo>
                    <a:pt x="11830" y="5880"/>
                    <a:pt x="12376" y="6041"/>
                    <a:pt x="12955" y="6587"/>
                  </a:cubicBezTo>
                  <a:cubicBezTo>
                    <a:pt x="12730" y="4723"/>
                    <a:pt x="12119" y="3244"/>
                    <a:pt x="11058" y="1990"/>
                  </a:cubicBezTo>
                  <a:cubicBezTo>
                    <a:pt x="9396" y="86"/>
                    <a:pt x="6909" y="29"/>
                    <a:pt x="6618" y="29"/>
                  </a:cubicBezTo>
                  <a:cubicBezTo>
                    <a:pt x="6600" y="29"/>
                    <a:pt x="6590" y="29"/>
                    <a:pt x="6590" y="29"/>
                  </a:cubicBezTo>
                  <a:cubicBezTo>
                    <a:pt x="6590" y="29"/>
                    <a:pt x="6410" y="0"/>
                    <a:pt x="6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272;p64">
              <a:extLst>
                <a:ext uri="{FF2B5EF4-FFF2-40B4-BE49-F238E27FC236}">
                  <a16:creationId xmlns:a16="http://schemas.microsoft.com/office/drawing/2014/main" id="{103E7148-F67E-4876-809E-79457B3F7E5F}"/>
                </a:ext>
              </a:extLst>
            </p:cNvPr>
            <p:cNvSpPr/>
            <p:nvPr/>
          </p:nvSpPr>
          <p:spPr>
            <a:xfrm>
              <a:off x="3457200" y="1095575"/>
              <a:ext cx="333525" cy="290125"/>
            </a:xfrm>
            <a:custGeom>
              <a:avLst/>
              <a:gdLst/>
              <a:ahLst/>
              <a:cxnLst/>
              <a:rect l="l" t="t" r="r" b="b"/>
              <a:pathLst>
                <a:path w="13341" h="11605" extrusionOk="0">
                  <a:moveTo>
                    <a:pt x="6558" y="547"/>
                  </a:moveTo>
                  <a:lnTo>
                    <a:pt x="6622" y="579"/>
                  </a:lnTo>
                  <a:lnTo>
                    <a:pt x="6750" y="579"/>
                  </a:lnTo>
                  <a:cubicBezTo>
                    <a:pt x="6911" y="579"/>
                    <a:pt x="7586" y="579"/>
                    <a:pt x="8422" y="836"/>
                  </a:cubicBezTo>
                  <a:cubicBezTo>
                    <a:pt x="9226" y="1061"/>
                    <a:pt x="10158" y="1543"/>
                    <a:pt x="10929" y="2411"/>
                  </a:cubicBezTo>
                  <a:cubicBezTo>
                    <a:pt x="11859" y="3482"/>
                    <a:pt x="12419" y="4701"/>
                    <a:pt x="12694" y="6220"/>
                  </a:cubicBezTo>
                  <a:lnTo>
                    <a:pt x="12694" y="6220"/>
                  </a:lnTo>
                  <a:cubicBezTo>
                    <a:pt x="12264" y="5962"/>
                    <a:pt x="11846" y="5883"/>
                    <a:pt x="11508" y="5883"/>
                  </a:cubicBezTo>
                  <a:cubicBezTo>
                    <a:pt x="11251" y="5883"/>
                    <a:pt x="11058" y="6011"/>
                    <a:pt x="10865" y="6140"/>
                  </a:cubicBezTo>
                  <a:cubicBezTo>
                    <a:pt x="10640" y="6365"/>
                    <a:pt x="10415" y="6654"/>
                    <a:pt x="10222" y="6911"/>
                  </a:cubicBezTo>
                  <a:cubicBezTo>
                    <a:pt x="10029" y="7136"/>
                    <a:pt x="9804" y="7329"/>
                    <a:pt x="9676" y="7361"/>
                  </a:cubicBezTo>
                  <a:lnTo>
                    <a:pt x="9547" y="7393"/>
                  </a:lnTo>
                  <a:cubicBezTo>
                    <a:pt x="9483" y="7393"/>
                    <a:pt x="9354" y="7361"/>
                    <a:pt x="9226" y="7297"/>
                  </a:cubicBezTo>
                  <a:cubicBezTo>
                    <a:pt x="8792" y="7111"/>
                    <a:pt x="8120" y="6717"/>
                    <a:pt x="6836" y="6717"/>
                  </a:cubicBezTo>
                  <a:cubicBezTo>
                    <a:pt x="6787" y="6717"/>
                    <a:pt x="6737" y="6717"/>
                    <a:pt x="6686" y="6718"/>
                  </a:cubicBezTo>
                  <a:cubicBezTo>
                    <a:pt x="5883" y="6718"/>
                    <a:pt x="5304" y="6783"/>
                    <a:pt x="4918" y="7008"/>
                  </a:cubicBezTo>
                  <a:cubicBezTo>
                    <a:pt x="4693" y="7136"/>
                    <a:pt x="4532" y="7297"/>
                    <a:pt x="4436" y="7490"/>
                  </a:cubicBezTo>
                  <a:cubicBezTo>
                    <a:pt x="4340" y="7683"/>
                    <a:pt x="4307" y="7908"/>
                    <a:pt x="4307" y="8133"/>
                  </a:cubicBezTo>
                  <a:cubicBezTo>
                    <a:pt x="4307" y="8326"/>
                    <a:pt x="4340" y="8551"/>
                    <a:pt x="4404" y="8808"/>
                  </a:cubicBezTo>
                  <a:lnTo>
                    <a:pt x="4405" y="8808"/>
                  </a:lnTo>
                  <a:lnTo>
                    <a:pt x="4405" y="8808"/>
                  </a:lnTo>
                  <a:cubicBezTo>
                    <a:pt x="4411" y="8893"/>
                    <a:pt x="4436" y="8976"/>
                    <a:pt x="4436" y="9033"/>
                  </a:cubicBezTo>
                  <a:cubicBezTo>
                    <a:pt x="4436" y="9483"/>
                    <a:pt x="4147" y="9997"/>
                    <a:pt x="3825" y="10383"/>
                  </a:cubicBezTo>
                  <a:cubicBezTo>
                    <a:pt x="3632" y="10576"/>
                    <a:pt x="3472" y="10769"/>
                    <a:pt x="3311" y="10865"/>
                  </a:cubicBezTo>
                  <a:cubicBezTo>
                    <a:pt x="3247" y="10929"/>
                    <a:pt x="3150" y="10994"/>
                    <a:pt x="3118" y="11026"/>
                  </a:cubicBezTo>
                  <a:lnTo>
                    <a:pt x="3098" y="11036"/>
                  </a:lnTo>
                  <a:lnTo>
                    <a:pt x="3098" y="11036"/>
                  </a:lnTo>
                  <a:cubicBezTo>
                    <a:pt x="3071" y="10986"/>
                    <a:pt x="3021" y="10908"/>
                    <a:pt x="2957" y="10801"/>
                  </a:cubicBezTo>
                  <a:cubicBezTo>
                    <a:pt x="2861" y="10608"/>
                    <a:pt x="2732" y="10286"/>
                    <a:pt x="2507" y="10029"/>
                  </a:cubicBezTo>
                  <a:cubicBezTo>
                    <a:pt x="2282" y="9804"/>
                    <a:pt x="1961" y="9579"/>
                    <a:pt x="1511" y="9579"/>
                  </a:cubicBezTo>
                  <a:cubicBezTo>
                    <a:pt x="1222" y="9579"/>
                    <a:pt x="997" y="9708"/>
                    <a:pt x="836" y="9869"/>
                  </a:cubicBezTo>
                  <a:cubicBezTo>
                    <a:pt x="825" y="9881"/>
                    <a:pt x="815" y="9894"/>
                    <a:pt x="804" y="9907"/>
                  </a:cubicBezTo>
                  <a:lnTo>
                    <a:pt x="804" y="9907"/>
                  </a:lnTo>
                  <a:cubicBezTo>
                    <a:pt x="642" y="9218"/>
                    <a:pt x="547" y="849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32" y="7779"/>
                  </a:cubicBezTo>
                  <a:cubicBezTo>
                    <a:pt x="0" y="8776"/>
                    <a:pt x="193" y="9740"/>
                    <a:pt x="450" y="10672"/>
                  </a:cubicBezTo>
                  <a:cubicBezTo>
                    <a:pt x="482" y="10769"/>
                    <a:pt x="579" y="10865"/>
                    <a:pt x="707" y="10865"/>
                  </a:cubicBezTo>
                  <a:cubicBezTo>
                    <a:pt x="804" y="10865"/>
                    <a:pt x="900" y="10801"/>
                    <a:pt x="964" y="10704"/>
                  </a:cubicBezTo>
                  <a:cubicBezTo>
                    <a:pt x="1029" y="10511"/>
                    <a:pt x="1125" y="10351"/>
                    <a:pt x="1222" y="10254"/>
                  </a:cubicBezTo>
                  <a:cubicBezTo>
                    <a:pt x="1318" y="10158"/>
                    <a:pt x="1382" y="10126"/>
                    <a:pt x="1511" y="10126"/>
                  </a:cubicBezTo>
                  <a:cubicBezTo>
                    <a:pt x="1704" y="10126"/>
                    <a:pt x="1864" y="10190"/>
                    <a:pt x="1993" y="10286"/>
                  </a:cubicBezTo>
                  <a:cubicBezTo>
                    <a:pt x="2186" y="10447"/>
                    <a:pt x="2347" y="10704"/>
                    <a:pt x="2443" y="10961"/>
                  </a:cubicBezTo>
                  <a:cubicBezTo>
                    <a:pt x="2507" y="11122"/>
                    <a:pt x="2572" y="11219"/>
                    <a:pt x="2636" y="11347"/>
                  </a:cubicBezTo>
                  <a:cubicBezTo>
                    <a:pt x="2700" y="11379"/>
                    <a:pt x="2732" y="11444"/>
                    <a:pt x="2797" y="11508"/>
                  </a:cubicBezTo>
                  <a:cubicBezTo>
                    <a:pt x="2861" y="11540"/>
                    <a:pt x="2957" y="11604"/>
                    <a:pt x="3054" y="11604"/>
                  </a:cubicBezTo>
                  <a:lnTo>
                    <a:pt x="3150" y="11572"/>
                  </a:lnTo>
                  <a:cubicBezTo>
                    <a:pt x="3247" y="11572"/>
                    <a:pt x="3311" y="11540"/>
                    <a:pt x="3375" y="11476"/>
                  </a:cubicBezTo>
                  <a:cubicBezTo>
                    <a:pt x="3665" y="11315"/>
                    <a:pt x="4018" y="10994"/>
                    <a:pt x="4372" y="10576"/>
                  </a:cubicBezTo>
                  <a:cubicBezTo>
                    <a:pt x="4693" y="10126"/>
                    <a:pt x="4950" y="9611"/>
                    <a:pt x="4950" y="9033"/>
                  </a:cubicBezTo>
                  <a:cubicBezTo>
                    <a:pt x="4950" y="8904"/>
                    <a:pt x="4950" y="8808"/>
                    <a:pt x="4918" y="8679"/>
                  </a:cubicBezTo>
                  <a:cubicBezTo>
                    <a:pt x="4854" y="8454"/>
                    <a:pt x="4854" y="8261"/>
                    <a:pt x="4854" y="8133"/>
                  </a:cubicBezTo>
                  <a:cubicBezTo>
                    <a:pt x="4854" y="7940"/>
                    <a:pt x="4886" y="7843"/>
                    <a:pt x="4918" y="7747"/>
                  </a:cubicBezTo>
                  <a:cubicBezTo>
                    <a:pt x="4983" y="7586"/>
                    <a:pt x="5111" y="7490"/>
                    <a:pt x="5400" y="7393"/>
                  </a:cubicBezTo>
                  <a:cubicBezTo>
                    <a:pt x="5690" y="7297"/>
                    <a:pt x="6108" y="7233"/>
                    <a:pt x="6686" y="7233"/>
                  </a:cubicBezTo>
                  <a:cubicBezTo>
                    <a:pt x="7522" y="7233"/>
                    <a:pt x="8068" y="7393"/>
                    <a:pt x="8486" y="7554"/>
                  </a:cubicBezTo>
                  <a:cubicBezTo>
                    <a:pt x="8679" y="7651"/>
                    <a:pt x="8840" y="7715"/>
                    <a:pt x="9033" y="7779"/>
                  </a:cubicBezTo>
                  <a:cubicBezTo>
                    <a:pt x="9193" y="7843"/>
                    <a:pt x="9354" y="7908"/>
                    <a:pt x="9547" y="7908"/>
                  </a:cubicBezTo>
                  <a:cubicBezTo>
                    <a:pt x="9643" y="7908"/>
                    <a:pt x="9740" y="7908"/>
                    <a:pt x="9836" y="7876"/>
                  </a:cubicBezTo>
                  <a:cubicBezTo>
                    <a:pt x="10061" y="7811"/>
                    <a:pt x="10254" y="7651"/>
                    <a:pt x="10415" y="7490"/>
                  </a:cubicBezTo>
                  <a:cubicBezTo>
                    <a:pt x="10640" y="7265"/>
                    <a:pt x="10833" y="6943"/>
                    <a:pt x="11026" y="6751"/>
                  </a:cubicBezTo>
                  <a:cubicBezTo>
                    <a:pt x="11122" y="6622"/>
                    <a:pt x="11219" y="6526"/>
                    <a:pt x="11315" y="6493"/>
                  </a:cubicBezTo>
                  <a:cubicBezTo>
                    <a:pt x="11411" y="6429"/>
                    <a:pt x="11444" y="6397"/>
                    <a:pt x="11508" y="6397"/>
                  </a:cubicBezTo>
                  <a:cubicBezTo>
                    <a:pt x="11861" y="6397"/>
                    <a:pt x="12344" y="6526"/>
                    <a:pt x="12858" y="7040"/>
                  </a:cubicBezTo>
                  <a:cubicBezTo>
                    <a:pt x="12917" y="7080"/>
                    <a:pt x="12977" y="7107"/>
                    <a:pt x="13044" y="7107"/>
                  </a:cubicBezTo>
                  <a:cubicBezTo>
                    <a:pt x="13086" y="7107"/>
                    <a:pt x="13130" y="7097"/>
                    <a:pt x="13179" y="7072"/>
                  </a:cubicBezTo>
                  <a:cubicBezTo>
                    <a:pt x="13276" y="7040"/>
                    <a:pt x="13340" y="6911"/>
                    <a:pt x="13308" y="6815"/>
                  </a:cubicBezTo>
                  <a:cubicBezTo>
                    <a:pt x="13083" y="4918"/>
                    <a:pt x="12472" y="337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273;p64">
              <a:extLst>
                <a:ext uri="{FF2B5EF4-FFF2-40B4-BE49-F238E27FC236}">
                  <a16:creationId xmlns:a16="http://schemas.microsoft.com/office/drawing/2014/main" id="{F404AC24-939C-4D4C-95C4-F4F944CB81C7}"/>
                </a:ext>
              </a:extLst>
            </p:cNvPr>
            <p:cNvSpPr/>
            <p:nvPr/>
          </p:nvSpPr>
          <p:spPr>
            <a:xfrm>
              <a:off x="3464200" y="1340575"/>
              <a:ext cx="70150" cy="105400"/>
            </a:xfrm>
            <a:custGeom>
              <a:avLst/>
              <a:gdLst/>
              <a:ahLst/>
              <a:cxnLst/>
              <a:rect l="l" t="t" r="r" b="b"/>
              <a:pathLst>
                <a:path w="2806" h="4216" extrusionOk="0">
                  <a:moveTo>
                    <a:pt x="941" y="1"/>
                  </a:moveTo>
                  <a:cubicBezTo>
                    <a:pt x="298" y="1"/>
                    <a:pt x="0" y="616"/>
                    <a:pt x="395" y="1997"/>
                  </a:cubicBezTo>
                  <a:cubicBezTo>
                    <a:pt x="845" y="3572"/>
                    <a:pt x="1520" y="4215"/>
                    <a:pt x="1874" y="4215"/>
                  </a:cubicBezTo>
                  <a:cubicBezTo>
                    <a:pt x="2260" y="4215"/>
                    <a:pt x="2420" y="3669"/>
                    <a:pt x="2420" y="3669"/>
                  </a:cubicBezTo>
                  <a:lnTo>
                    <a:pt x="2806" y="2094"/>
                  </a:lnTo>
                  <a:cubicBezTo>
                    <a:pt x="2806" y="2094"/>
                    <a:pt x="2067" y="229"/>
                    <a:pt x="1231" y="36"/>
                  </a:cubicBezTo>
                  <a:cubicBezTo>
                    <a:pt x="1128" y="13"/>
                    <a:pt x="1031" y="1"/>
                    <a:pt x="9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274;p64">
              <a:extLst>
                <a:ext uri="{FF2B5EF4-FFF2-40B4-BE49-F238E27FC236}">
                  <a16:creationId xmlns:a16="http://schemas.microsoft.com/office/drawing/2014/main" id="{62180489-0FA9-4020-9803-5FD7EDD6501B}"/>
                </a:ext>
              </a:extLst>
            </p:cNvPr>
            <p:cNvSpPr/>
            <p:nvPr/>
          </p:nvSpPr>
          <p:spPr>
            <a:xfrm>
              <a:off x="3462825" y="1334250"/>
              <a:ext cx="78775" cy="118150"/>
            </a:xfrm>
            <a:custGeom>
              <a:avLst/>
              <a:gdLst/>
              <a:ahLst/>
              <a:cxnLst/>
              <a:rect l="l" t="t" r="r" b="b"/>
              <a:pathLst>
                <a:path w="3151" h="4726" extrusionOk="0">
                  <a:moveTo>
                    <a:pt x="997" y="0"/>
                  </a:moveTo>
                  <a:cubicBezTo>
                    <a:pt x="707" y="0"/>
                    <a:pt x="450" y="97"/>
                    <a:pt x="257" y="322"/>
                  </a:cubicBezTo>
                  <a:cubicBezTo>
                    <a:pt x="64" y="514"/>
                    <a:pt x="0" y="836"/>
                    <a:pt x="0" y="1189"/>
                  </a:cubicBezTo>
                  <a:cubicBezTo>
                    <a:pt x="0" y="1511"/>
                    <a:pt x="64" y="1864"/>
                    <a:pt x="193" y="2315"/>
                  </a:cubicBezTo>
                  <a:cubicBezTo>
                    <a:pt x="418" y="3118"/>
                    <a:pt x="707" y="3697"/>
                    <a:pt x="997" y="4115"/>
                  </a:cubicBezTo>
                  <a:cubicBezTo>
                    <a:pt x="1157" y="4307"/>
                    <a:pt x="1318" y="4436"/>
                    <a:pt x="1447" y="4565"/>
                  </a:cubicBezTo>
                  <a:cubicBezTo>
                    <a:pt x="1607" y="4661"/>
                    <a:pt x="1768" y="4725"/>
                    <a:pt x="1929" y="4725"/>
                  </a:cubicBezTo>
                  <a:cubicBezTo>
                    <a:pt x="2090" y="4725"/>
                    <a:pt x="2218" y="4661"/>
                    <a:pt x="2347" y="4597"/>
                  </a:cubicBezTo>
                  <a:cubicBezTo>
                    <a:pt x="2475" y="4468"/>
                    <a:pt x="2572" y="4340"/>
                    <a:pt x="2636" y="4211"/>
                  </a:cubicBezTo>
                  <a:cubicBezTo>
                    <a:pt x="2700" y="4082"/>
                    <a:pt x="2732" y="3986"/>
                    <a:pt x="2732" y="3986"/>
                  </a:cubicBezTo>
                  <a:cubicBezTo>
                    <a:pt x="2797" y="3857"/>
                    <a:pt x="2700" y="3697"/>
                    <a:pt x="2572" y="3665"/>
                  </a:cubicBezTo>
                  <a:cubicBezTo>
                    <a:pt x="2543" y="3650"/>
                    <a:pt x="2514" y="3644"/>
                    <a:pt x="2484" y="3644"/>
                  </a:cubicBezTo>
                  <a:cubicBezTo>
                    <a:pt x="2379" y="3644"/>
                    <a:pt x="2275" y="3725"/>
                    <a:pt x="2250" y="3825"/>
                  </a:cubicBezTo>
                  <a:lnTo>
                    <a:pt x="2218" y="3825"/>
                  </a:lnTo>
                  <a:cubicBezTo>
                    <a:pt x="2218" y="3825"/>
                    <a:pt x="2186" y="3954"/>
                    <a:pt x="2122" y="4050"/>
                  </a:cubicBezTo>
                  <a:lnTo>
                    <a:pt x="1993" y="4179"/>
                  </a:lnTo>
                  <a:lnTo>
                    <a:pt x="1929" y="4211"/>
                  </a:lnTo>
                  <a:cubicBezTo>
                    <a:pt x="1929" y="4211"/>
                    <a:pt x="1865" y="4179"/>
                    <a:pt x="1768" y="4115"/>
                  </a:cubicBezTo>
                  <a:cubicBezTo>
                    <a:pt x="1479" y="3922"/>
                    <a:pt x="1029" y="3311"/>
                    <a:pt x="707" y="2154"/>
                  </a:cubicBezTo>
                  <a:cubicBezTo>
                    <a:pt x="579" y="1768"/>
                    <a:pt x="547" y="1414"/>
                    <a:pt x="547" y="1189"/>
                  </a:cubicBezTo>
                  <a:cubicBezTo>
                    <a:pt x="547" y="900"/>
                    <a:pt x="611" y="739"/>
                    <a:pt x="675" y="643"/>
                  </a:cubicBezTo>
                  <a:cubicBezTo>
                    <a:pt x="739" y="579"/>
                    <a:pt x="836" y="547"/>
                    <a:pt x="997" y="514"/>
                  </a:cubicBezTo>
                  <a:cubicBezTo>
                    <a:pt x="1061" y="514"/>
                    <a:pt x="1125" y="547"/>
                    <a:pt x="1222" y="547"/>
                  </a:cubicBezTo>
                  <a:cubicBezTo>
                    <a:pt x="1350" y="579"/>
                    <a:pt x="1511" y="707"/>
                    <a:pt x="1672" y="868"/>
                  </a:cubicBezTo>
                  <a:cubicBezTo>
                    <a:pt x="1929" y="1157"/>
                    <a:pt x="2186" y="1543"/>
                    <a:pt x="2347" y="1864"/>
                  </a:cubicBezTo>
                  <a:cubicBezTo>
                    <a:pt x="2411" y="2025"/>
                    <a:pt x="2507" y="2154"/>
                    <a:pt x="2540" y="2282"/>
                  </a:cubicBezTo>
                  <a:cubicBezTo>
                    <a:pt x="2572" y="2315"/>
                    <a:pt x="2572" y="2379"/>
                    <a:pt x="2604" y="2379"/>
                  </a:cubicBezTo>
                  <a:lnTo>
                    <a:pt x="2604" y="2443"/>
                  </a:lnTo>
                  <a:cubicBezTo>
                    <a:pt x="2651" y="2537"/>
                    <a:pt x="2750" y="2597"/>
                    <a:pt x="2850" y="2597"/>
                  </a:cubicBezTo>
                  <a:cubicBezTo>
                    <a:pt x="2886" y="2597"/>
                    <a:pt x="2923" y="2589"/>
                    <a:pt x="2957" y="2572"/>
                  </a:cubicBezTo>
                  <a:cubicBezTo>
                    <a:pt x="3086" y="2540"/>
                    <a:pt x="3150" y="2379"/>
                    <a:pt x="3118" y="2218"/>
                  </a:cubicBezTo>
                  <a:cubicBezTo>
                    <a:pt x="3118" y="2218"/>
                    <a:pt x="2925" y="1768"/>
                    <a:pt x="2604" y="1254"/>
                  </a:cubicBezTo>
                  <a:cubicBezTo>
                    <a:pt x="2475" y="997"/>
                    <a:pt x="2282" y="739"/>
                    <a:pt x="2090" y="514"/>
                  </a:cubicBezTo>
                  <a:cubicBezTo>
                    <a:pt x="1865" y="289"/>
                    <a:pt x="1639" y="97"/>
                    <a:pt x="1350" y="32"/>
                  </a:cubicBezTo>
                  <a:cubicBezTo>
                    <a:pt x="1222" y="0"/>
                    <a:pt x="1093" y="0"/>
                    <a:pt x="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275;p64">
              <a:extLst>
                <a:ext uri="{FF2B5EF4-FFF2-40B4-BE49-F238E27FC236}">
                  <a16:creationId xmlns:a16="http://schemas.microsoft.com/office/drawing/2014/main" id="{814822A8-64FB-48B0-866A-ACA434360A45}"/>
                </a:ext>
              </a:extLst>
            </p:cNvPr>
            <p:cNvSpPr/>
            <p:nvPr/>
          </p:nvSpPr>
          <p:spPr>
            <a:xfrm>
              <a:off x="3358350" y="1860450"/>
              <a:ext cx="196900" cy="140000"/>
            </a:xfrm>
            <a:custGeom>
              <a:avLst/>
              <a:gdLst/>
              <a:ahLst/>
              <a:cxnLst/>
              <a:rect l="l" t="t" r="r" b="b"/>
              <a:pathLst>
                <a:path w="7876" h="5600" extrusionOk="0">
                  <a:moveTo>
                    <a:pt x="286" y="1"/>
                  </a:moveTo>
                  <a:cubicBezTo>
                    <a:pt x="266" y="1"/>
                    <a:pt x="246" y="3"/>
                    <a:pt x="225" y="7"/>
                  </a:cubicBezTo>
                  <a:cubicBezTo>
                    <a:pt x="97" y="39"/>
                    <a:pt x="0" y="167"/>
                    <a:pt x="0" y="296"/>
                  </a:cubicBezTo>
                  <a:cubicBezTo>
                    <a:pt x="0" y="328"/>
                    <a:pt x="129" y="1100"/>
                    <a:pt x="515" y="2032"/>
                  </a:cubicBezTo>
                  <a:cubicBezTo>
                    <a:pt x="900" y="2932"/>
                    <a:pt x="1543" y="4057"/>
                    <a:pt x="2636" y="4764"/>
                  </a:cubicBezTo>
                  <a:cubicBezTo>
                    <a:pt x="3729" y="5439"/>
                    <a:pt x="4983" y="5600"/>
                    <a:pt x="5947" y="5600"/>
                  </a:cubicBezTo>
                  <a:cubicBezTo>
                    <a:pt x="6911" y="5600"/>
                    <a:pt x="7651" y="5439"/>
                    <a:pt x="7651" y="5439"/>
                  </a:cubicBezTo>
                  <a:cubicBezTo>
                    <a:pt x="7811" y="5407"/>
                    <a:pt x="7876" y="5246"/>
                    <a:pt x="7844" y="5118"/>
                  </a:cubicBezTo>
                  <a:cubicBezTo>
                    <a:pt x="7816" y="5006"/>
                    <a:pt x="7715" y="4919"/>
                    <a:pt x="7584" y="4919"/>
                  </a:cubicBezTo>
                  <a:cubicBezTo>
                    <a:pt x="7564" y="4919"/>
                    <a:pt x="7543" y="4921"/>
                    <a:pt x="7522" y="4925"/>
                  </a:cubicBezTo>
                  <a:lnTo>
                    <a:pt x="7490" y="4925"/>
                  </a:lnTo>
                  <a:cubicBezTo>
                    <a:pt x="7361" y="4957"/>
                    <a:pt x="6751" y="5086"/>
                    <a:pt x="5947" y="5086"/>
                  </a:cubicBezTo>
                  <a:cubicBezTo>
                    <a:pt x="5015" y="5086"/>
                    <a:pt x="3890" y="4925"/>
                    <a:pt x="2926" y="4314"/>
                  </a:cubicBezTo>
                  <a:cubicBezTo>
                    <a:pt x="1961" y="3703"/>
                    <a:pt x="1383" y="2675"/>
                    <a:pt x="997" y="1807"/>
                  </a:cubicBezTo>
                  <a:cubicBezTo>
                    <a:pt x="836" y="1389"/>
                    <a:pt x="708" y="971"/>
                    <a:pt x="643" y="682"/>
                  </a:cubicBezTo>
                  <a:cubicBezTo>
                    <a:pt x="611" y="553"/>
                    <a:pt x="579" y="425"/>
                    <a:pt x="579" y="360"/>
                  </a:cubicBezTo>
                  <a:lnTo>
                    <a:pt x="547" y="264"/>
                  </a:lnTo>
                  <a:lnTo>
                    <a:pt x="547" y="232"/>
                  </a:lnTo>
                  <a:cubicBezTo>
                    <a:pt x="519" y="92"/>
                    <a:pt x="418" y="1"/>
                    <a:pt x="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276;p64">
              <a:extLst>
                <a:ext uri="{FF2B5EF4-FFF2-40B4-BE49-F238E27FC236}">
                  <a16:creationId xmlns:a16="http://schemas.microsoft.com/office/drawing/2014/main" id="{2F1EF195-117C-4B8A-BF8F-793143F563D8}"/>
                </a:ext>
              </a:extLst>
            </p:cNvPr>
            <p:cNvSpPr/>
            <p:nvPr/>
          </p:nvSpPr>
          <p:spPr>
            <a:xfrm>
              <a:off x="3617100" y="1700525"/>
              <a:ext cx="40225" cy="189850"/>
            </a:xfrm>
            <a:custGeom>
              <a:avLst/>
              <a:gdLst/>
              <a:ahLst/>
              <a:cxnLst/>
              <a:rect l="l" t="t" r="r" b="b"/>
              <a:pathLst>
                <a:path w="1609" h="7594" extrusionOk="0">
                  <a:moveTo>
                    <a:pt x="287" y="1"/>
                  </a:moveTo>
                  <a:cubicBezTo>
                    <a:pt x="268" y="1"/>
                    <a:pt x="247" y="3"/>
                    <a:pt x="226" y="7"/>
                  </a:cubicBezTo>
                  <a:cubicBezTo>
                    <a:pt x="97" y="71"/>
                    <a:pt x="1" y="200"/>
                    <a:pt x="33" y="361"/>
                  </a:cubicBezTo>
                  <a:cubicBezTo>
                    <a:pt x="33" y="361"/>
                    <a:pt x="97" y="586"/>
                    <a:pt x="194" y="1003"/>
                  </a:cubicBezTo>
                  <a:cubicBezTo>
                    <a:pt x="515" y="2225"/>
                    <a:pt x="1094" y="4925"/>
                    <a:pt x="1094" y="6629"/>
                  </a:cubicBezTo>
                  <a:cubicBezTo>
                    <a:pt x="1094" y="6854"/>
                    <a:pt x="1062" y="7079"/>
                    <a:pt x="1062" y="7272"/>
                  </a:cubicBezTo>
                  <a:cubicBezTo>
                    <a:pt x="1029" y="7432"/>
                    <a:pt x="1126" y="7561"/>
                    <a:pt x="1287" y="7593"/>
                  </a:cubicBezTo>
                  <a:cubicBezTo>
                    <a:pt x="1447" y="7593"/>
                    <a:pt x="1576" y="7497"/>
                    <a:pt x="1576" y="7336"/>
                  </a:cubicBezTo>
                  <a:cubicBezTo>
                    <a:pt x="1608" y="7143"/>
                    <a:pt x="1608" y="6886"/>
                    <a:pt x="1608" y="6629"/>
                  </a:cubicBezTo>
                  <a:cubicBezTo>
                    <a:pt x="1608" y="5407"/>
                    <a:pt x="1351" y="3832"/>
                    <a:pt x="1094" y="2514"/>
                  </a:cubicBezTo>
                  <a:cubicBezTo>
                    <a:pt x="837" y="1228"/>
                    <a:pt x="547" y="200"/>
                    <a:pt x="547" y="200"/>
                  </a:cubicBezTo>
                  <a:cubicBezTo>
                    <a:pt x="519" y="88"/>
                    <a:pt x="419" y="1"/>
                    <a:pt x="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277;p64">
              <a:extLst>
                <a:ext uri="{FF2B5EF4-FFF2-40B4-BE49-F238E27FC236}">
                  <a16:creationId xmlns:a16="http://schemas.microsoft.com/office/drawing/2014/main" id="{8F4B9023-BD83-4AC8-B6AB-D622908A09B5}"/>
                </a:ext>
              </a:extLst>
            </p:cNvPr>
            <p:cNvSpPr/>
            <p:nvPr/>
          </p:nvSpPr>
          <p:spPr>
            <a:xfrm>
              <a:off x="2852875" y="1675025"/>
              <a:ext cx="234675" cy="478400"/>
            </a:xfrm>
            <a:custGeom>
              <a:avLst/>
              <a:gdLst/>
              <a:ahLst/>
              <a:cxnLst/>
              <a:rect l="l" t="t" r="r" b="b"/>
              <a:pathLst>
                <a:path w="9387" h="19136" extrusionOk="0">
                  <a:moveTo>
                    <a:pt x="2842" y="0"/>
                  </a:moveTo>
                  <a:cubicBezTo>
                    <a:pt x="1898" y="0"/>
                    <a:pt x="884" y="1395"/>
                    <a:pt x="483" y="3888"/>
                  </a:cubicBezTo>
                  <a:cubicBezTo>
                    <a:pt x="1" y="6717"/>
                    <a:pt x="933" y="11956"/>
                    <a:pt x="1318" y="12535"/>
                  </a:cubicBezTo>
                  <a:cubicBezTo>
                    <a:pt x="1686" y="13056"/>
                    <a:pt x="4073" y="19136"/>
                    <a:pt x="6413" y="19136"/>
                  </a:cubicBezTo>
                  <a:cubicBezTo>
                    <a:pt x="6526" y="19136"/>
                    <a:pt x="6639" y="19122"/>
                    <a:pt x="6751" y="19092"/>
                  </a:cubicBezTo>
                  <a:cubicBezTo>
                    <a:pt x="9194" y="18417"/>
                    <a:pt x="9387" y="15813"/>
                    <a:pt x="8808" y="13724"/>
                  </a:cubicBezTo>
                  <a:cubicBezTo>
                    <a:pt x="8262" y="11667"/>
                    <a:pt x="6012" y="6331"/>
                    <a:pt x="5176" y="3438"/>
                  </a:cubicBezTo>
                  <a:cubicBezTo>
                    <a:pt x="4308" y="513"/>
                    <a:pt x="3183" y="63"/>
                    <a:pt x="3183" y="63"/>
                  </a:cubicBezTo>
                  <a:cubicBezTo>
                    <a:pt x="3071" y="21"/>
                    <a:pt x="2957" y="0"/>
                    <a:pt x="28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278;p64">
              <a:extLst>
                <a:ext uri="{FF2B5EF4-FFF2-40B4-BE49-F238E27FC236}">
                  <a16:creationId xmlns:a16="http://schemas.microsoft.com/office/drawing/2014/main" id="{3940332F-4D40-4C61-BCBE-B00CCB7D4CB4}"/>
                </a:ext>
              </a:extLst>
            </p:cNvPr>
            <p:cNvSpPr/>
            <p:nvPr/>
          </p:nvSpPr>
          <p:spPr>
            <a:xfrm>
              <a:off x="2854475" y="1667750"/>
              <a:ext cx="232275" cy="491825"/>
            </a:xfrm>
            <a:custGeom>
              <a:avLst/>
              <a:gdLst/>
              <a:ahLst/>
              <a:cxnLst/>
              <a:rect l="l" t="t" r="r" b="b"/>
              <a:pathLst>
                <a:path w="9291" h="19673" extrusionOk="0">
                  <a:moveTo>
                    <a:pt x="2797" y="547"/>
                  </a:moveTo>
                  <a:cubicBezTo>
                    <a:pt x="2862" y="547"/>
                    <a:pt x="2958" y="579"/>
                    <a:pt x="3022" y="579"/>
                  </a:cubicBezTo>
                  <a:lnTo>
                    <a:pt x="3055" y="611"/>
                  </a:lnTo>
                  <a:cubicBezTo>
                    <a:pt x="3247" y="739"/>
                    <a:pt x="4147" y="1382"/>
                    <a:pt x="4855" y="3793"/>
                  </a:cubicBezTo>
                  <a:cubicBezTo>
                    <a:pt x="5273" y="5272"/>
                    <a:pt x="6044" y="7329"/>
                    <a:pt x="6783" y="9290"/>
                  </a:cubicBezTo>
                  <a:cubicBezTo>
                    <a:pt x="7523" y="11251"/>
                    <a:pt x="8230" y="13083"/>
                    <a:pt x="8487" y="14112"/>
                  </a:cubicBezTo>
                  <a:cubicBezTo>
                    <a:pt x="8648" y="14690"/>
                    <a:pt x="8744" y="15301"/>
                    <a:pt x="8744" y="15912"/>
                  </a:cubicBezTo>
                  <a:cubicBezTo>
                    <a:pt x="8744" y="16651"/>
                    <a:pt x="8616" y="17358"/>
                    <a:pt x="8262" y="17905"/>
                  </a:cubicBezTo>
                  <a:cubicBezTo>
                    <a:pt x="7940" y="18451"/>
                    <a:pt x="7426" y="18901"/>
                    <a:pt x="6623" y="19126"/>
                  </a:cubicBezTo>
                  <a:cubicBezTo>
                    <a:pt x="6526" y="19126"/>
                    <a:pt x="6430" y="19158"/>
                    <a:pt x="6333" y="19158"/>
                  </a:cubicBezTo>
                  <a:cubicBezTo>
                    <a:pt x="6108" y="19158"/>
                    <a:pt x="5851" y="19062"/>
                    <a:pt x="5594" y="18933"/>
                  </a:cubicBezTo>
                  <a:cubicBezTo>
                    <a:pt x="5144" y="18676"/>
                    <a:pt x="4662" y="18162"/>
                    <a:pt x="4212" y="17583"/>
                  </a:cubicBezTo>
                  <a:cubicBezTo>
                    <a:pt x="3537" y="16683"/>
                    <a:pt x="2894" y="15558"/>
                    <a:pt x="2444" y="14594"/>
                  </a:cubicBezTo>
                  <a:cubicBezTo>
                    <a:pt x="2187" y="14112"/>
                    <a:pt x="1994" y="13694"/>
                    <a:pt x="1833" y="13340"/>
                  </a:cubicBezTo>
                  <a:cubicBezTo>
                    <a:pt x="1737" y="13179"/>
                    <a:pt x="1672" y="13051"/>
                    <a:pt x="1608" y="12922"/>
                  </a:cubicBezTo>
                  <a:cubicBezTo>
                    <a:pt x="1576" y="12826"/>
                    <a:pt x="1512" y="12729"/>
                    <a:pt x="1479" y="12665"/>
                  </a:cubicBezTo>
                  <a:cubicBezTo>
                    <a:pt x="1479" y="12665"/>
                    <a:pt x="1415" y="12569"/>
                    <a:pt x="1383" y="12408"/>
                  </a:cubicBezTo>
                  <a:cubicBezTo>
                    <a:pt x="1222" y="11958"/>
                    <a:pt x="997" y="10929"/>
                    <a:pt x="837" y="9772"/>
                  </a:cubicBezTo>
                  <a:cubicBezTo>
                    <a:pt x="676" y="8615"/>
                    <a:pt x="547" y="7233"/>
                    <a:pt x="547" y="6043"/>
                  </a:cubicBezTo>
                  <a:cubicBezTo>
                    <a:pt x="547" y="5368"/>
                    <a:pt x="579" y="4757"/>
                    <a:pt x="676" y="4243"/>
                  </a:cubicBezTo>
                  <a:cubicBezTo>
                    <a:pt x="869" y="2990"/>
                    <a:pt x="1222" y="2057"/>
                    <a:pt x="1640" y="1447"/>
                  </a:cubicBezTo>
                  <a:cubicBezTo>
                    <a:pt x="1833" y="1125"/>
                    <a:pt x="2026" y="900"/>
                    <a:pt x="2251" y="739"/>
                  </a:cubicBezTo>
                  <a:cubicBezTo>
                    <a:pt x="2444" y="611"/>
                    <a:pt x="2637" y="547"/>
                    <a:pt x="2797" y="547"/>
                  </a:cubicBezTo>
                  <a:close/>
                  <a:moveTo>
                    <a:pt x="2797" y="0"/>
                  </a:moveTo>
                  <a:cubicBezTo>
                    <a:pt x="2476" y="0"/>
                    <a:pt x="2187" y="129"/>
                    <a:pt x="1929" y="322"/>
                  </a:cubicBezTo>
                  <a:cubicBezTo>
                    <a:pt x="1512" y="611"/>
                    <a:pt x="1158" y="1093"/>
                    <a:pt x="869" y="1736"/>
                  </a:cubicBezTo>
                  <a:cubicBezTo>
                    <a:pt x="547" y="2379"/>
                    <a:pt x="290" y="3182"/>
                    <a:pt x="129" y="4147"/>
                  </a:cubicBezTo>
                  <a:cubicBezTo>
                    <a:pt x="65" y="4693"/>
                    <a:pt x="1" y="5336"/>
                    <a:pt x="1" y="6043"/>
                  </a:cubicBezTo>
                  <a:cubicBezTo>
                    <a:pt x="1" y="7458"/>
                    <a:pt x="194" y="9065"/>
                    <a:pt x="387" y="10351"/>
                  </a:cubicBezTo>
                  <a:cubicBezTo>
                    <a:pt x="483" y="10993"/>
                    <a:pt x="612" y="11572"/>
                    <a:pt x="708" y="12022"/>
                  </a:cubicBezTo>
                  <a:cubicBezTo>
                    <a:pt x="772" y="12247"/>
                    <a:pt x="804" y="12440"/>
                    <a:pt x="869" y="12601"/>
                  </a:cubicBezTo>
                  <a:cubicBezTo>
                    <a:pt x="933" y="12729"/>
                    <a:pt x="965" y="12858"/>
                    <a:pt x="1029" y="12954"/>
                  </a:cubicBezTo>
                  <a:cubicBezTo>
                    <a:pt x="1062" y="12986"/>
                    <a:pt x="1126" y="13147"/>
                    <a:pt x="1222" y="13372"/>
                  </a:cubicBezTo>
                  <a:cubicBezTo>
                    <a:pt x="1608" y="14112"/>
                    <a:pt x="2315" y="15687"/>
                    <a:pt x="3183" y="17037"/>
                  </a:cubicBezTo>
                  <a:cubicBezTo>
                    <a:pt x="3633" y="17744"/>
                    <a:pt x="4115" y="18387"/>
                    <a:pt x="4630" y="18869"/>
                  </a:cubicBezTo>
                  <a:cubicBezTo>
                    <a:pt x="5176" y="19351"/>
                    <a:pt x="5723" y="19673"/>
                    <a:pt x="6333" y="19673"/>
                  </a:cubicBezTo>
                  <a:cubicBezTo>
                    <a:pt x="6494" y="19673"/>
                    <a:pt x="6623" y="19673"/>
                    <a:pt x="6751" y="19640"/>
                  </a:cubicBezTo>
                  <a:cubicBezTo>
                    <a:pt x="7683" y="19383"/>
                    <a:pt x="8326" y="18837"/>
                    <a:pt x="8744" y="18194"/>
                  </a:cubicBezTo>
                  <a:cubicBezTo>
                    <a:pt x="9130" y="17519"/>
                    <a:pt x="9291" y="16715"/>
                    <a:pt x="9291" y="15912"/>
                  </a:cubicBezTo>
                  <a:cubicBezTo>
                    <a:pt x="9291" y="15237"/>
                    <a:pt x="9194" y="14594"/>
                    <a:pt x="9001" y="13951"/>
                  </a:cubicBezTo>
                  <a:cubicBezTo>
                    <a:pt x="8712" y="12890"/>
                    <a:pt x="8005" y="11058"/>
                    <a:pt x="7298" y="9097"/>
                  </a:cubicBezTo>
                  <a:cubicBezTo>
                    <a:pt x="6558" y="7136"/>
                    <a:pt x="5787" y="5079"/>
                    <a:pt x="5369" y="3632"/>
                  </a:cubicBezTo>
                  <a:cubicBezTo>
                    <a:pt x="4501" y="675"/>
                    <a:pt x="3312" y="129"/>
                    <a:pt x="3215" y="97"/>
                  </a:cubicBezTo>
                  <a:cubicBezTo>
                    <a:pt x="3087" y="32"/>
                    <a:pt x="2926" y="0"/>
                    <a:pt x="2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279;p64">
              <a:extLst>
                <a:ext uri="{FF2B5EF4-FFF2-40B4-BE49-F238E27FC236}">
                  <a16:creationId xmlns:a16="http://schemas.microsoft.com/office/drawing/2014/main" id="{35BE7042-DD9F-41ED-B3C9-A8EF845EF0C1}"/>
                </a:ext>
              </a:extLst>
            </p:cNvPr>
            <p:cNvSpPr/>
            <p:nvPr/>
          </p:nvSpPr>
          <p:spPr>
            <a:xfrm>
              <a:off x="2232500" y="1920075"/>
              <a:ext cx="607550" cy="897025"/>
            </a:xfrm>
            <a:custGeom>
              <a:avLst/>
              <a:gdLst/>
              <a:ahLst/>
              <a:cxnLst/>
              <a:rect l="l" t="t" r="r" b="b"/>
              <a:pathLst>
                <a:path w="24302" h="35881" extrusionOk="0">
                  <a:moveTo>
                    <a:pt x="14658" y="0"/>
                  </a:moveTo>
                  <a:cubicBezTo>
                    <a:pt x="14658" y="0"/>
                    <a:pt x="0" y="14273"/>
                    <a:pt x="0" y="16426"/>
                  </a:cubicBezTo>
                  <a:cubicBezTo>
                    <a:pt x="0" y="18523"/>
                    <a:pt x="8416" y="35881"/>
                    <a:pt x="10939" y="35881"/>
                  </a:cubicBezTo>
                  <a:cubicBezTo>
                    <a:pt x="10969" y="35881"/>
                    <a:pt x="10998" y="35879"/>
                    <a:pt x="11026" y="35874"/>
                  </a:cubicBezTo>
                  <a:cubicBezTo>
                    <a:pt x="13436" y="35488"/>
                    <a:pt x="24301" y="23916"/>
                    <a:pt x="24301" y="23916"/>
                  </a:cubicBezTo>
                  <a:lnTo>
                    <a:pt x="146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80;p64">
              <a:extLst>
                <a:ext uri="{FF2B5EF4-FFF2-40B4-BE49-F238E27FC236}">
                  <a16:creationId xmlns:a16="http://schemas.microsoft.com/office/drawing/2014/main" id="{13E2F7C7-9EB2-45B8-8326-F364D75CCA2F}"/>
                </a:ext>
              </a:extLst>
            </p:cNvPr>
            <p:cNvSpPr/>
            <p:nvPr/>
          </p:nvSpPr>
          <p:spPr>
            <a:xfrm>
              <a:off x="2226050" y="1912850"/>
              <a:ext cx="621225" cy="911300"/>
            </a:xfrm>
            <a:custGeom>
              <a:avLst/>
              <a:gdLst/>
              <a:ahLst/>
              <a:cxnLst/>
              <a:rect l="l" t="t" r="r" b="b"/>
              <a:pathLst>
                <a:path w="24849" h="36452" extrusionOk="0">
                  <a:moveTo>
                    <a:pt x="14809" y="759"/>
                  </a:moveTo>
                  <a:lnTo>
                    <a:pt x="24242" y="24153"/>
                  </a:lnTo>
                  <a:lnTo>
                    <a:pt x="24242" y="24153"/>
                  </a:lnTo>
                  <a:cubicBezTo>
                    <a:pt x="24162" y="24241"/>
                    <a:pt x="24042" y="24368"/>
                    <a:pt x="23884" y="24526"/>
                  </a:cubicBezTo>
                  <a:cubicBezTo>
                    <a:pt x="22823" y="25619"/>
                    <a:pt x="20155" y="28416"/>
                    <a:pt x="17520" y="30955"/>
                  </a:cubicBezTo>
                  <a:cubicBezTo>
                    <a:pt x="16170" y="32209"/>
                    <a:pt x="14852" y="33430"/>
                    <a:pt x="13727" y="34330"/>
                  </a:cubicBezTo>
                  <a:cubicBezTo>
                    <a:pt x="13148" y="34780"/>
                    <a:pt x="12634" y="35166"/>
                    <a:pt x="12216" y="35456"/>
                  </a:cubicBezTo>
                  <a:cubicBezTo>
                    <a:pt x="11798" y="35713"/>
                    <a:pt x="11444" y="35873"/>
                    <a:pt x="11251" y="35906"/>
                  </a:cubicBezTo>
                  <a:lnTo>
                    <a:pt x="11219" y="35906"/>
                  </a:lnTo>
                  <a:cubicBezTo>
                    <a:pt x="11123" y="35906"/>
                    <a:pt x="10994" y="35873"/>
                    <a:pt x="10834" y="35745"/>
                  </a:cubicBezTo>
                  <a:cubicBezTo>
                    <a:pt x="10480" y="35552"/>
                    <a:pt x="10062" y="35102"/>
                    <a:pt x="9580" y="34523"/>
                  </a:cubicBezTo>
                  <a:cubicBezTo>
                    <a:pt x="7876" y="32434"/>
                    <a:pt x="5626" y="28352"/>
                    <a:pt x="3762" y="24623"/>
                  </a:cubicBezTo>
                  <a:cubicBezTo>
                    <a:pt x="2862" y="22758"/>
                    <a:pt x="2026" y="20958"/>
                    <a:pt x="1447" y="19544"/>
                  </a:cubicBezTo>
                  <a:cubicBezTo>
                    <a:pt x="1158" y="18837"/>
                    <a:pt x="933" y="18226"/>
                    <a:pt x="772" y="17712"/>
                  </a:cubicBezTo>
                  <a:cubicBezTo>
                    <a:pt x="612" y="17230"/>
                    <a:pt x="547" y="16844"/>
                    <a:pt x="547" y="16715"/>
                  </a:cubicBezTo>
                  <a:cubicBezTo>
                    <a:pt x="547" y="16651"/>
                    <a:pt x="580" y="16490"/>
                    <a:pt x="676" y="16297"/>
                  </a:cubicBezTo>
                  <a:cubicBezTo>
                    <a:pt x="1062" y="15494"/>
                    <a:pt x="2155" y="14079"/>
                    <a:pt x="3569" y="12440"/>
                  </a:cubicBezTo>
                  <a:cubicBezTo>
                    <a:pt x="5723" y="9997"/>
                    <a:pt x="8616" y="6975"/>
                    <a:pt x="10930" y="4597"/>
                  </a:cubicBezTo>
                  <a:cubicBezTo>
                    <a:pt x="12119" y="3407"/>
                    <a:pt x="13148" y="2379"/>
                    <a:pt x="13887" y="1640"/>
                  </a:cubicBezTo>
                  <a:cubicBezTo>
                    <a:pt x="14287" y="1257"/>
                    <a:pt x="14600" y="960"/>
                    <a:pt x="14809" y="759"/>
                  </a:cubicBezTo>
                  <a:close/>
                  <a:moveTo>
                    <a:pt x="14980" y="0"/>
                  </a:moveTo>
                  <a:cubicBezTo>
                    <a:pt x="14884" y="0"/>
                    <a:pt x="14787" y="32"/>
                    <a:pt x="14723" y="97"/>
                  </a:cubicBezTo>
                  <a:cubicBezTo>
                    <a:pt x="14723" y="97"/>
                    <a:pt x="11059" y="3665"/>
                    <a:pt x="7394" y="7490"/>
                  </a:cubicBezTo>
                  <a:cubicBezTo>
                    <a:pt x="5562" y="9418"/>
                    <a:pt x="3730" y="11411"/>
                    <a:pt x="2347" y="13051"/>
                  </a:cubicBezTo>
                  <a:cubicBezTo>
                    <a:pt x="1672" y="13887"/>
                    <a:pt x="1094" y="14626"/>
                    <a:pt x="676" y="15237"/>
                  </a:cubicBezTo>
                  <a:cubicBezTo>
                    <a:pt x="483" y="15526"/>
                    <a:pt x="322" y="15815"/>
                    <a:pt x="194" y="16040"/>
                  </a:cubicBezTo>
                  <a:cubicBezTo>
                    <a:pt x="65" y="16297"/>
                    <a:pt x="1" y="16490"/>
                    <a:pt x="1" y="16715"/>
                  </a:cubicBezTo>
                  <a:cubicBezTo>
                    <a:pt x="1" y="16876"/>
                    <a:pt x="33" y="17069"/>
                    <a:pt x="97" y="17326"/>
                  </a:cubicBezTo>
                  <a:cubicBezTo>
                    <a:pt x="355" y="18290"/>
                    <a:pt x="997" y="19930"/>
                    <a:pt x="1865" y="21891"/>
                  </a:cubicBezTo>
                  <a:cubicBezTo>
                    <a:pt x="3183" y="24816"/>
                    <a:pt x="5015" y="28416"/>
                    <a:pt x="6751" y="31309"/>
                  </a:cubicBezTo>
                  <a:cubicBezTo>
                    <a:pt x="7619" y="32723"/>
                    <a:pt x="8455" y="34009"/>
                    <a:pt x="9194" y="34909"/>
                  </a:cubicBezTo>
                  <a:cubicBezTo>
                    <a:pt x="9580" y="35359"/>
                    <a:pt x="9934" y="35745"/>
                    <a:pt x="10255" y="36002"/>
                  </a:cubicBezTo>
                  <a:cubicBezTo>
                    <a:pt x="10576" y="36259"/>
                    <a:pt x="10866" y="36452"/>
                    <a:pt x="11219" y="36452"/>
                  </a:cubicBezTo>
                  <a:lnTo>
                    <a:pt x="11348" y="36420"/>
                  </a:lnTo>
                  <a:cubicBezTo>
                    <a:pt x="11734" y="36356"/>
                    <a:pt x="12152" y="36131"/>
                    <a:pt x="12698" y="35777"/>
                  </a:cubicBezTo>
                  <a:cubicBezTo>
                    <a:pt x="14594" y="34491"/>
                    <a:pt x="17584" y="31662"/>
                    <a:pt x="20123" y="29123"/>
                  </a:cubicBezTo>
                  <a:cubicBezTo>
                    <a:pt x="22663" y="26616"/>
                    <a:pt x="24752" y="24398"/>
                    <a:pt x="24752" y="24398"/>
                  </a:cubicBezTo>
                  <a:cubicBezTo>
                    <a:pt x="24816" y="24301"/>
                    <a:pt x="24849" y="24205"/>
                    <a:pt x="24816" y="24109"/>
                  </a:cubicBezTo>
                  <a:lnTo>
                    <a:pt x="15173" y="161"/>
                  </a:lnTo>
                  <a:cubicBezTo>
                    <a:pt x="15141" y="97"/>
                    <a:pt x="15045" y="32"/>
                    <a:pt x="14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281;p64">
              <a:extLst>
                <a:ext uri="{FF2B5EF4-FFF2-40B4-BE49-F238E27FC236}">
                  <a16:creationId xmlns:a16="http://schemas.microsoft.com/office/drawing/2014/main" id="{498E12B0-118F-4597-BE71-EDF4D9A520A4}"/>
                </a:ext>
              </a:extLst>
            </p:cNvPr>
            <p:cNvSpPr/>
            <p:nvPr/>
          </p:nvSpPr>
          <p:spPr>
            <a:xfrm>
              <a:off x="2330525" y="1675750"/>
              <a:ext cx="585850" cy="1056000"/>
            </a:xfrm>
            <a:custGeom>
              <a:avLst/>
              <a:gdLst/>
              <a:ahLst/>
              <a:cxnLst/>
              <a:rect l="l" t="t" r="r" b="b"/>
              <a:pathLst>
                <a:path w="23434" h="42240" extrusionOk="0">
                  <a:moveTo>
                    <a:pt x="18339" y="1"/>
                  </a:moveTo>
                  <a:cubicBezTo>
                    <a:pt x="15917" y="1"/>
                    <a:pt x="11880" y="1698"/>
                    <a:pt x="11155" y="2284"/>
                  </a:cubicBezTo>
                  <a:cubicBezTo>
                    <a:pt x="11155" y="2284"/>
                    <a:pt x="6558" y="6302"/>
                    <a:pt x="3279" y="10159"/>
                  </a:cubicBezTo>
                  <a:cubicBezTo>
                    <a:pt x="1" y="13984"/>
                    <a:pt x="258" y="20445"/>
                    <a:pt x="1319" y="24881"/>
                  </a:cubicBezTo>
                  <a:cubicBezTo>
                    <a:pt x="2347" y="29285"/>
                    <a:pt x="4212" y="41757"/>
                    <a:pt x="6558" y="42207"/>
                  </a:cubicBezTo>
                  <a:cubicBezTo>
                    <a:pt x="6665" y="42229"/>
                    <a:pt x="6770" y="42240"/>
                    <a:pt x="6875" y="42240"/>
                  </a:cubicBezTo>
                  <a:cubicBezTo>
                    <a:pt x="9079" y="42240"/>
                    <a:pt x="10956" y="37545"/>
                    <a:pt x="14884" y="34139"/>
                  </a:cubicBezTo>
                  <a:cubicBezTo>
                    <a:pt x="19030" y="30571"/>
                    <a:pt x="22309" y="27581"/>
                    <a:pt x="22598" y="25235"/>
                  </a:cubicBezTo>
                  <a:cubicBezTo>
                    <a:pt x="22855" y="22888"/>
                    <a:pt x="22502" y="15399"/>
                    <a:pt x="22695" y="14820"/>
                  </a:cubicBezTo>
                  <a:cubicBezTo>
                    <a:pt x="22855" y="14274"/>
                    <a:pt x="23434" y="9195"/>
                    <a:pt x="23434" y="6495"/>
                  </a:cubicBezTo>
                  <a:cubicBezTo>
                    <a:pt x="23434" y="3762"/>
                    <a:pt x="21377" y="773"/>
                    <a:pt x="19319" y="130"/>
                  </a:cubicBezTo>
                  <a:cubicBezTo>
                    <a:pt x="19042" y="40"/>
                    <a:pt x="18709" y="1"/>
                    <a:pt x="183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282;p64">
              <a:extLst>
                <a:ext uri="{FF2B5EF4-FFF2-40B4-BE49-F238E27FC236}">
                  <a16:creationId xmlns:a16="http://schemas.microsoft.com/office/drawing/2014/main" id="{8009BE65-B87B-4D5D-8C4A-CB223EE4EB48}"/>
                </a:ext>
              </a:extLst>
            </p:cNvPr>
            <p:cNvSpPr/>
            <p:nvPr/>
          </p:nvSpPr>
          <p:spPr>
            <a:xfrm>
              <a:off x="2338575" y="1668550"/>
              <a:ext cx="584250" cy="1069625"/>
            </a:xfrm>
            <a:custGeom>
              <a:avLst/>
              <a:gdLst/>
              <a:ahLst/>
              <a:cxnLst/>
              <a:rect l="l" t="t" r="r" b="b"/>
              <a:pathLst>
                <a:path w="23370" h="42785" extrusionOk="0">
                  <a:moveTo>
                    <a:pt x="18033" y="547"/>
                  </a:moveTo>
                  <a:cubicBezTo>
                    <a:pt x="18387" y="547"/>
                    <a:pt x="18676" y="579"/>
                    <a:pt x="18901" y="643"/>
                  </a:cubicBezTo>
                  <a:cubicBezTo>
                    <a:pt x="19833" y="965"/>
                    <a:pt x="20862" y="1832"/>
                    <a:pt x="21601" y="2958"/>
                  </a:cubicBezTo>
                  <a:cubicBezTo>
                    <a:pt x="22340" y="4083"/>
                    <a:pt x="22855" y="5497"/>
                    <a:pt x="22855" y="6783"/>
                  </a:cubicBezTo>
                  <a:cubicBezTo>
                    <a:pt x="22855" y="8133"/>
                    <a:pt x="22694" y="10061"/>
                    <a:pt x="22533" y="11733"/>
                  </a:cubicBezTo>
                  <a:cubicBezTo>
                    <a:pt x="22469" y="12569"/>
                    <a:pt x="22373" y="13340"/>
                    <a:pt x="22276" y="13919"/>
                  </a:cubicBezTo>
                  <a:cubicBezTo>
                    <a:pt x="22244" y="14208"/>
                    <a:pt x="22212" y="14465"/>
                    <a:pt x="22180" y="14658"/>
                  </a:cubicBezTo>
                  <a:cubicBezTo>
                    <a:pt x="22148" y="14851"/>
                    <a:pt x="22115" y="15012"/>
                    <a:pt x="22115" y="15044"/>
                  </a:cubicBezTo>
                  <a:cubicBezTo>
                    <a:pt x="22083" y="15108"/>
                    <a:pt x="22083" y="15172"/>
                    <a:pt x="22051" y="15237"/>
                  </a:cubicBezTo>
                  <a:cubicBezTo>
                    <a:pt x="22051" y="15494"/>
                    <a:pt x="22019" y="15847"/>
                    <a:pt x="22019" y="16362"/>
                  </a:cubicBezTo>
                  <a:cubicBezTo>
                    <a:pt x="22019" y="17840"/>
                    <a:pt x="22115" y="20316"/>
                    <a:pt x="22115" y="22405"/>
                  </a:cubicBezTo>
                  <a:cubicBezTo>
                    <a:pt x="22115" y="23691"/>
                    <a:pt x="22083" y="24816"/>
                    <a:pt x="21987" y="25491"/>
                  </a:cubicBezTo>
                  <a:cubicBezTo>
                    <a:pt x="21890" y="26552"/>
                    <a:pt x="21023" y="27869"/>
                    <a:pt x="19673" y="29348"/>
                  </a:cubicBezTo>
                  <a:cubicBezTo>
                    <a:pt x="18322" y="30827"/>
                    <a:pt x="16458" y="32466"/>
                    <a:pt x="14401" y="34234"/>
                  </a:cubicBezTo>
                  <a:cubicBezTo>
                    <a:pt x="12408" y="35970"/>
                    <a:pt x="10929" y="37995"/>
                    <a:pt x="9708" y="39602"/>
                  </a:cubicBezTo>
                  <a:cubicBezTo>
                    <a:pt x="9065" y="40406"/>
                    <a:pt x="8518" y="41081"/>
                    <a:pt x="8004" y="41531"/>
                  </a:cubicBezTo>
                  <a:cubicBezTo>
                    <a:pt x="7458" y="42013"/>
                    <a:pt x="6975" y="42270"/>
                    <a:pt x="6525" y="42270"/>
                  </a:cubicBezTo>
                  <a:cubicBezTo>
                    <a:pt x="6461" y="42270"/>
                    <a:pt x="6365" y="42238"/>
                    <a:pt x="6300" y="42238"/>
                  </a:cubicBezTo>
                  <a:cubicBezTo>
                    <a:pt x="6108" y="42206"/>
                    <a:pt x="5850" y="42013"/>
                    <a:pt x="5593" y="41659"/>
                  </a:cubicBezTo>
                  <a:cubicBezTo>
                    <a:pt x="5143" y="41017"/>
                    <a:pt x="4693" y="39859"/>
                    <a:pt x="4243" y="38509"/>
                  </a:cubicBezTo>
                  <a:cubicBezTo>
                    <a:pt x="2957" y="34363"/>
                    <a:pt x="1929" y="27998"/>
                    <a:pt x="1254" y="25105"/>
                  </a:cubicBezTo>
                  <a:cubicBezTo>
                    <a:pt x="836" y="23369"/>
                    <a:pt x="547" y="21312"/>
                    <a:pt x="547" y="19255"/>
                  </a:cubicBezTo>
                  <a:cubicBezTo>
                    <a:pt x="547" y="16072"/>
                    <a:pt x="1222" y="12858"/>
                    <a:pt x="3150" y="10608"/>
                  </a:cubicBezTo>
                  <a:cubicBezTo>
                    <a:pt x="4790" y="8711"/>
                    <a:pt x="6750" y="6718"/>
                    <a:pt x="8293" y="5240"/>
                  </a:cubicBezTo>
                  <a:cubicBezTo>
                    <a:pt x="9097" y="4500"/>
                    <a:pt x="9772" y="3890"/>
                    <a:pt x="10222" y="3440"/>
                  </a:cubicBezTo>
                  <a:cubicBezTo>
                    <a:pt x="10704" y="3022"/>
                    <a:pt x="10994" y="2765"/>
                    <a:pt x="10994" y="2765"/>
                  </a:cubicBezTo>
                  <a:cubicBezTo>
                    <a:pt x="11122" y="2668"/>
                    <a:pt x="11540" y="2443"/>
                    <a:pt x="12022" y="2218"/>
                  </a:cubicBezTo>
                  <a:cubicBezTo>
                    <a:pt x="12794" y="1865"/>
                    <a:pt x="13887" y="1447"/>
                    <a:pt x="14979" y="1093"/>
                  </a:cubicBezTo>
                  <a:cubicBezTo>
                    <a:pt x="16072" y="772"/>
                    <a:pt x="17197" y="547"/>
                    <a:pt x="18033" y="547"/>
                  </a:cubicBezTo>
                  <a:close/>
                  <a:moveTo>
                    <a:pt x="18033" y="0"/>
                  </a:moveTo>
                  <a:cubicBezTo>
                    <a:pt x="16780" y="0"/>
                    <a:pt x="15140" y="450"/>
                    <a:pt x="13726" y="965"/>
                  </a:cubicBezTo>
                  <a:cubicBezTo>
                    <a:pt x="13019" y="1190"/>
                    <a:pt x="12344" y="1479"/>
                    <a:pt x="11797" y="1704"/>
                  </a:cubicBezTo>
                  <a:cubicBezTo>
                    <a:pt x="11283" y="1961"/>
                    <a:pt x="10897" y="2186"/>
                    <a:pt x="10672" y="2347"/>
                  </a:cubicBezTo>
                  <a:lnTo>
                    <a:pt x="10640" y="2347"/>
                  </a:lnTo>
                  <a:cubicBezTo>
                    <a:pt x="10640" y="2347"/>
                    <a:pt x="6043" y="6397"/>
                    <a:pt x="2732" y="10254"/>
                  </a:cubicBezTo>
                  <a:cubicBezTo>
                    <a:pt x="707" y="12665"/>
                    <a:pt x="32" y="16008"/>
                    <a:pt x="0" y="19255"/>
                  </a:cubicBezTo>
                  <a:cubicBezTo>
                    <a:pt x="0" y="21376"/>
                    <a:pt x="322" y="23466"/>
                    <a:pt x="707" y="25202"/>
                  </a:cubicBezTo>
                  <a:cubicBezTo>
                    <a:pt x="1222" y="27387"/>
                    <a:pt x="1961" y="31630"/>
                    <a:pt x="2861" y="35359"/>
                  </a:cubicBezTo>
                  <a:cubicBezTo>
                    <a:pt x="3311" y="37224"/>
                    <a:pt x="3793" y="38991"/>
                    <a:pt x="4307" y="40309"/>
                  </a:cubicBezTo>
                  <a:cubicBezTo>
                    <a:pt x="4597" y="40984"/>
                    <a:pt x="4854" y="41531"/>
                    <a:pt x="5143" y="41949"/>
                  </a:cubicBezTo>
                  <a:cubicBezTo>
                    <a:pt x="5465" y="42367"/>
                    <a:pt x="5786" y="42688"/>
                    <a:pt x="6172" y="42752"/>
                  </a:cubicBezTo>
                  <a:cubicBezTo>
                    <a:pt x="6300" y="42785"/>
                    <a:pt x="6429" y="42785"/>
                    <a:pt x="6525" y="42785"/>
                  </a:cubicBezTo>
                  <a:cubicBezTo>
                    <a:pt x="7200" y="42785"/>
                    <a:pt x="7779" y="42463"/>
                    <a:pt x="8358" y="41949"/>
                  </a:cubicBezTo>
                  <a:cubicBezTo>
                    <a:pt x="9193" y="41177"/>
                    <a:pt x="10061" y="39988"/>
                    <a:pt x="11090" y="38670"/>
                  </a:cubicBezTo>
                  <a:cubicBezTo>
                    <a:pt x="12119" y="37352"/>
                    <a:pt x="13308" y="35906"/>
                    <a:pt x="14754" y="34652"/>
                  </a:cubicBezTo>
                  <a:cubicBezTo>
                    <a:pt x="16812" y="32852"/>
                    <a:pt x="18676" y="31213"/>
                    <a:pt x="20058" y="29702"/>
                  </a:cubicBezTo>
                  <a:cubicBezTo>
                    <a:pt x="21440" y="28191"/>
                    <a:pt x="22373" y="26841"/>
                    <a:pt x="22533" y="25555"/>
                  </a:cubicBezTo>
                  <a:cubicBezTo>
                    <a:pt x="22630" y="24848"/>
                    <a:pt x="22630" y="23691"/>
                    <a:pt x="22630" y="22405"/>
                  </a:cubicBezTo>
                  <a:cubicBezTo>
                    <a:pt x="22630" y="20316"/>
                    <a:pt x="22565" y="17808"/>
                    <a:pt x="22565" y="16362"/>
                  </a:cubicBezTo>
                  <a:cubicBezTo>
                    <a:pt x="22565" y="16040"/>
                    <a:pt x="22565" y="15751"/>
                    <a:pt x="22565" y="15558"/>
                  </a:cubicBezTo>
                  <a:cubicBezTo>
                    <a:pt x="22598" y="15462"/>
                    <a:pt x="22598" y="15365"/>
                    <a:pt x="22598" y="15301"/>
                  </a:cubicBezTo>
                  <a:lnTo>
                    <a:pt x="22598" y="15237"/>
                  </a:lnTo>
                  <a:lnTo>
                    <a:pt x="22598" y="15205"/>
                  </a:lnTo>
                  <a:cubicBezTo>
                    <a:pt x="22662" y="15108"/>
                    <a:pt x="22662" y="14947"/>
                    <a:pt x="22694" y="14755"/>
                  </a:cubicBezTo>
                  <a:cubicBezTo>
                    <a:pt x="22951" y="13340"/>
                    <a:pt x="23369" y="9194"/>
                    <a:pt x="23369" y="6783"/>
                  </a:cubicBezTo>
                  <a:cubicBezTo>
                    <a:pt x="23369" y="5336"/>
                    <a:pt x="22855" y="3890"/>
                    <a:pt x="22051" y="2668"/>
                  </a:cubicBezTo>
                  <a:cubicBezTo>
                    <a:pt x="21248" y="1447"/>
                    <a:pt x="20187" y="515"/>
                    <a:pt x="19062" y="161"/>
                  </a:cubicBezTo>
                  <a:cubicBezTo>
                    <a:pt x="18772" y="65"/>
                    <a:pt x="18419" y="0"/>
                    <a:pt x="180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283;p64">
              <a:extLst>
                <a:ext uri="{FF2B5EF4-FFF2-40B4-BE49-F238E27FC236}">
                  <a16:creationId xmlns:a16="http://schemas.microsoft.com/office/drawing/2014/main" id="{B1E99050-E668-440E-9398-76320169B743}"/>
                </a:ext>
              </a:extLst>
            </p:cNvPr>
            <p:cNvSpPr/>
            <p:nvPr/>
          </p:nvSpPr>
          <p:spPr>
            <a:xfrm>
              <a:off x="2408475" y="3896950"/>
              <a:ext cx="675875" cy="654975"/>
            </a:xfrm>
            <a:custGeom>
              <a:avLst/>
              <a:gdLst/>
              <a:ahLst/>
              <a:cxnLst/>
              <a:rect l="l" t="t" r="r" b="b"/>
              <a:pathLst>
                <a:path w="27035" h="26199" extrusionOk="0">
                  <a:moveTo>
                    <a:pt x="22331" y="1"/>
                  </a:moveTo>
                  <a:cubicBezTo>
                    <a:pt x="19738" y="1"/>
                    <a:pt x="17488" y="1145"/>
                    <a:pt x="17005" y="1608"/>
                  </a:cubicBezTo>
                  <a:cubicBezTo>
                    <a:pt x="16266" y="2380"/>
                    <a:pt x="7555" y="16555"/>
                    <a:pt x="5272" y="18805"/>
                  </a:cubicBezTo>
                  <a:cubicBezTo>
                    <a:pt x="3022" y="21088"/>
                    <a:pt x="1" y="23916"/>
                    <a:pt x="194" y="25041"/>
                  </a:cubicBezTo>
                  <a:cubicBezTo>
                    <a:pt x="386" y="26199"/>
                    <a:pt x="3408" y="26199"/>
                    <a:pt x="8133" y="26199"/>
                  </a:cubicBezTo>
                  <a:cubicBezTo>
                    <a:pt x="12858" y="26199"/>
                    <a:pt x="14916" y="25620"/>
                    <a:pt x="16619" y="24881"/>
                  </a:cubicBezTo>
                  <a:cubicBezTo>
                    <a:pt x="18323" y="24109"/>
                    <a:pt x="18709" y="23370"/>
                    <a:pt x="17198" y="23177"/>
                  </a:cubicBezTo>
                  <a:cubicBezTo>
                    <a:pt x="15687" y="22984"/>
                    <a:pt x="8487" y="20702"/>
                    <a:pt x="8487" y="20702"/>
                  </a:cubicBezTo>
                  <a:cubicBezTo>
                    <a:pt x="8487" y="20702"/>
                    <a:pt x="15301" y="15784"/>
                    <a:pt x="19641" y="11830"/>
                  </a:cubicBezTo>
                  <a:cubicBezTo>
                    <a:pt x="24013" y="7844"/>
                    <a:pt x="27034" y="1608"/>
                    <a:pt x="27034" y="1608"/>
                  </a:cubicBezTo>
                  <a:cubicBezTo>
                    <a:pt x="25545" y="407"/>
                    <a:pt x="23877" y="1"/>
                    <a:pt x="223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284;p64">
              <a:extLst>
                <a:ext uri="{FF2B5EF4-FFF2-40B4-BE49-F238E27FC236}">
                  <a16:creationId xmlns:a16="http://schemas.microsoft.com/office/drawing/2014/main" id="{3309A072-7A6F-45F1-9762-2CB2B00525A0}"/>
                </a:ext>
              </a:extLst>
            </p:cNvPr>
            <p:cNvSpPr/>
            <p:nvPr/>
          </p:nvSpPr>
          <p:spPr>
            <a:xfrm>
              <a:off x="2406075" y="3890525"/>
              <a:ext cx="685500" cy="667825"/>
            </a:xfrm>
            <a:custGeom>
              <a:avLst/>
              <a:gdLst/>
              <a:ahLst/>
              <a:cxnLst/>
              <a:rect l="l" t="t" r="r" b="b"/>
              <a:pathLst>
                <a:path w="27420" h="26713" extrusionOk="0">
                  <a:moveTo>
                    <a:pt x="22270" y="546"/>
                  </a:moveTo>
                  <a:cubicBezTo>
                    <a:pt x="22315" y="546"/>
                    <a:pt x="22360" y="546"/>
                    <a:pt x="22405" y="547"/>
                  </a:cubicBezTo>
                  <a:cubicBezTo>
                    <a:pt x="23860" y="547"/>
                    <a:pt x="25404" y="905"/>
                    <a:pt x="26780" y="1965"/>
                  </a:cubicBezTo>
                  <a:lnTo>
                    <a:pt x="26780" y="1965"/>
                  </a:lnTo>
                  <a:cubicBezTo>
                    <a:pt x="26769" y="1984"/>
                    <a:pt x="26757" y="2004"/>
                    <a:pt x="26744" y="2026"/>
                  </a:cubicBezTo>
                  <a:cubicBezTo>
                    <a:pt x="26102" y="3280"/>
                    <a:pt x="23337" y="8455"/>
                    <a:pt x="19576" y="11894"/>
                  </a:cubicBezTo>
                  <a:cubicBezTo>
                    <a:pt x="17390" y="13855"/>
                    <a:pt x="14626" y="16073"/>
                    <a:pt x="12376" y="17809"/>
                  </a:cubicBezTo>
                  <a:cubicBezTo>
                    <a:pt x="11251" y="18677"/>
                    <a:pt x="10286" y="19384"/>
                    <a:pt x="9579" y="19930"/>
                  </a:cubicBezTo>
                  <a:cubicBezTo>
                    <a:pt x="8872" y="20445"/>
                    <a:pt x="8454" y="20734"/>
                    <a:pt x="8454" y="20734"/>
                  </a:cubicBezTo>
                  <a:cubicBezTo>
                    <a:pt x="8358" y="20798"/>
                    <a:pt x="8326" y="20895"/>
                    <a:pt x="8326" y="21023"/>
                  </a:cubicBezTo>
                  <a:cubicBezTo>
                    <a:pt x="8358" y="21120"/>
                    <a:pt x="8422" y="21184"/>
                    <a:pt x="8519" y="21216"/>
                  </a:cubicBezTo>
                  <a:cubicBezTo>
                    <a:pt x="8519" y="21216"/>
                    <a:pt x="10319" y="21795"/>
                    <a:pt x="12312" y="22373"/>
                  </a:cubicBezTo>
                  <a:cubicBezTo>
                    <a:pt x="13308" y="22663"/>
                    <a:pt x="14337" y="22984"/>
                    <a:pt x="15237" y="23209"/>
                  </a:cubicBezTo>
                  <a:cubicBezTo>
                    <a:pt x="16105" y="23466"/>
                    <a:pt x="16844" y="23627"/>
                    <a:pt x="17262" y="23691"/>
                  </a:cubicBezTo>
                  <a:cubicBezTo>
                    <a:pt x="17551" y="23723"/>
                    <a:pt x="17776" y="23788"/>
                    <a:pt x="17873" y="23852"/>
                  </a:cubicBezTo>
                  <a:cubicBezTo>
                    <a:pt x="17937" y="23884"/>
                    <a:pt x="17969" y="23916"/>
                    <a:pt x="17969" y="23916"/>
                  </a:cubicBezTo>
                  <a:cubicBezTo>
                    <a:pt x="17969" y="23948"/>
                    <a:pt x="17969" y="23981"/>
                    <a:pt x="17905" y="24045"/>
                  </a:cubicBezTo>
                  <a:cubicBezTo>
                    <a:pt x="17776" y="24238"/>
                    <a:pt x="17326" y="24559"/>
                    <a:pt x="16619" y="24881"/>
                  </a:cubicBezTo>
                  <a:cubicBezTo>
                    <a:pt x="14947" y="25620"/>
                    <a:pt x="12922" y="26166"/>
                    <a:pt x="8229" y="26166"/>
                  </a:cubicBezTo>
                  <a:cubicBezTo>
                    <a:pt x="5851" y="26166"/>
                    <a:pt x="3922" y="26166"/>
                    <a:pt x="2572" y="26038"/>
                  </a:cubicBezTo>
                  <a:cubicBezTo>
                    <a:pt x="1897" y="25974"/>
                    <a:pt x="1382" y="25877"/>
                    <a:pt x="1029" y="25716"/>
                  </a:cubicBezTo>
                  <a:cubicBezTo>
                    <a:pt x="868" y="25652"/>
                    <a:pt x="740" y="25588"/>
                    <a:pt x="675" y="25491"/>
                  </a:cubicBezTo>
                  <a:cubicBezTo>
                    <a:pt x="579" y="25427"/>
                    <a:pt x="547" y="25363"/>
                    <a:pt x="547" y="25266"/>
                  </a:cubicBezTo>
                  <a:lnTo>
                    <a:pt x="547" y="25202"/>
                  </a:lnTo>
                  <a:cubicBezTo>
                    <a:pt x="547" y="25009"/>
                    <a:pt x="675" y="24623"/>
                    <a:pt x="997" y="24206"/>
                  </a:cubicBezTo>
                  <a:cubicBezTo>
                    <a:pt x="1865" y="22856"/>
                    <a:pt x="3922" y="20927"/>
                    <a:pt x="5561" y="19255"/>
                  </a:cubicBezTo>
                  <a:cubicBezTo>
                    <a:pt x="6172" y="18677"/>
                    <a:pt x="7136" y="17359"/>
                    <a:pt x="8294" y="15687"/>
                  </a:cubicBezTo>
                  <a:cubicBezTo>
                    <a:pt x="9997" y="13180"/>
                    <a:pt x="12119" y="9933"/>
                    <a:pt x="13887" y="7201"/>
                  </a:cubicBezTo>
                  <a:cubicBezTo>
                    <a:pt x="14755" y="5851"/>
                    <a:pt x="15558" y="4597"/>
                    <a:pt x="16169" y="3697"/>
                  </a:cubicBezTo>
                  <a:cubicBezTo>
                    <a:pt x="16458" y="3247"/>
                    <a:pt x="16715" y="2862"/>
                    <a:pt x="16908" y="2572"/>
                  </a:cubicBezTo>
                  <a:cubicBezTo>
                    <a:pt x="17005" y="2444"/>
                    <a:pt x="17101" y="2315"/>
                    <a:pt x="17165" y="2219"/>
                  </a:cubicBezTo>
                  <a:cubicBezTo>
                    <a:pt x="17230" y="2154"/>
                    <a:pt x="17262" y="2090"/>
                    <a:pt x="17294" y="2058"/>
                  </a:cubicBezTo>
                  <a:cubicBezTo>
                    <a:pt x="17358" y="1994"/>
                    <a:pt x="17583" y="1833"/>
                    <a:pt x="17905" y="1672"/>
                  </a:cubicBezTo>
                  <a:cubicBezTo>
                    <a:pt x="18783" y="1170"/>
                    <a:pt x="20457" y="546"/>
                    <a:pt x="22270" y="546"/>
                  </a:cubicBezTo>
                  <a:close/>
                  <a:moveTo>
                    <a:pt x="22405" y="1"/>
                  </a:moveTo>
                  <a:cubicBezTo>
                    <a:pt x="21087" y="1"/>
                    <a:pt x="19833" y="290"/>
                    <a:pt x="18869" y="644"/>
                  </a:cubicBezTo>
                  <a:cubicBezTo>
                    <a:pt x="18387" y="804"/>
                    <a:pt x="17969" y="997"/>
                    <a:pt x="17648" y="1190"/>
                  </a:cubicBezTo>
                  <a:cubicBezTo>
                    <a:pt x="17294" y="1383"/>
                    <a:pt x="17069" y="1544"/>
                    <a:pt x="16908" y="1672"/>
                  </a:cubicBezTo>
                  <a:cubicBezTo>
                    <a:pt x="16844" y="1769"/>
                    <a:pt x="16780" y="1865"/>
                    <a:pt x="16651" y="2026"/>
                  </a:cubicBezTo>
                  <a:cubicBezTo>
                    <a:pt x="16233" y="2572"/>
                    <a:pt x="15462" y="3762"/>
                    <a:pt x="14465" y="5272"/>
                  </a:cubicBezTo>
                  <a:cubicBezTo>
                    <a:pt x="12987" y="7587"/>
                    <a:pt x="11058" y="10576"/>
                    <a:pt x="9322" y="13212"/>
                  </a:cubicBezTo>
                  <a:cubicBezTo>
                    <a:pt x="8422" y="14530"/>
                    <a:pt x="7586" y="15752"/>
                    <a:pt x="6879" y="16748"/>
                  </a:cubicBezTo>
                  <a:cubicBezTo>
                    <a:pt x="6172" y="17745"/>
                    <a:pt x="5561" y="18516"/>
                    <a:pt x="5208" y="18870"/>
                  </a:cubicBezTo>
                  <a:cubicBezTo>
                    <a:pt x="4083" y="19995"/>
                    <a:pt x="2829" y="21216"/>
                    <a:pt x="1800" y="22341"/>
                  </a:cubicBezTo>
                  <a:cubicBezTo>
                    <a:pt x="1286" y="22888"/>
                    <a:pt x="868" y="23434"/>
                    <a:pt x="547" y="23916"/>
                  </a:cubicBezTo>
                  <a:cubicBezTo>
                    <a:pt x="225" y="24398"/>
                    <a:pt x="0" y="24784"/>
                    <a:pt x="0" y="25202"/>
                  </a:cubicBezTo>
                  <a:cubicBezTo>
                    <a:pt x="0" y="25266"/>
                    <a:pt x="0" y="25298"/>
                    <a:pt x="0" y="25363"/>
                  </a:cubicBezTo>
                  <a:cubicBezTo>
                    <a:pt x="32" y="25556"/>
                    <a:pt x="161" y="25749"/>
                    <a:pt x="290" y="25877"/>
                  </a:cubicBezTo>
                  <a:cubicBezTo>
                    <a:pt x="547" y="26134"/>
                    <a:pt x="900" y="26263"/>
                    <a:pt x="1382" y="26391"/>
                  </a:cubicBezTo>
                  <a:cubicBezTo>
                    <a:pt x="2765" y="26713"/>
                    <a:pt x="5111" y="26713"/>
                    <a:pt x="8229" y="26713"/>
                  </a:cubicBezTo>
                  <a:cubicBezTo>
                    <a:pt x="12954" y="26713"/>
                    <a:pt x="15108" y="26134"/>
                    <a:pt x="16844" y="25363"/>
                  </a:cubicBezTo>
                  <a:cubicBezTo>
                    <a:pt x="17326" y="25138"/>
                    <a:pt x="17712" y="24913"/>
                    <a:pt x="18001" y="24688"/>
                  </a:cubicBezTo>
                  <a:cubicBezTo>
                    <a:pt x="18162" y="24591"/>
                    <a:pt x="18258" y="24463"/>
                    <a:pt x="18355" y="24334"/>
                  </a:cubicBezTo>
                  <a:cubicBezTo>
                    <a:pt x="18451" y="24238"/>
                    <a:pt x="18515" y="24077"/>
                    <a:pt x="18515" y="23916"/>
                  </a:cubicBezTo>
                  <a:cubicBezTo>
                    <a:pt x="18515" y="23820"/>
                    <a:pt x="18451" y="23691"/>
                    <a:pt x="18387" y="23595"/>
                  </a:cubicBezTo>
                  <a:cubicBezTo>
                    <a:pt x="18290" y="23466"/>
                    <a:pt x="18162" y="23370"/>
                    <a:pt x="17969" y="23306"/>
                  </a:cubicBezTo>
                  <a:cubicBezTo>
                    <a:pt x="17808" y="23241"/>
                    <a:pt x="17583" y="23177"/>
                    <a:pt x="17326" y="23145"/>
                  </a:cubicBezTo>
                  <a:cubicBezTo>
                    <a:pt x="16973" y="23113"/>
                    <a:pt x="16233" y="22952"/>
                    <a:pt x="15365" y="22695"/>
                  </a:cubicBezTo>
                  <a:cubicBezTo>
                    <a:pt x="14047" y="22341"/>
                    <a:pt x="12376" y="21859"/>
                    <a:pt x="11026" y="21441"/>
                  </a:cubicBezTo>
                  <a:cubicBezTo>
                    <a:pt x="10351" y="21248"/>
                    <a:pt x="9772" y="21055"/>
                    <a:pt x="9354" y="20927"/>
                  </a:cubicBezTo>
                  <a:cubicBezTo>
                    <a:pt x="9290" y="20907"/>
                    <a:pt x="9230" y="20888"/>
                    <a:pt x="9174" y="20870"/>
                  </a:cubicBezTo>
                  <a:lnTo>
                    <a:pt x="9174" y="20870"/>
                  </a:lnTo>
                  <a:cubicBezTo>
                    <a:pt x="10737" y="19726"/>
                    <a:pt x="16215" y="15667"/>
                    <a:pt x="19930" y="12280"/>
                  </a:cubicBezTo>
                  <a:cubicBezTo>
                    <a:pt x="24334" y="8262"/>
                    <a:pt x="27355" y="1994"/>
                    <a:pt x="27355" y="1994"/>
                  </a:cubicBezTo>
                  <a:cubicBezTo>
                    <a:pt x="27419" y="1865"/>
                    <a:pt x="27387" y="1737"/>
                    <a:pt x="27291" y="1672"/>
                  </a:cubicBezTo>
                  <a:cubicBezTo>
                    <a:pt x="25748" y="419"/>
                    <a:pt x="24012" y="1"/>
                    <a:pt x="22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285;p64">
              <a:extLst>
                <a:ext uri="{FF2B5EF4-FFF2-40B4-BE49-F238E27FC236}">
                  <a16:creationId xmlns:a16="http://schemas.microsoft.com/office/drawing/2014/main" id="{591C2272-4A37-424A-BBA0-7FC53AB755E8}"/>
                </a:ext>
              </a:extLst>
            </p:cNvPr>
            <p:cNvSpPr/>
            <p:nvPr/>
          </p:nvSpPr>
          <p:spPr>
            <a:xfrm>
              <a:off x="2410900" y="4419300"/>
              <a:ext cx="465300" cy="132625"/>
            </a:xfrm>
            <a:custGeom>
              <a:avLst/>
              <a:gdLst/>
              <a:ahLst/>
              <a:cxnLst/>
              <a:rect l="l" t="t" r="r" b="b"/>
              <a:pathLst>
                <a:path w="18612" h="5305" extrusionOk="0">
                  <a:moveTo>
                    <a:pt x="9001" y="1"/>
                  </a:moveTo>
                  <a:lnTo>
                    <a:pt x="7651" y="3022"/>
                  </a:lnTo>
                  <a:cubicBezTo>
                    <a:pt x="7651" y="3022"/>
                    <a:pt x="7258" y="3107"/>
                    <a:pt x="6637" y="3107"/>
                  </a:cubicBezTo>
                  <a:cubicBezTo>
                    <a:pt x="5499" y="3107"/>
                    <a:pt x="3593" y="2824"/>
                    <a:pt x="1929" y="1222"/>
                  </a:cubicBezTo>
                  <a:cubicBezTo>
                    <a:pt x="804" y="2476"/>
                    <a:pt x="0" y="3569"/>
                    <a:pt x="97" y="4147"/>
                  </a:cubicBezTo>
                  <a:cubicBezTo>
                    <a:pt x="289" y="5305"/>
                    <a:pt x="3311" y="5305"/>
                    <a:pt x="8036" y="5305"/>
                  </a:cubicBezTo>
                  <a:cubicBezTo>
                    <a:pt x="12761" y="5305"/>
                    <a:pt x="14819" y="4726"/>
                    <a:pt x="16522" y="3987"/>
                  </a:cubicBezTo>
                  <a:cubicBezTo>
                    <a:pt x="18226" y="3215"/>
                    <a:pt x="18612" y="2476"/>
                    <a:pt x="17101" y="2283"/>
                  </a:cubicBezTo>
                  <a:cubicBezTo>
                    <a:pt x="15847" y="2122"/>
                    <a:pt x="10769" y="547"/>
                    <a:pt x="9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286;p64">
              <a:extLst>
                <a:ext uri="{FF2B5EF4-FFF2-40B4-BE49-F238E27FC236}">
                  <a16:creationId xmlns:a16="http://schemas.microsoft.com/office/drawing/2014/main" id="{A704FC29-F4B0-44BB-B211-B99F164DABC2}"/>
                </a:ext>
              </a:extLst>
            </p:cNvPr>
            <p:cNvSpPr/>
            <p:nvPr/>
          </p:nvSpPr>
          <p:spPr>
            <a:xfrm>
              <a:off x="2406075" y="4412675"/>
              <a:ext cx="462900" cy="145675"/>
            </a:xfrm>
            <a:custGeom>
              <a:avLst/>
              <a:gdLst/>
              <a:ahLst/>
              <a:cxnLst/>
              <a:rect l="l" t="t" r="r" b="b"/>
              <a:pathLst>
                <a:path w="18516" h="5827" extrusionOk="0">
                  <a:moveTo>
                    <a:pt x="9359" y="599"/>
                  </a:moveTo>
                  <a:cubicBezTo>
                    <a:pt x="10277" y="897"/>
                    <a:pt x="11838" y="1366"/>
                    <a:pt x="13372" y="1809"/>
                  </a:cubicBezTo>
                  <a:cubicBezTo>
                    <a:pt x="14176" y="2034"/>
                    <a:pt x="15012" y="2291"/>
                    <a:pt x="15687" y="2452"/>
                  </a:cubicBezTo>
                  <a:cubicBezTo>
                    <a:pt x="16362" y="2645"/>
                    <a:pt x="16908" y="2773"/>
                    <a:pt x="17262" y="2805"/>
                  </a:cubicBezTo>
                  <a:cubicBezTo>
                    <a:pt x="17551" y="2837"/>
                    <a:pt x="17776" y="2902"/>
                    <a:pt x="17873" y="2966"/>
                  </a:cubicBezTo>
                  <a:cubicBezTo>
                    <a:pt x="17937" y="2998"/>
                    <a:pt x="17969" y="3030"/>
                    <a:pt x="17969" y="3030"/>
                  </a:cubicBezTo>
                  <a:cubicBezTo>
                    <a:pt x="17969" y="3062"/>
                    <a:pt x="17969" y="3095"/>
                    <a:pt x="17905" y="3159"/>
                  </a:cubicBezTo>
                  <a:cubicBezTo>
                    <a:pt x="17776" y="3352"/>
                    <a:pt x="17326" y="3673"/>
                    <a:pt x="16619" y="3995"/>
                  </a:cubicBezTo>
                  <a:cubicBezTo>
                    <a:pt x="14947" y="4734"/>
                    <a:pt x="12922" y="5280"/>
                    <a:pt x="8229" y="5280"/>
                  </a:cubicBezTo>
                  <a:cubicBezTo>
                    <a:pt x="5851" y="5280"/>
                    <a:pt x="3922" y="5280"/>
                    <a:pt x="2572" y="5152"/>
                  </a:cubicBezTo>
                  <a:cubicBezTo>
                    <a:pt x="1897" y="5088"/>
                    <a:pt x="1382" y="4991"/>
                    <a:pt x="1029" y="4830"/>
                  </a:cubicBezTo>
                  <a:cubicBezTo>
                    <a:pt x="868" y="4766"/>
                    <a:pt x="740" y="4702"/>
                    <a:pt x="675" y="4605"/>
                  </a:cubicBezTo>
                  <a:cubicBezTo>
                    <a:pt x="579" y="4541"/>
                    <a:pt x="547" y="4477"/>
                    <a:pt x="547" y="4380"/>
                  </a:cubicBezTo>
                  <a:lnTo>
                    <a:pt x="547" y="4316"/>
                  </a:lnTo>
                  <a:cubicBezTo>
                    <a:pt x="547" y="4123"/>
                    <a:pt x="707" y="3737"/>
                    <a:pt x="1029" y="3255"/>
                  </a:cubicBezTo>
                  <a:cubicBezTo>
                    <a:pt x="1314" y="2857"/>
                    <a:pt x="1699" y="2382"/>
                    <a:pt x="2141" y="1877"/>
                  </a:cubicBezTo>
                  <a:lnTo>
                    <a:pt x="2141" y="1877"/>
                  </a:lnTo>
                  <a:cubicBezTo>
                    <a:pt x="3823" y="3375"/>
                    <a:pt x="5674" y="3641"/>
                    <a:pt x="6815" y="3641"/>
                  </a:cubicBezTo>
                  <a:cubicBezTo>
                    <a:pt x="7458" y="3641"/>
                    <a:pt x="7876" y="3545"/>
                    <a:pt x="7908" y="3545"/>
                  </a:cubicBezTo>
                  <a:cubicBezTo>
                    <a:pt x="7972" y="3545"/>
                    <a:pt x="8036" y="3480"/>
                    <a:pt x="8101" y="3416"/>
                  </a:cubicBezTo>
                  <a:lnTo>
                    <a:pt x="9359" y="599"/>
                  </a:lnTo>
                  <a:close/>
                  <a:moveTo>
                    <a:pt x="9222" y="0"/>
                  </a:moveTo>
                  <a:cubicBezTo>
                    <a:pt x="9110" y="0"/>
                    <a:pt x="8995" y="63"/>
                    <a:pt x="8969" y="169"/>
                  </a:cubicBezTo>
                  <a:lnTo>
                    <a:pt x="7644" y="3064"/>
                  </a:lnTo>
                  <a:lnTo>
                    <a:pt x="7644" y="3064"/>
                  </a:lnTo>
                  <a:cubicBezTo>
                    <a:pt x="7477" y="3095"/>
                    <a:pt x="7178" y="3127"/>
                    <a:pt x="6815" y="3127"/>
                  </a:cubicBezTo>
                  <a:cubicBezTo>
                    <a:pt x="5722" y="3095"/>
                    <a:pt x="3890" y="2837"/>
                    <a:pt x="2315" y="1294"/>
                  </a:cubicBezTo>
                  <a:cubicBezTo>
                    <a:pt x="2250" y="1262"/>
                    <a:pt x="2186" y="1230"/>
                    <a:pt x="2122" y="1230"/>
                  </a:cubicBezTo>
                  <a:cubicBezTo>
                    <a:pt x="2058" y="1230"/>
                    <a:pt x="1961" y="1262"/>
                    <a:pt x="1929" y="1327"/>
                  </a:cubicBezTo>
                  <a:cubicBezTo>
                    <a:pt x="1382" y="1905"/>
                    <a:pt x="932" y="2452"/>
                    <a:pt x="579" y="2966"/>
                  </a:cubicBezTo>
                  <a:cubicBezTo>
                    <a:pt x="225" y="3448"/>
                    <a:pt x="0" y="3898"/>
                    <a:pt x="0" y="4316"/>
                  </a:cubicBezTo>
                  <a:cubicBezTo>
                    <a:pt x="0" y="4378"/>
                    <a:pt x="0" y="4410"/>
                    <a:pt x="29" y="4470"/>
                  </a:cubicBezTo>
                  <a:lnTo>
                    <a:pt x="29" y="4470"/>
                  </a:lnTo>
                  <a:lnTo>
                    <a:pt x="0" y="4477"/>
                  </a:lnTo>
                  <a:cubicBezTo>
                    <a:pt x="32" y="4670"/>
                    <a:pt x="161" y="4863"/>
                    <a:pt x="290" y="4991"/>
                  </a:cubicBezTo>
                  <a:cubicBezTo>
                    <a:pt x="547" y="5248"/>
                    <a:pt x="900" y="5377"/>
                    <a:pt x="1382" y="5505"/>
                  </a:cubicBezTo>
                  <a:cubicBezTo>
                    <a:pt x="2765" y="5827"/>
                    <a:pt x="5111" y="5827"/>
                    <a:pt x="8229" y="5827"/>
                  </a:cubicBezTo>
                  <a:cubicBezTo>
                    <a:pt x="12954" y="5827"/>
                    <a:pt x="15108" y="5248"/>
                    <a:pt x="16844" y="4477"/>
                  </a:cubicBezTo>
                  <a:cubicBezTo>
                    <a:pt x="17326" y="4252"/>
                    <a:pt x="17744" y="4027"/>
                    <a:pt x="18001" y="3802"/>
                  </a:cubicBezTo>
                  <a:cubicBezTo>
                    <a:pt x="18162" y="3705"/>
                    <a:pt x="18258" y="3577"/>
                    <a:pt x="18355" y="3448"/>
                  </a:cubicBezTo>
                  <a:cubicBezTo>
                    <a:pt x="18451" y="3352"/>
                    <a:pt x="18515" y="3191"/>
                    <a:pt x="18515" y="3030"/>
                  </a:cubicBezTo>
                  <a:cubicBezTo>
                    <a:pt x="18515" y="2934"/>
                    <a:pt x="18451" y="2805"/>
                    <a:pt x="18387" y="2709"/>
                  </a:cubicBezTo>
                  <a:cubicBezTo>
                    <a:pt x="18290" y="2580"/>
                    <a:pt x="18162" y="2484"/>
                    <a:pt x="17969" y="2420"/>
                  </a:cubicBezTo>
                  <a:cubicBezTo>
                    <a:pt x="17808" y="2355"/>
                    <a:pt x="17583" y="2291"/>
                    <a:pt x="17326" y="2259"/>
                  </a:cubicBezTo>
                  <a:cubicBezTo>
                    <a:pt x="17037" y="2227"/>
                    <a:pt x="16490" y="2098"/>
                    <a:pt x="15815" y="1937"/>
                  </a:cubicBezTo>
                  <a:cubicBezTo>
                    <a:pt x="13790" y="1391"/>
                    <a:pt x="10608" y="427"/>
                    <a:pt x="9290" y="9"/>
                  </a:cubicBezTo>
                  <a:cubicBezTo>
                    <a:pt x="9268" y="3"/>
                    <a:pt x="9245" y="0"/>
                    <a:pt x="9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287;p64">
              <a:extLst>
                <a:ext uri="{FF2B5EF4-FFF2-40B4-BE49-F238E27FC236}">
                  <a16:creationId xmlns:a16="http://schemas.microsoft.com/office/drawing/2014/main" id="{6713265C-74B0-4AA1-AFDB-82A97CF1BAEC}"/>
                </a:ext>
              </a:extLst>
            </p:cNvPr>
            <p:cNvSpPr/>
            <p:nvPr/>
          </p:nvSpPr>
          <p:spPr>
            <a:xfrm>
              <a:off x="4440000" y="3896950"/>
              <a:ext cx="675875" cy="654975"/>
            </a:xfrm>
            <a:custGeom>
              <a:avLst/>
              <a:gdLst/>
              <a:ahLst/>
              <a:cxnLst/>
              <a:rect l="l" t="t" r="r" b="b"/>
              <a:pathLst>
                <a:path w="27035" h="26199" extrusionOk="0">
                  <a:moveTo>
                    <a:pt x="4688" y="1"/>
                  </a:moveTo>
                  <a:cubicBezTo>
                    <a:pt x="3143" y="1"/>
                    <a:pt x="1478" y="407"/>
                    <a:pt x="1" y="1608"/>
                  </a:cubicBezTo>
                  <a:cubicBezTo>
                    <a:pt x="1" y="1608"/>
                    <a:pt x="3022" y="7844"/>
                    <a:pt x="7362" y="11830"/>
                  </a:cubicBezTo>
                  <a:cubicBezTo>
                    <a:pt x="11701" y="15784"/>
                    <a:pt x="18516" y="20702"/>
                    <a:pt x="18516" y="20702"/>
                  </a:cubicBezTo>
                  <a:cubicBezTo>
                    <a:pt x="18516" y="20702"/>
                    <a:pt x="11316" y="22984"/>
                    <a:pt x="9805" y="23177"/>
                  </a:cubicBezTo>
                  <a:cubicBezTo>
                    <a:pt x="8294" y="23370"/>
                    <a:pt x="8680" y="24109"/>
                    <a:pt x="10383" y="24881"/>
                  </a:cubicBezTo>
                  <a:cubicBezTo>
                    <a:pt x="12087" y="25620"/>
                    <a:pt x="14176" y="26199"/>
                    <a:pt x="18902" y="26199"/>
                  </a:cubicBezTo>
                  <a:cubicBezTo>
                    <a:pt x="23627" y="26199"/>
                    <a:pt x="26648" y="26199"/>
                    <a:pt x="26841" y="25041"/>
                  </a:cubicBezTo>
                  <a:cubicBezTo>
                    <a:pt x="27034" y="23916"/>
                    <a:pt x="23980" y="21088"/>
                    <a:pt x="21730" y="18805"/>
                  </a:cubicBezTo>
                  <a:cubicBezTo>
                    <a:pt x="19448" y="16555"/>
                    <a:pt x="10769" y="2380"/>
                    <a:pt x="9998" y="1608"/>
                  </a:cubicBezTo>
                  <a:cubicBezTo>
                    <a:pt x="9534" y="1145"/>
                    <a:pt x="7280" y="1"/>
                    <a:pt x="46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288;p64">
              <a:extLst>
                <a:ext uri="{FF2B5EF4-FFF2-40B4-BE49-F238E27FC236}">
                  <a16:creationId xmlns:a16="http://schemas.microsoft.com/office/drawing/2014/main" id="{EF6DA013-BF21-4033-B322-B2D32551C1D8}"/>
                </a:ext>
              </a:extLst>
            </p:cNvPr>
            <p:cNvSpPr/>
            <p:nvPr/>
          </p:nvSpPr>
          <p:spPr>
            <a:xfrm>
              <a:off x="4431975" y="3890525"/>
              <a:ext cx="685500" cy="667825"/>
            </a:xfrm>
            <a:custGeom>
              <a:avLst/>
              <a:gdLst/>
              <a:ahLst/>
              <a:cxnLst/>
              <a:rect l="l" t="t" r="r" b="b"/>
              <a:pathLst>
                <a:path w="27420" h="26713" extrusionOk="0">
                  <a:moveTo>
                    <a:pt x="5015" y="547"/>
                  </a:moveTo>
                  <a:cubicBezTo>
                    <a:pt x="6268" y="547"/>
                    <a:pt x="7458" y="804"/>
                    <a:pt x="8390" y="1158"/>
                  </a:cubicBezTo>
                  <a:cubicBezTo>
                    <a:pt x="8840" y="1319"/>
                    <a:pt x="9226" y="1479"/>
                    <a:pt x="9547" y="1672"/>
                  </a:cubicBezTo>
                  <a:cubicBezTo>
                    <a:pt x="9836" y="1833"/>
                    <a:pt x="10061" y="1994"/>
                    <a:pt x="10126" y="2058"/>
                  </a:cubicBezTo>
                  <a:cubicBezTo>
                    <a:pt x="10158" y="2090"/>
                    <a:pt x="10254" y="2187"/>
                    <a:pt x="10351" y="2315"/>
                  </a:cubicBezTo>
                  <a:cubicBezTo>
                    <a:pt x="10736" y="2862"/>
                    <a:pt x="11508" y="4051"/>
                    <a:pt x="12504" y="5594"/>
                  </a:cubicBezTo>
                  <a:cubicBezTo>
                    <a:pt x="13983" y="7876"/>
                    <a:pt x="15912" y="10866"/>
                    <a:pt x="17680" y="13501"/>
                  </a:cubicBezTo>
                  <a:cubicBezTo>
                    <a:pt x="18548" y="14852"/>
                    <a:pt x="19383" y="16073"/>
                    <a:pt x="20123" y="17069"/>
                  </a:cubicBezTo>
                  <a:cubicBezTo>
                    <a:pt x="20830" y="18066"/>
                    <a:pt x="21441" y="18837"/>
                    <a:pt x="21858" y="19255"/>
                  </a:cubicBezTo>
                  <a:cubicBezTo>
                    <a:pt x="22951" y="20380"/>
                    <a:pt x="24237" y="21602"/>
                    <a:pt x="25234" y="22695"/>
                  </a:cubicBezTo>
                  <a:cubicBezTo>
                    <a:pt x="25716" y="23241"/>
                    <a:pt x="26166" y="23756"/>
                    <a:pt x="26455" y="24206"/>
                  </a:cubicBezTo>
                  <a:cubicBezTo>
                    <a:pt x="26744" y="24656"/>
                    <a:pt x="26905" y="25009"/>
                    <a:pt x="26905" y="25202"/>
                  </a:cubicBezTo>
                  <a:lnTo>
                    <a:pt x="26873" y="25266"/>
                  </a:lnTo>
                  <a:cubicBezTo>
                    <a:pt x="26873" y="25363"/>
                    <a:pt x="26841" y="25427"/>
                    <a:pt x="26777" y="25491"/>
                  </a:cubicBezTo>
                  <a:cubicBezTo>
                    <a:pt x="26616" y="25620"/>
                    <a:pt x="26359" y="25781"/>
                    <a:pt x="25941" y="25877"/>
                  </a:cubicBezTo>
                  <a:cubicBezTo>
                    <a:pt x="24687" y="26166"/>
                    <a:pt x="22308" y="26166"/>
                    <a:pt x="19223" y="26166"/>
                  </a:cubicBezTo>
                  <a:cubicBezTo>
                    <a:pt x="14497" y="26166"/>
                    <a:pt x="12472" y="25620"/>
                    <a:pt x="10801" y="24881"/>
                  </a:cubicBezTo>
                  <a:cubicBezTo>
                    <a:pt x="10351" y="24656"/>
                    <a:pt x="9965" y="24463"/>
                    <a:pt x="9740" y="24270"/>
                  </a:cubicBezTo>
                  <a:cubicBezTo>
                    <a:pt x="9644" y="24173"/>
                    <a:pt x="9547" y="24109"/>
                    <a:pt x="9515" y="24045"/>
                  </a:cubicBezTo>
                  <a:cubicBezTo>
                    <a:pt x="9451" y="23981"/>
                    <a:pt x="9451" y="23948"/>
                    <a:pt x="9451" y="23916"/>
                  </a:cubicBezTo>
                  <a:cubicBezTo>
                    <a:pt x="9483" y="23884"/>
                    <a:pt x="9547" y="23852"/>
                    <a:pt x="9644" y="23820"/>
                  </a:cubicBezTo>
                  <a:cubicBezTo>
                    <a:pt x="9772" y="23756"/>
                    <a:pt x="9933" y="23723"/>
                    <a:pt x="10158" y="23691"/>
                  </a:cubicBezTo>
                  <a:cubicBezTo>
                    <a:pt x="10576" y="23627"/>
                    <a:pt x="11315" y="23466"/>
                    <a:pt x="12215" y="23209"/>
                  </a:cubicBezTo>
                  <a:cubicBezTo>
                    <a:pt x="14883" y="22502"/>
                    <a:pt x="18901" y="21216"/>
                    <a:pt x="18901" y="21216"/>
                  </a:cubicBezTo>
                  <a:cubicBezTo>
                    <a:pt x="18998" y="21184"/>
                    <a:pt x="19094" y="21120"/>
                    <a:pt x="19094" y="21023"/>
                  </a:cubicBezTo>
                  <a:cubicBezTo>
                    <a:pt x="19126" y="20895"/>
                    <a:pt x="19062" y="20798"/>
                    <a:pt x="18998" y="20734"/>
                  </a:cubicBezTo>
                  <a:cubicBezTo>
                    <a:pt x="18998" y="20734"/>
                    <a:pt x="18580" y="20445"/>
                    <a:pt x="17873" y="19930"/>
                  </a:cubicBezTo>
                  <a:cubicBezTo>
                    <a:pt x="15751" y="18355"/>
                    <a:pt x="11122" y="14852"/>
                    <a:pt x="7876" y="11894"/>
                  </a:cubicBezTo>
                  <a:cubicBezTo>
                    <a:pt x="5722" y="9933"/>
                    <a:pt x="3890" y="7394"/>
                    <a:pt x="2604" y="5337"/>
                  </a:cubicBezTo>
                  <a:cubicBezTo>
                    <a:pt x="1961" y="4340"/>
                    <a:pt x="1447" y="3440"/>
                    <a:pt x="1093" y="2797"/>
                  </a:cubicBezTo>
                  <a:cubicBezTo>
                    <a:pt x="900" y="2476"/>
                    <a:pt x="772" y="2219"/>
                    <a:pt x="675" y="2026"/>
                  </a:cubicBezTo>
                  <a:cubicBezTo>
                    <a:pt x="666" y="2002"/>
                    <a:pt x="656" y="1980"/>
                    <a:pt x="647" y="1959"/>
                  </a:cubicBezTo>
                  <a:lnTo>
                    <a:pt x="647" y="1959"/>
                  </a:lnTo>
                  <a:cubicBezTo>
                    <a:pt x="2021" y="904"/>
                    <a:pt x="3562" y="547"/>
                    <a:pt x="5015" y="547"/>
                  </a:cubicBezTo>
                  <a:close/>
                  <a:moveTo>
                    <a:pt x="5015" y="1"/>
                  </a:moveTo>
                  <a:cubicBezTo>
                    <a:pt x="3408" y="1"/>
                    <a:pt x="1672" y="419"/>
                    <a:pt x="129" y="1672"/>
                  </a:cubicBezTo>
                  <a:cubicBezTo>
                    <a:pt x="32" y="1737"/>
                    <a:pt x="0" y="1865"/>
                    <a:pt x="65" y="1994"/>
                  </a:cubicBezTo>
                  <a:cubicBezTo>
                    <a:pt x="65" y="1994"/>
                    <a:pt x="3086" y="8262"/>
                    <a:pt x="7490" y="12280"/>
                  </a:cubicBezTo>
                  <a:cubicBezTo>
                    <a:pt x="11201" y="15664"/>
                    <a:pt x="16672" y="19719"/>
                    <a:pt x="18241" y="20867"/>
                  </a:cubicBezTo>
                  <a:lnTo>
                    <a:pt x="18241" y="20867"/>
                  </a:lnTo>
                  <a:cubicBezTo>
                    <a:pt x="18068" y="20922"/>
                    <a:pt x="17856" y="20987"/>
                    <a:pt x="17615" y="21055"/>
                  </a:cubicBezTo>
                  <a:cubicBezTo>
                    <a:pt x="16555" y="21377"/>
                    <a:pt x="14947" y="21891"/>
                    <a:pt x="13469" y="22309"/>
                  </a:cubicBezTo>
                  <a:cubicBezTo>
                    <a:pt x="12729" y="22502"/>
                    <a:pt x="12022" y="22727"/>
                    <a:pt x="11444" y="22856"/>
                  </a:cubicBezTo>
                  <a:cubicBezTo>
                    <a:pt x="10833" y="23016"/>
                    <a:pt x="10351" y="23113"/>
                    <a:pt x="10094" y="23145"/>
                  </a:cubicBezTo>
                  <a:cubicBezTo>
                    <a:pt x="9772" y="23209"/>
                    <a:pt x="9515" y="23273"/>
                    <a:pt x="9290" y="23370"/>
                  </a:cubicBezTo>
                  <a:cubicBezTo>
                    <a:pt x="9194" y="23434"/>
                    <a:pt x="9097" y="23498"/>
                    <a:pt x="9033" y="23595"/>
                  </a:cubicBezTo>
                  <a:cubicBezTo>
                    <a:pt x="8969" y="23691"/>
                    <a:pt x="8936" y="23820"/>
                    <a:pt x="8936" y="23916"/>
                  </a:cubicBezTo>
                  <a:cubicBezTo>
                    <a:pt x="8936" y="24077"/>
                    <a:pt x="9001" y="24238"/>
                    <a:pt x="9065" y="24334"/>
                  </a:cubicBezTo>
                  <a:cubicBezTo>
                    <a:pt x="9322" y="24720"/>
                    <a:pt x="9836" y="25041"/>
                    <a:pt x="10608" y="25363"/>
                  </a:cubicBezTo>
                  <a:cubicBezTo>
                    <a:pt x="12344" y="26134"/>
                    <a:pt x="14465" y="26713"/>
                    <a:pt x="19223" y="26713"/>
                  </a:cubicBezTo>
                  <a:cubicBezTo>
                    <a:pt x="21569" y="26713"/>
                    <a:pt x="23530" y="26713"/>
                    <a:pt x="24912" y="26584"/>
                  </a:cubicBezTo>
                  <a:cubicBezTo>
                    <a:pt x="25619" y="26488"/>
                    <a:pt x="26166" y="26391"/>
                    <a:pt x="26584" y="26231"/>
                  </a:cubicBezTo>
                  <a:cubicBezTo>
                    <a:pt x="26809" y="26134"/>
                    <a:pt x="27002" y="26006"/>
                    <a:pt x="27130" y="25877"/>
                  </a:cubicBezTo>
                  <a:cubicBezTo>
                    <a:pt x="27291" y="25749"/>
                    <a:pt x="27387" y="25556"/>
                    <a:pt x="27419" y="25363"/>
                  </a:cubicBezTo>
                  <a:cubicBezTo>
                    <a:pt x="27419" y="25298"/>
                    <a:pt x="27419" y="25266"/>
                    <a:pt x="27419" y="25202"/>
                  </a:cubicBezTo>
                  <a:cubicBezTo>
                    <a:pt x="27419" y="24784"/>
                    <a:pt x="27194" y="24398"/>
                    <a:pt x="26905" y="23916"/>
                  </a:cubicBezTo>
                  <a:cubicBezTo>
                    <a:pt x="25941" y="22470"/>
                    <a:pt x="23884" y="20541"/>
                    <a:pt x="22244" y="18870"/>
                  </a:cubicBezTo>
                  <a:cubicBezTo>
                    <a:pt x="21698" y="18355"/>
                    <a:pt x="20733" y="17037"/>
                    <a:pt x="19576" y="15398"/>
                  </a:cubicBezTo>
                  <a:cubicBezTo>
                    <a:pt x="17873" y="12891"/>
                    <a:pt x="15751" y="9612"/>
                    <a:pt x="13983" y="6912"/>
                  </a:cubicBezTo>
                  <a:cubicBezTo>
                    <a:pt x="13115" y="5530"/>
                    <a:pt x="12312" y="4308"/>
                    <a:pt x="11733" y="3408"/>
                  </a:cubicBezTo>
                  <a:cubicBezTo>
                    <a:pt x="11412" y="2926"/>
                    <a:pt x="11154" y="2572"/>
                    <a:pt x="10961" y="2283"/>
                  </a:cubicBezTo>
                  <a:cubicBezTo>
                    <a:pt x="10865" y="2122"/>
                    <a:pt x="10769" y="1994"/>
                    <a:pt x="10704" y="1897"/>
                  </a:cubicBezTo>
                  <a:cubicBezTo>
                    <a:pt x="10640" y="1801"/>
                    <a:pt x="10576" y="1737"/>
                    <a:pt x="10511" y="1672"/>
                  </a:cubicBezTo>
                  <a:cubicBezTo>
                    <a:pt x="10351" y="1544"/>
                    <a:pt x="10126" y="1383"/>
                    <a:pt x="9804" y="1190"/>
                  </a:cubicBezTo>
                  <a:cubicBezTo>
                    <a:pt x="8808" y="644"/>
                    <a:pt x="7008" y="1"/>
                    <a:pt x="5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289;p64">
              <a:extLst>
                <a:ext uri="{FF2B5EF4-FFF2-40B4-BE49-F238E27FC236}">
                  <a16:creationId xmlns:a16="http://schemas.microsoft.com/office/drawing/2014/main" id="{A499804A-1709-4EAA-B65F-A028EF881801}"/>
                </a:ext>
              </a:extLst>
            </p:cNvPr>
            <p:cNvSpPr/>
            <p:nvPr/>
          </p:nvSpPr>
          <p:spPr>
            <a:xfrm>
              <a:off x="4647325" y="4419300"/>
              <a:ext cx="466125" cy="132625"/>
            </a:xfrm>
            <a:custGeom>
              <a:avLst/>
              <a:gdLst/>
              <a:ahLst/>
              <a:cxnLst/>
              <a:rect l="l" t="t" r="r" b="b"/>
              <a:pathLst>
                <a:path w="18645" h="5305" extrusionOk="0">
                  <a:moveTo>
                    <a:pt x="9612" y="1"/>
                  </a:moveTo>
                  <a:cubicBezTo>
                    <a:pt x="7844" y="547"/>
                    <a:pt x="2765" y="2122"/>
                    <a:pt x="1512" y="2283"/>
                  </a:cubicBezTo>
                  <a:cubicBezTo>
                    <a:pt x="1" y="2476"/>
                    <a:pt x="387" y="3215"/>
                    <a:pt x="2090" y="3987"/>
                  </a:cubicBezTo>
                  <a:cubicBezTo>
                    <a:pt x="3794" y="4726"/>
                    <a:pt x="5883" y="5305"/>
                    <a:pt x="10609" y="5305"/>
                  </a:cubicBezTo>
                  <a:cubicBezTo>
                    <a:pt x="15334" y="5305"/>
                    <a:pt x="18355" y="5305"/>
                    <a:pt x="18548" y="4147"/>
                  </a:cubicBezTo>
                  <a:cubicBezTo>
                    <a:pt x="18645" y="3569"/>
                    <a:pt x="17809" y="2476"/>
                    <a:pt x="16684" y="1222"/>
                  </a:cubicBezTo>
                  <a:cubicBezTo>
                    <a:pt x="15020" y="2824"/>
                    <a:pt x="13114" y="3107"/>
                    <a:pt x="11975" y="3107"/>
                  </a:cubicBezTo>
                  <a:cubicBezTo>
                    <a:pt x="11355" y="3107"/>
                    <a:pt x="10962" y="3022"/>
                    <a:pt x="10962" y="3022"/>
                  </a:cubicBezTo>
                  <a:lnTo>
                    <a:pt x="9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290;p64">
              <a:extLst>
                <a:ext uri="{FF2B5EF4-FFF2-40B4-BE49-F238E27FC236}">
                  <a16:creationId xmlns:a16="http://schemas.microsoft.com/office/drawing/2014/main" id="{C3F8D3CF-B429-44E7-B38A-EAD18159BA37}"/>
                </a:ext>
              </a:extLst>
            </p:cNvPr>
            <p:cNvSpPr/>
            <p:nvPr/>
          </p:nvSpPr>
          <p:spPr>
            <a:xfrm>
              <a:off x="4655375" y="4412675"/>
              <a:ext cx="462100" cy="145675"/>
            </a:xfrm>
            <a:custGeom>
              <a:avLst/>
              <a:gdLst/>
              <a:ahLst/>
              <a:cxnLst/>
              <a:rect l="l" t="t" r="r" b="b"/>
              <a:pathLst>
                <a:path w="18484" h="5827" extrusionOk="0">
                  <a:moveTo>
                    <a:pt x="9155" y="595"/>
                  </a:moveTo>
                  <a:lnTo>
                    <a:pt x="10415" y="3416"/>
                  </a:lnTo>
                  <a:cubicBezTo>
                    <a:pt x="10447" y="3480"/>
                    <a:pt x="10512" y="3545"/>
                    <a:pt x="10608" y="3545"/>
                  </a:cubicBezTo>
                  <a:cubicBezTo>
                    <a:pt x="10608" y="3545"/>
                    <a:pt x="11026" y="3641"/>
                    <a:pt x="11669" y="3641"/>
                  </a:cubicBezTo>
                  <a:cubicBezTo>
                    <a:pt x="12811" y="3641"/>
                    <a:pt x="14665" y="3374"/>
                    <a:pt x="16348" y="1872"/>
                  </a:cubicBezTo>
                  <a:lnTo>
                    <a:pt x="16348" y="1872"/>
                  </a:lnTo>
                  <a:cubicBezTo>
                    <a:pt x="16814" y="2379"/>
                    <a:pt x="17201" y="2855"/>
                    <a:pt x="17487" y="3255"/>
                  </a:cubicBezTo>
                  <a:cubicBezTo>
                    <a:pt x="17808" y="3737"/>
                    <a:pt x="17969" y="4123"/>
                    <a:pt x="17969" y="4316"/>
                  </a:cubicBezTo>
                  <a:lnTo>
                    <a:pt x="17937" y="4380"/>
                  </a:lnTo>
                  <a:cubicBezTo>
                    <a:pt x="17937" y="4477"/>
                    <a:pt x="17905" y="4541"/>
                    <a:pt x="17841" y="4605"/>
                  </a:cubicBezTo>
                  <a:cubicBezTo>
                    <a:pt x="17680" y="4734"/>
                    <a:pt x="17423" y="4895"/>
                    <a:pt x="17005" y="4991"/>
                  </a:cubicBezTo>
                  <a:cubicBezTo>
                    <a:pt x="15751" y="5280"/>
                    <a:pt x="13372" y="5280"/>
                    <a:pt x="10287" y="5280"/>
                  </a:cubicBezTo>
                  <a:cubicBezTo>
                    <a:pt x="5561" y="5280"/>
                    <a:pt x="3536" y="4734"/>
                    <a:pt x="1865" y="3995"/>
                  </a:cubicBezTo>
                  <a:cubicBezTo>
                    <a:pt x="1415" y="3770"/>
                    <a:pt x="1029" y="3577"/>
                    <a:pt x="804" y="3384"/>
                  </a:cubicBezTo>
                  <a:cubicBezTo>
                    <a:pt x="708" y="3287"/>
                    <a:pt x="611" y="3223"/>
                    <a:pt x="579" y="3159"/>
                  </a:cubicBezTo>
                  <a:cubicBezTo>
                    <a:pt x="515" y="3095"/>
                    <a:pt x="515" y="3062"/>
                    <a:pt x="515" y="3030"/>
                  </a:cubicBezTo>
                  <a:cubicBezTo>
                    <a:pt x="547" y="2998"/>
                    <a:pt x="611" y="2966"/>
                    <a:pt x="708" y="2934"/>
                  </a:cubicBezTo>
                  <a:cubicBezTo>
                    <a:pt x="836" y="2870"/>
                    <a:pt x="997" y="2837"/>
                    <a:pt x="1222" y="2805"/>
                  </a:cubicBezTo>
                  <a:cubicBezTo>
                    <a:pt x="1575" y="2773"/>
                    <a:pt x="2122" y="2645"/>
                    <a:pt x="2797" y="2452"/>
                  </a:cubicBezTo>
                  <a:cubicBezTo>
                    <a:pt x="4744" y="1934"/>
                    <a:pt x="7699" y="1043"/>
                    <a:pt x="9155" y="595"/>
                  </a:cubicBezTo>
                  <a:close/>
                  <a:moveTo>
                    <a:pt x="9292" y="0"/>
                  </a:moveTo>
                  <a:cubicBezTo>
                    <a:pt x="9270" y="0"/>
                    <a:pt x="9248" y="3"/>
                    <a:pt x="9226" y="9"/>
                  </a:cubicBezTo>
                  <a:cubicBezTo>
                    <a:pt x="8326" y="298"/>
                    <a:pt x="6622" y="812"/>
                    <a:pt x="4983" y="1294"/>
                  </a:cubicBezTo>
                  <a:cubicBezTo>
                    <a:pt x="4147" y="1519"/>
                    <a:pt x="3343" y="1744"/>
                    <a:pt x="2668" y="1937"/>
                  </a:cubicBezTo>
                  <a:cubicBezTo>
                    <a:pt x="1993" y="2098"/>
                    <a:pt x="1447" y="2227"/>
                    <a:pt x="1158" y="2259"/>
                  </a:cubicBezTo>
                  <a:cubicBezTo>
                    <a:pt x="836" y="2323"/>
                    <a:pt x="547" y="2387"/>
                    <a:pt x="354" y="2484"/>
                  </a:cubicBezTo>
                  <a:cubicBezTo>
                    <a:pt x="258" y="2548"/>
                    <a:pt x="161" y="2612"/>
                    <a:pt x="97" y="2709"/>
                  </a:cubicBezTo>
                  <a:cubicBezTo>
                    <a:pt x="33" y="2805"/>
                    <a:pt x="0" y="2934"/>
                    <a:pt x="0" y="3030"/>
                  </a:cubicBezTo>
                  <a:cubicBezTo>
                    <a:pt x="0" y="3191"/>
                    <a:pt x="65" y="3352"/>
                    <a:pt x="129" y="3448"/>
                  </a:cubicBezTo>
                  <a:cubicBezTo>
                    <a:pt x="386" y="3834"/>
                    <a:pt x="900" y="4155"/>
                    <a:pt x="1672" y="4477"/>
                  </a:cubicBezTo>
                  <a:cubicBezTo>
                    <a:pt x="3408" y="5248"/>
                    <a:pt x="5529" y="5827"/>
                    <a:pt x="10287" y="5827"/>
                  </a:cubicBezTo>
                  <a:cubicBezTo>
                    <a:pt x="12633" y="5827"/>
                    <a:pt x="14594" y="5827"/>
                    <a:pt x="15976" y="5698"/>
                  </a:cubicBezTo>
                  <a:cubicBezTo>
                    <a:pt x="16683" y="5602"/>
                    <a:pt x="17230" y="5505"/>
                    <a:pt x="17648" y="5345"/>
                  </a:cubicBezTo>
                  <a:cubicBezTo>
                    <a:pt x="17873" y="5248"/>
                    <a:pt x="18066" y="5120"/>
                    <a:pt x="18194" y="4991"/>
                  </a:cubicBezTo>
                  <a:cubicBezTo>
                    <a:pt x="18355" y="4863"/>
                    <a:pt x="18451" y="4670"/>
                    <a:pt x="18483" y="4477"/>
                  </a:cubicBezTo>
                  <a:cubicBezTo>
                    <a:pt x="18483" y="4412"/>
                    <a:pt x="18483" y="4380"/>
                    <a:pt x="18483" y="4316"/>
                  </a:cubicBezTo>
                  <a:cubicBezTo>
                    <a:pt x="18483" y="3898"/>
                    <a:pt x="18258" y="3448"/>
                    <a:pt x="17905" y="2966"/>
                  </a:cubicBezTo>
                  <a:cubicBezTo>
                    <a:pt x="17583" y="2452"/>
                    <a:pt x="17101" y="1905"/>
                    <a:pt x="16555" y="1327"/>
                  </a:cubicBezTo>
                  <a:cubicBezTo>
                    <a:pt x="16523" y="1262"/>
                    <a:pt x="16458" y="1230"/>
                    <a:pt x="16394" y="1230"/>
                  </a:cubicBezTo>
                  <a:cubicBezTo>
                    <a:pt x="16298" y="1230"/>
                    <a:pt x="16233" y="1262"/>
                    <a:pt x="16169" y="1294"/>
                  </a:cubicBezTo>
                  <a:cubicBezTo>
                    <a:pt x="14594" y="2837"/>
                    <a:pt x="12762" y="3095"/>
                    <a:pt x="11669" y="3127"/>
                  </a:cubicBezTo>
                  <a:cubicBezTo>
                    <a:pt x="11380" y="3127"/>
                    <a:pt x="11122" y="3095"/>
                    <a:pt x="10962" y="3062"/>
                  </a:cubicBezTo>
                  <a:cubicBezTo>
                    <a:pt x="10912" y="3062"/>
                    <a:pt x="10871" y="3062"/>
                    <a:pt x="10838" y="3058"/>
                  </a:cubicBezTo>
                  <a:lnTo>
                    <a:pt x="10838" y="3058"/>
                  </a:lnTo>
                  <a:lnTo>
                    <a:pt x="9547" y="169"/>
                  </a:lnTo>
                  <a:cubicBezTo>
                    <a:pt x="9494" y="63"/>
                    <a:pt x="9397" y="0"/>
                    <a:pt x="9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291;p64">
              <a:extLst>
                <a:ext uri="{FF2B5EF4-FFF2-40B4-BE49-F238E27FC236}">
                  <a16:creationId xmlns:a16="http://schemas.microsoft.com/office/drawing/2014/main" id="{C70A1E93-858A-45C8-800D-B4CEDA19B2A3}"/>
                </a:ext>
              </a:extLst>
            </p:cNvPr>
            <p:cNvSpPr/>
            <p:nvPr/>
          </p:nvSpPr>
          <p:spPr>
            <a:xfrm>
              <a:off x="1932200" y="3946775"/>
              <a:ext cx="1003475" cy="650250"/>
            </a:xfrm>
            <a:custGeom>
              <a:avLst/>
              <a:gdLst/>
              <a:ahLst/>
              <a:cxnLst/>
              <a:rect l="l" t="t" r="r" b="b"/>
              <a:pathLst>
                <a:path w="40139" h="26010" extrusionOk="0">
                  <a:moveTo>
                    <a:pt x="3365" y="1"/>
                  </a:moveTo>
                  <a:cubicBezTo>
                    <a:pt x="3365" y="1"/>
                    <a:pt x="2240" y="1"/>
                    <a:pt x="2401" y="2283"/>
                  </a:cubicBezTo>
                  <a:cubicBezTo>
                    <a:pt x="2401" y="2283"/>
                    <a:pt x="5069" y="7201"/>
                    <a:pt x="4876" y="8873"/>
                  </a:cubicBezTo>
                  <a:cubicBezTo>
                    <a:pt x="4715" y="10287"/>
                    <a:pt x="1404" y="20863"/>
                    <a:pt x="215" y="24720"/>
                  </a:cubicBezTo>
                  <a:cubicBezTo>
                    <a:pt x="1" y="25333"/>
                    <a:pt x="487" y="25946"/>
                    <a:pt x="1118" y="25946"/>
                  </a:cubicBezTo>
                  <a:cubicBezTo>
                    <a:pt x="1149" y="25946"/>
                    <a:pt x="1180" y="25944"/>
                    <a:pt x="1212" y="25941"/>
                  </a:cubicBezTo>
                  <a:cubicBezTo>
                    <a:pt x="1597" y="25909"/>
                    <a:pt x="1919" y="25652"/>
                    <a:pt x="2047" y="25299"/>
                  </a:cubicBezTo>
                  <a:lnTo>
                    <a:pt x="7319" y="9066"/>
                  </a:lnTo>
                  <a:cubicBezTo>
                    <a:pt x="7319" y="9066"/>
                    <a:pt x="8283" y="7941"/>
                    <a:pt x="11305" y="7362"/>
                  </a:cubicBezTo>
                  <a:cubicBezTo>
                    <a:pt x="13619" y="6944"/>
                    <a:pt x="25127" y="6398"/>
                    <a:pt x="30399" y="6173"/>
                  </a:cubicBezTo>
                  <a:cubicBezTo>
                    <a:pt x="30461" y="6170"/>
                    <a:pt x="30524" y="6168"/>
                    <a:pt x="30586" y="6168"/>
                  </a:cubicBezTo>
                  <a:cubicBezTo>
                    <a:pt x="32532" y="6168"/>
                    <a:pt x="34197" y="7617"/>
                    <a:pt x="34352" y="9580"/>
                  </a:cubicBezTo>
                  <a:lnTo>
                    <a:pt x="34352" y="9644"/>
                  </a:lnTo>
                  <a:cubicBezTo>
                    <a:pt x="34513" y="11830"/>
                    <a:pt x="38113" y="23113"/>
                    <a:pt x="38917" y="25588"/>
                  </a:cubicBezTo>
                  <a:cubicBezTo>
                    <a:pt x="39005" y="25853"/>
                    <a:pt x="39255" y="26010"/>
                    <a:pt x="39519" y="26010"/>
                  </a:cubicBezTo>
                  <a:cubicBezTo>
                    <a:pt x="39543" y="26010"/>
                    <a:pt x="39568" y="26008"/>
                    <a:pt x="39592" y="26006"/>
                  </a:cubicBezTo>
                  <a:cubicBezTo>
                    <a:pt x="39946" y="25941"/>
                    <a:pt x="40138" y="25620"/>
                    <a:pt x="40074" y="25299"/>
                  </a:cubicBezTo>
                  <a:cubicBezTo>
                    <a:pt x="39431" y="22373"/>
                    <a:pt x="36667" y="9741"/>
                    <a:pt x="35670" y="3408"/>
                  </a:cubicBezTo>
                  <a:cubicBezTo>
                    <a:pt x="35670" y="3408"/>
                    <a:pt x="27881" y="3771"/>
                    <a:pt x="20919" y="3771"/>
                  </a:cubicBezTo>
                  <a:cubicBezTo>
                    <a:pt x="16718" y="3771"/>
                    <a:pt x="12818" y="3639"/>
                    <a:pt x="11112" y="3215"/>
                  </a:cubicBezTo>
                  <a:cubicBezTo>
                    <a:pt x="6580" y="2090"/>
                    <a:pt x="3365" y="1"/>
                    <a:pt x="33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292;p64">
              <a:extLst>
                <a:ext uri="{FF2B5EF4-FFF2-40B4-BE49-F238E27FC236}">
                  <a16:creationId xmlns:a16="http://schemas.microsoft.com/office/drawing/2014/main" id="{B059AFE6-4631-41F3-A385-7E55C1BD8039}"/>
                </a:ext>
              </a:extLst>
            </p:cNvPr>
            <p:cNvSpPr/>
            <p:nvPr/>
          </p:nvSpPr>
          <p:spPr>
            <a:xfrm>
              <a:off x="1929525" y="3940350"/>
              <a:ext cx="1011775" cy="663000"/>
            </a:xfrm>
            <a:custGeom>
              <a:avLst/>
              <a:gdLst/>
              <a:ahLst/>
              <a:cxnLst/>
              <a:rect l="l" t="t" r="r" b="b"/>
              <a:pathLst>
                <a:path w="40471" h="26520" extrusionOk="0">
                  <a:moveTo>
                    <a:pt x="3416" y="543"/>
                  </a:moveTo>
                  <a:cubicBezTo>
                    <a:pt x="4004" y="894"/>
                    <a:pt x="7020" y="2689"/>
                    <a:pt x="11155" y="3729"/>
                  </a:cubicBezTo>
                  <a:cubicBezTo>
                    <a:pt x="12023" y="3954"/>
                    <a:pt x="13437" y="4083"/>
                    <a:pt x="15141" y="4180"/>
                  </a:cubicBezTo>
                  <a:cubicBezTo>
                    <a:pt x="16876" y="4276"/>
                    <a:pt x="18869" y="4308"/>
                    <a:pt x="20991" y="4308"/>
                  </a:cubicBezTo>
                  <a:cubicBezTo>
                    <a:pt x="27230" y="4308"/>
                    <a:pt x="34164" y="3999"/>
                    <a:pt x="35558" y="3934"/>
                  </a:cubicBezTo>
                  <a:lnTo>
                    <a:pt x="35558" y="3934"/>
                  </a:lnTo>
                  <a:cubicBezTo>
                    <a:pt x="36584" y="10340"/>
                    <a:pt x="39289" y="22699"/>
                    <a:pt x="39924" y="25588"/>
                  </a:cubicBezTo>
                  <a:lnTo>
                    <a:pt x="39924" y="25684"/>
                  </a:lnTo>
                  <a:cubicBezTo>
                    <a:pt x="39924" y="25813"/>
                    <a:pt x="39828" y="25973"/>
                    <a:pt x="39667" y="26006"/>
                  </a:cubicBezTo>
                  <a:lnTo>
                    <a:pt x="39603" y="26006"/>
                  </a:lnTo>
                  <a:cubicBezTo>
                    <a:pt x="39442" y="26006"/>
                    <a:pt x="39345" y="25909"/>
                    <a:pt x="39281" y="25781"/>
                  </a:cubicBezTo>
                  <a:cubicBezTo>
                    <a:pt x="38895" y="24527"/>
                    <a:pt x="37770" y="21088"/>
                    <a:pt x="36774" y="17680"/>
                  </a:cubicBezTo>
                  <a:cubicBezTo>
                    <a:pt x="36260" y="15977"/>
                    <a:pt x="35777" y="14305"/>
                    <a:pt x="35392" y="12891"/>
                  </a:cubicBezTo>
                  <a:cubicBezTo>
                    <a:pt x="35006" y="11508"/>
                    <a:pt x="34781" y="10383"/>
                    <a:pt x="34717" y="9869"/>
                  </a:cubicBezTo>
                  <a:lnTo>
                    <a:pt x="34717" y="9805"/>
                  </a:lnTo>
                  <a:cubicBezTo>
                    <a:pt x="34556" y="7715"/>
                    <a:pt x="32756" y="6140"/>
                    <a:pt x="30666" y="6140"/>
                  </a:cubicBezTo>
                  <a:lnTo>
                    <a:pt x="30506" y="6140"/>
                  </a:lnTo>
                  <a:cubicBezTo>
                    <a:pt x="27870" y="6269"/>
                    <a:pt x="23659" y="6462"/>
                    <a:pt x="19834" y="6687"/>
                  </a:cubicBezTo>
                  <a:cubicBezTo>
                    <a:pt x="17905" y="6783"/>
                    <a:pt x="16105" y="6912"/>
                    <a:pt x="14594" y="7040"/>
                  </a:cubicBezTo>
                  <a:cubicBezTo>
                    <a:pt x="13116" y="7137"/>
                    <a:pt x="11958" y="7265"/>
                    <a:pt x="11348" y="7362"/>
                  </a:cubicBezTo>
                  <a:cubicBezTo>
                    <a:pt x="8262" y="7940"/>
                    <a:pt x="7265" y="9130"/>
                    <a:pt x="7233" y="9162"/>
                  </a:cubicBezTo>
                  <a:lnTo>
                    <a:pt x="7169" y="9258"/>
                  </a:lnTo>
                  <a:lnTo>
                    <a:pt x="1897" y="25459"/>
                  </a:lnTo>
                  <a:cubicBezTo>
                    <a:pt x="1801" y="25716"/>
                    <a:pt x="1576" y="25909"/>
                    <a:pt x="1286" y="25941"/>
                  </a:cubicBezTo>
                  <a:lnTo>
                    <a:pt x="1222" y="25941"/>
                  </a:lnTo>
                  <a:cubicBezTo>
                    <a:pt x="1029" y="25941"/>
                    <a:pt x="869" y="25877"/>
                    <a:pt x="740" y="25748"/>
                  </a:cubicBezTo>
                  <a:cubicBezTo>
                    <a:pt x="611" y="25620"/>
                    <a:pt x="515" y="25427"/>
                    <a:pt x="515" y="25266"/>
                  </a:cubicBezTo>
                  <a:cubicBezTo>
                    <a:pt x="547" y="25202"/>
                    <a:pt x="547" y="25106"/>
                    <a:pt x="579" y="25041"/>
                  </a:cubicBezTo>
                  <a:cubicBezTo>
                    <a:pt x="1158" y="23113"/>
                    <a:pt x="2283" y="19512"/>
                    <a:pt x="3279" y="16202"/>
                  </a:cubicBezTo>
                  <a:cubicBezTo>
                    <a:pt x="3794" y="14562"/>
                    <a:pt x="4244" y="12987"/>
                    <a:pt x="4597" y="11733"/>
                  </a:cubicBezTo>
                  <a:cubicBezTo>
                    <a:pt x="4790" y="11123"/>
                    <a:pt x="4919" y="10576"/>
                    <a:pt x="5047" y="10126"/>
                  </a:cubicBezTo>
                  <a:cubicBezTo>
                    <a:pt x="5144" y="9708"/>
                    <a:pt x="5208" y="9387"/>
                    <a:pt x="5240" y="9162"/>
                  </a:cubicBezTo>
                  <a:cubicBezTo>
                    <a:pt x="5240" y="9098"/>
                    <a:pt x="5240" y="9033"/>
                    <a:pt x="5240" y="8969"/>
                  </a:cubicBezTo>
                  <a:cubicBezTo>
                    <a:pt x="5240" y="8423"/>
                    <a:pt x="5079" y="7780"/>
                    <a:pt x="4854" y="7073"/>
                  </a:cubicBezTo>
                  <a:cubicBezTo>
                    <a:pt x="4200" y="5140"/>
                    <a:pt x="2969" y="2794"/>
                    <a:pt x="2788" y="2454"/>
                  </a:cubicBezTo>
                  <a:lnTo>
                    <a:pt x="2788" y="2454"/>
                  </a:lnTo>
                  <a:cubicBezTo>
                    <a:pt x="2765" y="2311"/>
                    <a:pt x="2765" y="2172"/>
                    <a:pt x="2765" y="2058"/>
                  </a:cubicBezTo>
                  <a:cubicBezTo>
                    <a:pt x="2765" y="1190"/>
                    <a:pt x="2990" y="836"/>
                    <a:pt x="3151" y="676"/>
                  </a:cubicBezTo>
                  <a:cubicBezTo>
                    <a:pt x="3247" y="611"/>
                    <a:pt x="3344" y="547"/>
                    <a:pt x="3408" y="547"/>
                  </a:cubicBezTo>
                  <a:lnTo>
                    <a:pt x="3416" y="543"/>
                  </a:lnTo>
                  <a:close/>
                  <a:moveTo>
                    <a:pt x="3472" y="1"/>
                  </a:moveTo>
                  <a:cubicBezTo>
                    <a:pt x="3440" y="1"/>
                    <a:pt x="3119" y="1"/>
                    <a:pt x="2797" y="290"/>
                  </a:cubicBezTo>
                  <a:cubicBezTo>
                    <a:pt x="2476" y="579"/>
                    <a:pt x="2219" y="1094"/>
                    <a:pt x="2219" y="2058"/>
                  </a:cubicBezTo>
                  <a:cubicBezTo>
                    <a:pt x="2219" y="2187"/>
                    <a:pt x="2251" y="2379"/>
                    <a:pt x="2251" y="2540"/>
                  </a:cubicBezTo>
                  <a:lnTo>
                    <a:pt x="2283" y="2669"/>
                  </a:lnTo>
                  <a:cubicBezTo>
                    <a:pt x="2283" y="2669"/>
                    <a:pt x="2315" y="2733"/>
                    <a:pt x="2379" y="2862"/>
                  </a:cubicBezTo>
                  <a:cubicBezTo>
                    <a:pt x="2636" y="3312"/>
                    <a:pt x="3215" y="4437"/>
                    <a:pt x="3729" y="5690"/>
                  </a:cubicBezTo>
                  <a:cubicBezTo>
                    <a:pt x="3987" y="6301"/>
                    <a:pt x="4244" y="6944"/>
                    <a:pt x="4437" y="7523"/>
                  </a:cubicBezTo>
                  <a:cubicBezTo>
                    <a:pt x="4597" y="8069"/>
                    <a:pt x="4726" y="8615"/>
                    <a:pt x="4726" y="8969"/>
                  </a:cubicBezTo>
                  <a:cubicBezTo>
                    <a:pt x="4726" y="9001"/>
                    <a:pt x="4726" y="9065"/>
                    <a:pt x="4726" y="9130"/>
                  </a:cubicBezTo>
                  <a:cubicBezTo>
                    <a:pt x="4694" y="9258"/>
                    <a:pt x="4629" y="9580"/>
                    <a:pt x="4533" y="9998"/>
                  </a:cubicBezTo>
                  <a:cubicBezTo>
                    <a:pt x="3762" y="12987"/>
                    <a:pt x="1094" y="21538"/>
                    <a:pt x="65" y="24881"/>
                  </a:cubicBezTo>
                  <a:cubicBezTo>
                    <a:pt x="1" y="25009"/>
                    <a:pt x="1" y="25138"/>
                    <a:pt x="1" y="25266"/>
                  </a:cubicBezTo>
                  <a:cubicBezTo>
                    <a:pt x="1" y="25909"/>
                    <a:pt x="547" y="26488"/>
                    <a:pt x="1222" y="26488"/>
                  </a:cubicBezTo>
                  <a:lnTo>
                    <a:pt x="1351" y="26488"/>
                  </a:lnTo>
                  <a:cubicBezTo>
                    <a:pt x="1833" y="26424"/>
                    <a:pt x="2251" y="26102"/>
                    <a:pt x="2411" y="25620"/>
                  </a:cubicBezTo>
                  <a:lnTo>
                    <a:pt x="7654" y="9510"/>
                  </a:lnTo>
                  <a:lnTo>
                    <a:pt x="7654" y="9510"/>
                  </a:lnTo>
                  <a:cubicBezTo>
                    <a:pt x="7710" y="9419"/>
                    <a:pt x="8671" y="8407"/>
                    <a:pt x="11444" y="7908"/>
                  </a:cubicBezTo>
                  <a:cubicBezTo>
                    <a:pt x="12023" y="7780"/>
                    <a:pt x="13148" y="7683"/>
                    <a:pt x="14658" y="7555"/>
                  </a:cubicBezTo>
                  <a:cubicBezTo>
                    <a:pt x="19094" y="7201"/>
                    <a:pt x="26584" y="6848"/>
                    <a:pt x="30538" y="6687"/>
                  </a:cubicBezTo>
                  <a:lnTo>
                    <a:pt x="30666" y="6687"/>
                  </a:lnTo>
                  <a:cubicBezTo>
                    <a:pt x="32499" y="6687"/>
                    <a:pt x="34042" y="8037"/>
                    <a:pt x="34202" y="9837"/>
                  </a:cubicBezTo>
                  <a:lnTo>
                    <a:pt x="34202" y="9933"/>
                  </a:lnTo>
                  <a:cubicBezTo>
                    <a:pt x="34234" y="10512"/>
                    <a:pt x="34492" y="11605"/>
                    <a:pt x="34877" y="13019"/>
                  </a:cubicBezTo>
                  <a:cubicBezTo>
                    <a:pt x="36002" y="17262"/>
                    <a:pt x="38188" y="24077"/>
                    <a:pt x="38767" y="25941"/>
                  </a:cubicBezTo>
                  <a:cubicBezTo>
                    <a:pt x="38895" y="26295"/>
                    <a:pt x="39217" y="26520"/>
                    <a:pt x="39603" y="26520"/>
                  </a:cubicBezTo>
                  <a:lnTo>
                    <a:pt x="39731" y="26520"/>
                  </a:lnTo>
                  <a:cubicBezTo>
                    <a:pt x="40181" y="26456"/>
                    <a:pt x="40470" y="26102"/>
                    <a:pt x="40470" y="25684"/>
                  </a:cubicBezTo>
                  <a:cubicBezTo>
                    <a:pt x="40470" y="25620"/>
                    <a:pt x="40470" y="25556"/>
                    <a:pt x="40438" y="25491"/>
                  </a:cubicBezTo>
                  <a:cubicBezTo>
                    <a:pt x="39795" y="22566"/>
                    <a:pt x="37031" y="9933"/>
                    <a:pt x="36067" y="3633"/>
                  </a:cubicBezTo>
                  <a:cubicBezTo>
                    <a:pt x="36039" y="3493"/>
                    <a:pt x="35938" y="3402"/>
                    <a:pt x="35827" y="3402"/>
                  </a:cubicBezTo>
                  <a:cubicBezTo>
                    <a:pt x="35811" y="3402"/>
                    <a:pt x="35794" y="3404"/>
                    <a:pt x="35777" y="3408"/>
                  </a:cubicBezTo>
                  <a:cubicBezTo>
                    <a:pt x="35777" y="3408"/>
                    <a:pt x="35295" y="3408"/>
                    <a:pt x="34427" y="3440"/>
                  </a:cubicBezTo>
                  <a:cubicBezTo>
                    <a:pt x="31920" y="3569"/>
                    <a:pt x="26198" y="3762"/>
                    <a:pt x="20991" y="3762"/>
                  </a:cubicBezTo>
                  <a:cubicBezTo>
                    <a:pt x="18902" y="3762"/>
                    <a:pt x="16876" y="3729"/>
                    <a:pt x="15173" y="3633"/>
                  </a:cubicBezTo>
                  <a:cubicBezTo>
                    <a:pt x="13469" y="3569"/>
                    <a:pt x="12087" y="3408"/>
                    <a:pt x="11283" y="3215"/>
                  </a:cubicBezTo>
                  <a:cubicBezTo>
                    <a:pt x="9033" y="2637"/>
                    <a:pt x="7105" y="1865"/>
                    <a:pt x="5754" y="1190"/>
                  </a:cubicBezTo>
                  <a:cubicBezTo>
                    <a:pt x="5079" y="869"/>
                    <a:pt x="4533" y="579"/>
                    <a:pt x="4179" y="354"/>
                  </a:cubicBezTo>
                  <a:cubicBezTo>
                    <a:pt x="3987" y="258"/>
                    <a:pt x="3858" y="194"/>
                    <a:pt x="3762" y="129"/>
                  </a:cubicBezTo>
                  <a:cubicBezTo>
                    <a:pt x="3665" y="65"/>
                    <a:pt x="3601" y="33"/>
                    <a:pt x="3601" y="33"/>
                  </a:cubicBezTo>
                  <a:cubicBezTo>
                    <a:pt x="3569" y="1"/>
                    <a:pt x="3504" y="1"/>
                    <a:pt x="3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293;p64">
              <a:extLst>
                <a:ext uri="{FF2B5EF4-FFF2-40B4-BE49-F238E27FC236}">
                  <a16:creationId xmlns:a16="http://schemas.microsoft.com/office/drawing/2014/main" id="{0E977C1B-F8BE-4325-B53F-B538E4F2B486}"/>
                </a:ext>
              </a:extLst>
            </p:cNvPr>
            <p:cNvSpPr/>
            <p:nvPr/>
          </p:nvSpPr>
          <p:spPr>
            <a:xfrm>
              <a:off x="1780050" y="3140675"/>
              <a:ext cx="339950" cy="886500"/>
            </a:xfrm>
            <a:custGeom>
              <a:avLst/>
              <a:gdLst/>
              <a:ahLst/>
              <a:cxnLst/>
              <a:rect l="l" t="t" r="r" b="b"/>
              <a:pathLst>
                <a:path w="13598" h="35460" extrusionOk="0">
                  <a:moveTo>
                    <a:pt x="7831" y="0"/>
                  </a:moveTo>
                  <a:cubicBezTo>
                    <a:pt x="7212" y="0"/>
                    <a:pt x="6783" y="1258"/>
                    <a:pt x="6783" y="1258"/>
                  </a:cubicBezTo>
                  <a:cubicBezTo>
                    <a:pt x="6783" y="1258"/>
                    <a:pt x="1" y="22602"/>
                    <a:pt x="1126" y="26395"/>
                  </a:cubicBezTo>
                  <a:cubicBezTo>
                    <a:pt x="2251" y="30155"/>
                    <a:pt x="7748" y="35459"/>
                    <a:pt x="9837" y="35459"/>
                  </a:cubicBezTo>
                  <a:cubicBezTo>
                    <a:pt x="11894" y="35459"/>
                    <a:pt x="13598" y="14662"/>
                    <a:pt x="13598" y="12765"/>
                  </a:cubicBezTo>
                  <a:cubicBezTo>
                    <a:pt x="13598" y="10901"/>
                    <a:pt x="9998" y="4086"/>
                    <a:pt x="8873" y="1258"/>
                  </a:cubicBezTo>
                  <a:cubicBezTo>
                    <a:pt x="8498" y="315"/>
                    <a:pt x="8140" y="0"/>
                    <a:pt x="7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294;p64">
              <a:extLst>
                <a:ext uri="{FF2B5EF4-FFF2-40B4-BE49-F238E27FC236}">
                  <a16:creationId xmlns:a16="http://schemas.microsoft.com/office/drawing/2014/main" id="{BC275A93-82A9-49C9-A6AF-AEF90AAB6A1E}"/>
                </a:ext>
              </a:extLst>
            </p:cNvPr>
            <p:cNvSpPr/>
            <p:nvPr/>
          </p:nvSpPr>
          <p:spPr>
            <a:xfrm>
              <a:off x="1798550" y="3133525"/>
              <a:ext cx="327900" cy="900075"/>
            </a:xfrm>
            <a:custGeom>
              <a:avLst/>
              <a:gdLst/>
              <a:ahLst/>
              <a:cxnLst/>
              <a:rect l="l" t="t" r="r" b="b"/>
              <a:pathLst>
                <a:path w="13116" h="36003" extrusionOk="0">
                  <a:moveTo>
                    <a:pt x="7104" y="547"/>
                  </a:moveTo>
                  <a:cubicBezTo>
                    <a:pt x="7136" y="547"/>
                    <a:pt x="7233" y="579"/>
                    <a:pt x="7393" y="740"/>
                  </a:cubicBezTo>
                  <a:cubicBezTo>
                    <a:pt x="7522" y="901"/>
                    <a:pt x="7715" y="1190"/>
                    <a:pt x="7875" y="1640"/>
                  </a:cubicBezTo>
                  <a:cubicBezTo>
                    <a:pt x="8454" y="3054"/>
                    <a:pt x="9643" y="5465"/>
                    <a:pt x="10672" y="7780"/>
                  </a:cubicBezTo>
                  <a:cubicBezTo>
                    <a:pt x="11186" y="8905"/>
                    <a:pt x="11669" y="10030"/>
                    <a:pt x="12022" y="10962"/>
                  </a:cubicBezTo>
                  <a:cubicBezTo>
                    <a:pt x="12376" y="11894"/>
                    <a:pt x="12601" y="12666"/>
                    <a:pt x="12601" y="13051"/>
                  </a:cubicBezTo>
                  <a:cubicBezTo>
                    <a:pt x="12601" y="13501"/>
                    <a:pt x="12504" y="15173"/>
                    <a:pt x="12311" y="17391"/>
                  </a:cubicBezTo>
                  <a:cubicBezTo>
                    <a:pt x="12022" y="20702"/>
                    <a:pt x="11540" y="25298"/>
                    <a:pt x="10929" y="29027"/>
                  </a:cubicBezTo>
                  <a:cubicBezTo>
                    <a:pt x="10640" y="30892"/>
                    <a:pt x="10286" y="32563"/>
                    <a:pt x="9933" y="33752"/>
                  </a:cubicBezTo>
                  <a:cubicBezTo>
                    <a:pt x="9772" y="34331"/>
                    <a:pt x="9579" y="34813"/>
                    <a:pt x="9418" y="35102"/>
                  </a:cubicBezTo>
                  <a:cubicBezTo>
                    <a:pt x="9322" y="35263"/>
                    <a:pt x="9258" y="35360"/>
                    <a:pt x="9193" y="35424"/>
                  </a:cubicBezTo>
                  <a:cubicBezTo>
                    <a:pt x="9129" y="35488"/>
                    <a:pt x="9097" y="35488"/>
                    <a:pt x="9097" y="35488"/>
                  </a:cubicBezTo>
                  <a:cubicBezTo>
                    <a:pt x="8872" y="35488"/>
                    <a:pt x="8583" y="35424"/>
                    <a:pt x="8261" y="35263"/>
                  </a:cubicBezTo>
                  <a:cubicBezTo>
                    <a:pt x="7104" y="34781"/>
                    <a:pt x="5400" y="33399"/>
                    <a:pt x="3922" y="31759"/>
                  </a:cubicBezTo>
                  <a:cubicBezTo>
                    <a:pt x="2411" y="30120"/>
                    <a:pt x="1125" y="28191"/>
                    <a:pt x="643" y="26584"/>
                  </a:cubicBezTo>
                  <a:cubicBezTo>
                    <a:pt x="579" y="26359"/>
                    <a:pt x="514" y="25973"/>
                    <a:pt x="514" y="25523"/>
                  </a:cubicBezTo>
                  <a:cubicBezTo>
                    <a:pt x="514" y="24109"/>
                    <a:pt x="900" y="21891"/>
                    <a:pt x="1414" y="19384"/>
                  </a:cubicBezTo>
                  <a:cubicBezTo>
                    <a:pt x="2250" y="15623"/>
                    <a:pt x="3472" y="11187"/>
                    <a:pt x="4468" y="7683"/>
                  </a:cubicBezTo>
                  <a:cubicBezTo>
                    <a:pt x="4983" y="5915"/>
                    <a:pt x="5433" y="4404"/>
                    <a:pt x="5786" y="3344"/>
                  </a:cubicBezTo>
                  <a:cubicBezTo>
                    <a:pt x="6108" y="2251"/>
                    <a:pt x="6300" y="1608"/>
                    <a:pt x="6300" y="1608"/>
                  </a:cubicBezTo>
                  <a:lnTo>
                    <a:pt x="6333" y="1576"/>
                  </a:lnTo>
                  <a:cubicBezTo>
                    <a:pt x="6365" y="1447"/>
                    <a:pt x="6493" y="1190"/>
                    <a:pt x="6654" y="933"/>
                  </a:cubicBezTo>
                  <a:cubicBezTo>
                    <a:pt x="6718" y="804"/>
                    <a:pt x="6815" y="708"/>
                    <a:pt x="6879" y="644"/>
                  </a:cubicBezTo>
                  <a:cubicBezTo>
                    <a:pt x="6975" y="579"/>
                    <a:pt x="7040" y="547"/>
                    <a:pt x="7104" y="547"/>
                  </a:cubicBezTo>
                  <a:close/>
                  <a:moveTo>
                    <a:pt x="7104" y="1"/>
                  </a:moveTo>
                  <a:cubicBezTo>
                    <a:pt x="6847" y="1"/>
                    <a:pt x="6654" y="129"/>
                    <a:pt x="6493" y="290"/>
                  </a:cubicBezTo>
                  <a:cubicBezTo>
                    <a:pt x="6268" y="483"/>
                    <a:pt x="6108" y="772"/>
                    <a:pt x="5979" y="1029"/>
                  </a:cubicBezTo>
                  <a:cubicBezTo>
                    <a:pt x="5883" y="1254"/>
                    <a:pt x="5818" y="1447"/>
                    <a:pt x="5818" y="1447"/>
                  </a:cubicBezTo>
                  <a:cubicBezTo>
                    <a:pt x="5786" y="1447"/>
                    <a:pt x="4340" y="6012"/>
                    <a:pt x="2893" y="11283"/>
                  </a:cubicBezTo>
                  <a:cubicBezTo>
                    <a:pt x="2186" y="13919"/>
                    <a:pt x="1447" y="16748"/>
                    <a:pt x="900" y="19255"/>
                  </a:cubicBezTo>
                  <a:cubicBezTo>
                    <a:pt x="354" y="21795"/>
                    <a:pt x="0" y="24013"/>
                    <a:pt x="0" y="25523"/>
                  </a:cubicBezTo>
                  <a:cubicBezTo>
                    <a:pt x="0" y="26006"/>
                    <a:pt x="32" y="26423"/>
                    <a:pt x="129" y="26745"/>
                  </a:cubicBezTo>
                  <a:cubicBezTo>
                    <a:pt x="739" y="28706"/>
                    <a:pt x="2411" y="30988"/>
                    <a:pt x="4179" y="32820"/>
                  </a:cubicBezTo>
                  <a:cubicBezTo>
                    <a:pt x="5079" y="33720"/>
                    <a:pt x="6011" y="34524"/>
                    <a:pt x="6847" y="35070"/>
                  </a:cubicBezTo>
                  <a:cubicBezTo>
                    <a:pt x="7265" y="35360"/>
                    <a:pt x="7683" y="35585"/>
                    <a:pt x="8036" y="35745"/>
                  </a:cubicBezTo>
                  <a:cubicBezTo>
                    <a:pt x="8422" y="35906"/>
                    <a:pt x="8776" y="36002"/>
                    <a:pt x="9097" y="36002"/>
                  </a:cubicBezTo>
                  <a:cubicBezTo>
                    <a:pt x="9193" y="36002"/>
                    <a:pt x="9322" y="35970"/>
                    <a:pt x="9418" y="35906"/>
                  </a:cubicBezTo>
                  <a:cubicBezTo>
                    <a:pt x="9611" y="35810"/>
                    <a:pt x="9740" y="35617"/>
                    <a:pt x="9868" y="35392"/>
                  </a:cubicBezTo>
                  <a:cubicBezTo>
                    <a:pt x="10126" y="34942"/>
                    <a:pt x="10351" y="34331"/>
                    <a:pt x="10576" y="33527"/>
                  </a:cubicBezTo>
                  <a:cubicBezTo>
                    <a:pt x="11315" y="30763"/>
                    <a:pt x="11958" y="26038"/>
                    <a:pt x="12408" y="21795"/>
                  </a:cubicBezTo>
                  <a:cubicBezTo>
                    <a:pt x="12633" y="19705"/>
                    <a:pt x="12826" y="17712"/>
                    <a:pt x="12954" y="16137"/>
                  </a:cubicBezTo>
                  <a:cubicBezTo>
                    <a:pt x="13051" y="14562"/>
                    <a:pt x="13115" y="13469"/>
                    <a:pt x="13115" y="13051"/>
                  </a:cubicBezTo>
                  <a:cubicBezTo>
                    <a:pt x="13115" y="12505"/>
                    <a:pt x="12890" y="11733"/>
                    <a:pt x="12536" y="10769"/>
                  </a:cubicBezTo>
                  <a:cubicBezTo>
                    <a:pt x="11990" y="9323"/>
                    <a:pt x="11186" y="7522"/>
                    <a:pt x="10383" y="5819"/>
                  </a:cubicBezTo>
                  <a:cubicBezTo>
                    <a:pt x="9579" y="4115"/>
                    <a:pt x="8808" y="2476"/>
                    <a:pt x="8390" y="1447"/>
                  </a:cubicBezTo>
                  <a:cubicBezTo>
                    <a:pt x="8197" y="933"/>
                    <a:pt x="8004" y="611"/>
                    <a:pt x="7779" y="386"/>
                  </a:cubicBezTo>
                  <a:cubicBezTo>
                    <a:pt x="7586" y="129"/>
                    <a:pt x="7329" y="1"/>
                    <a:pt x="7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295;p64">
              <a:extLst>
                <a:ext uri="{FF2B5EF4-FFF2-40B4-BE49-F238E27FC236}">
                  <a16:creationId xmlns:a16="http://schemas.microsoft.com/office/drawing/2014/main" id="{12400678-E236-4B1E-9A39-5E82EB12E187}"/>
                </a:ext>
              </a:extLst>
            </p:cNvPr>
            <p:cNvSpPr/>
            <p:nvPr/>
          </p:nvSpPr>
          <p:spPr>
            <a:xfrm>
              <a:off x="2044450" y="3431675"/>
              <a:ext cx="838175" cy="676200"/>
            </a:xfrm>
            <a:custGeom>
              <a:avLst/>
              <a:gdLst/>
              <a:ahLst/>
              <a:cxnLst/>
              <a:rect l="l" t="t" r="r" b="b"/>
              <a:pathLst>
                <a:path w="33527" h="27048" extrusionOk="0">
                  <a:moveTo>
                    <a:pt x="27612" y="0"/>
                  </a:moveTo>
                  <a:cubicBezTo>
                    <a:pt x="23626" y="0"/>
                    <a:pt x="6622" y="193"/>
                    <a:pt x="3408" y="2090"/>
                  </a:cubicBezTo>
                  <a:cubicBezTo>
                    <a:pt x="193" y="3986"/>
                    <a:pt x="0" y="18162"/>
                    <a:pt x="0" y="21376"/>
                  </a:cubicBezTo>
                  <a:cubicBezTo>
                    <a:pt x="0" y="24591"/>
                    <a:pt x="3215" y="26841"/>
                    <a:pt x="7554" y="27034"/>
                  </a:cubicBezTo>
                  <a:cubicBezTo>
                    <a:pt x="7766" y="27043"/>
                    <a:pt x="8010" y="27048"/>
                    <a:pt x="8285" y="27048"/>
                  </a:cubicBezTo>
                  <a:cubicBezTo>
                    <a:pt x="13678" y="27048"/>
                    <a:pt x="30523" y="25330"/>
                    <a:pt x="32145" y="25330"/>
                  </a:cubicBezTo>
                  <a:cubicBezTo>
                    <a:pt x="33013" y="25330"/>
                    <a:pt x="33366" y="23691"/>
                    <a:pt x="33430" y="21537"/>
                  </a:cubicBezTo>
                  <a:cubicBezTo>
                    <a:pt x="33527" y="18162"/>
                    <a:pt x="32948" y="13597"/>
                    <a:pt x="32916" y="12633"/>
                  </a:cubicBezTo>
                  <a:cubicBezTo>
                    <a:pt x="32691" y="9451"/>
                    <a:pt x="32498" y="0"/>
                    <a:pt x="27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296;p64">
              <a:extLst>
                <a:ext uri="{FF2B5EF4-FFF2-40B4-BE49-F238E27FC236}">
                  <a16:creationId xmlns:a16="http://schemas.microsoft.com/office/drawing/2014/main" id="{DC0F63D9-9D6C-4383-9D4B-067C75B55705}"/>
                </a:ext>
              </a:extLst>
            </p:cNvPr>
            <p:cNvSpPr/>
            <p:nvPr/>
          </p:nvSpPr>
          <p:spPr>
            <a:xfrm>
              <a:off x="2038025" y="3425250"/>
              <a:ext cx="849425" cy="689525"/>
            </a:xfrm>
            <a:custGeom>
              <a:avLst/>
              <a:gdLst/>
              <a:ahLst/>
              <a:cxnLst/>
              <a:rect l="l" t="t" r="r" b="b"/>
              <a:pathLst>
                <a:path w="33977" h="27581" extrusionOk="0">
                  <a:moveTo>
                    <a:pt x="27869" y="514"/>
                  </a:moveTo>
                  <a:cubicBezTo>
                    <a:pt x="28994" y="547"/>
                    <a:pt x="29830" y="1061"/>
                    <a:pt x="30505" y="1961"/>
                  </a:cubicBezTo>
                  <a:cubicBezTo>
                    <a:pt x="31534" y="3279"/>
                    <a:pt x="32080" y="5433"/>
                    <a:pt x="32402" y="7522"/>
                  </a:cubicBezTo>
                  <a:cubicBezTo>
                    <a:pt x="32723" y="9643"/>
                    <a:pt x="32820" y="11701"/>
                    <a:pt x="32884" y="12922"/>
                  </a:cubicBezTo>
                  <a:cubicBezTo>
                    <a:pt x="32916" y="13372"/>
                    <a:pt x="33045" y="14562"/>
                    <a:pt x="33173" y="16040"/>
                  </a:cubicBezTo>
                  <a:cubicBezTo>
                    <a:pt x="33302" y="17519"/>
                    <a:pt x="33430" y="19319"/>
                    <a:pt x="33430" y="20926"/>
                  </a:cubicBezTo>
                  <a:cubicBezTo>
                    <a:pt x="33430" y="21215"/>
                    <a:pt x="33430" y="21505"/>
                    <a:pt x="33430" y="21794"/>
                  </a:cubicBezTo>
                  <a:cubicBezTo>
                    <a:pt x="33398" y="22855"/>
                    <a:pt x="33270" y="23787"/>
                    <a:pt x="33077" y="24430"/>
                  </a:cubicBezTo>
                  <a:cubicBezTo>
                    <a:pt x="32980" y="24751"/>
                    <a:pt x="32884" y="24976"/>
                    <a:pt x="32755" y="25137"/>
                  </a:cubicBezTo>
                  <a:cubicBezTo>
                    <a:pt x="32627" y="25266"/>
                    <a:pt x="32530" y="25330"/>
                    <a:pt x="32402" y="25330"/>
                  </a:cubicBezTo>
                  <a:cubicBezTo>
                    <a:pt x="31952" y="25330"/>
                    <a:pt x="30602" y="25426"/>
                    <a:pt x="28705" y="25587"/>
                  </a:cubicBezTo>
                  <a:cubicBezTo>
                    <a:pt x="23016" y="26069"/>
                    <a:pt x="12536" y="27034"/>
                    <a:pt x="8518" y="27034"/>
                  </a:cubicBezTo>
                  <a:lnTo>
                    <a:pt x="7843" y="27034"/>
                  </a:lnTo>
                  <a:cubicBezTo>
                    <a:pt x="5690" y="26937"/>
                    <a:pt x="3857" y="26326"/>
                    <a:pt x="2572" y="25362"/>
                  </a:cubicBezTo>
                  <a:cubicBezTo>
                    <a:pt x="1286" y="24430"/>
                    <a:pt x="514" y="23144"/>
                    <a:pt x="514" y="21633"/>
                  </a:cubicBezTo>
                  <a:cubicBezTo>
                    <a:pt x="514" y="20026"/>
                    <a:pt x="579" y="15687"/>
                    <a:pt x="1029" y="11508"/>
                  </a:cubicBezTo>
                  <a:cubicBezTo>
                    <a:pt x="1254" y="9418"/>
                    <a:pt x="1575" y="7393"/>
                    <a:pt x="2025" y="5786"/>
                  </a:cubicBezTo>
                  <a:cubicBezTo>
                    <a:pt x="2250" y="4950"/>
                    <a:pt x="2540" y="4243"/>
                    <a:pt x="2829" y="3697"/>
                  </a:cubicBezTo>
                  <a:cubicBezTo>
                    <a:pt x="3118" y="3150"/>
                    <a:pt x="3472" y="2765"/>
                    <a:pt x="3793" y="2572"/>
                  </a:cubicBezTo>
                  <a:cubicBezTo>
                    <a:pt x="4147" y="2347"/>
                    <a:pt x="4758" y="2154"/>
                    <a:pt x="5529" y="1961"/>
                  </a:cubicBezTo>
                  <a:cubicBezTo>
                    <a:pt x="8229" y="1318"/>
                    <a:pt x="12954" y="964"/>
                    <a:pt x="17422" y="772"/>
                  </a:cubicBezTo>
                  <a:cubicBezTo>
                    <a:pt x="21890" y="579"/>
                    <a:pt x="26134" y="514"/>
                    <a:pt x="27869" y="514"/>
                  </a:cubicBezTo>
                  <a:close/>
                  <a:moveTo>
                    <a:pt x="27869" y="0"/>
                  </a:moveTo>
                  <a:cubicBezTo>
                    <a:pt x="25876" y="0"/>
                    <a:pt x="20605" y="32"/>
                    <a:pt x="15462" y="322"/>
                  </a:cubicBezTo>
                  <a:cubicBezTo>
                    <a:pt x="12890" y="482"/>
                    <a:pt x="10318" y="675"/>
                    <a:pt x="8197" y="964"/>
                  </a:cubicBezTo>
                  <a:cubicBezTo>
                    <a:pt x="7136" y="1093"/>
                    <a:pt x="6204" y="1254"/>
                    <a:pt x="5400" y="1447"/>
                  </a:cubicBezTo>
                  <a:cubicBezTo>
                    <a:pt x="4597" y="1639"/>
                    <a:pt x="3986" y="1864"/>
                    <a:pt x="3536" y="2122"/>
                  </a:cubicBezTo>
                  <a:cubicBezTo>
                    <a:pt x="3054" y="2379"/>
                    <a:pt x="2700" y="2861"/>
                    <a:pt x="2347" y="3440"/>
                  </a:cubicBezTo>
                  <a:cubicBezTo>
                    <a:pt x="1800" y="4500"/>
                    <a:pt x="1350" y="5979"/>
                    <a:pt x="1029" y="7650"/>
                  </a:cubicBezTo>
                  <a:cubicBezTo>
                    <a:pt x="64" y="12665"/>
                    <a:pt x="0" y="19512"/>
                    <a:pt x="0" y="21633"/>
                  </a:cubicBezTo>
                  <a:cubicBezTo>
                    <a:pt x="0" y="23305"/>
                    <a:pt x="836" y="24784"/>
                    <a:pt x="2250" y="25812"/>
                  </a:cubicBezTo>
                  <a:cubicBezTo>
                    <a:pt x="3665" y="26841"/>
                    <a:pt x="5593" y="27452"/>
                    <a:pt x="7811" y="27548"/>
                  </a:cubicBezTo>
                  <a:cubicBezTo>
                    <a:pt x="8004" y="27580"/>
                    <a:pt x="8261" y="27580"/>
                    <a:pt x="8518" y="27580"/>
                  </a:cubicBezTo>
                  <a:cubicBezTo>
                    <a:pt x="11219" y="27580"/>
                    <a:pt x="16780" y="27130"/>
                    <a:pt x="21890" y="26712"/>
                  </a:cubicBezTo>
                  <a:cubicBezTo>
                    <a:pt x="24430" y="26487"/>
                    <a:pt x="26873" y="26294"/>
                    <a:pt x="28769" y="26134"/>
                  </a:cubicBezTo>
                  <a:cubicBezTo>
                    <a:pt x="30634" y="25973"/>
                    <a:pt x="32016" y="25844"/>
                    <a:pt x="32402" y="25844"/>
                  </a:cubicBezTo>
                  <a:cubicBezTo>
                    <a:pt x="32691" y="25844"/>
                    <a:pt x="32980" y="25716"/>
                    <a:pt x="33173" y="25459"/>
                  </a:cubicBezTo>
                  <a:cubicBezTo>
                    <a:pt x="33462" y="25105"/>
                    <a:pt x="33623" y="24623"/>
                    <a:pt x="33752" y="23980"/>
                  </a:cubicBezTo>
                  <a:cubicBezTo>
                    <a:pt x="33848" y="23369"/>
                    <a:pt x="33912" y="22630"/>
                    <a:pt x="33945" y="21826"/>
                  </a:cubicBezTo>
                  <a:cubicBezTo>
                    <a:pt x="33945" y="21537"/>
                    <a:pt x="33977" y="21215"/>
                    <a:pt x="33977" y="20926"/>
                  </a:cubicBezTo>
                  <a:cubicBezTo>
                    <a:pt x="33977" y="19287"/>
                    <a:pt x="33848" y="17487"/>
                    <a:pt x="33720" y="15976"/>
                  </a:cubicBezTo>
                  <a:cubicBezTo>
                    <a:pt x="33591" y="14497"/>
                    <a:pt x="33462" y="13308"/>
                    <a:pt x="33430" y="12890"/>
                  </a:cubicBezTo>
                  <a:cubicBezTo>
                    <a:pt x="33334" y="11283"/>
                    <a:pt x="33205" y="8101"/>
                    <a:pt x="32530" y="5304"/>
                  </a:cubicBezTo>
                  <a:cubicBezTo>
                    <a:pt x="32177" y="3922"/>
                    <a:pt x="31662" y="2604"/>
                    <a:pt x="30923" y="1639"/>
                  </a:cubicBezTo>
                  <a:cubicBezTo>
                    <a:pt x="30184" y="643"/>
                    <a:pt x="29155" y="0"/>
                    <a:pt x="278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297;p64">
              <a:extLst>
                <a:ext uri="{FF2B5EF4-FFF2-40B4-BE49-F238E27FC236}">
                  <a16:creationId xmlns:a16="http://schemas.microsoft.com/office/drawing/2014/main" id="{6F4705E7-EC42-4833-9B62-48D63F3786A5}"/>
                </a:ext>
              </a:extLst>
            </p:cNvPr>
            <p:cNvSpPr/>
            <p:nvPr/>
          </p:nvSpPr>
          <p:spPr>
            <a:xfrm>
              <a:off x="2705825" y="3762375"/>
              <a:ext cx="401825" cy="213375"/>
            </a:xfrm>
            <a:custGeom>
              <a:avLst/>
              <a:gdLst/>
              <a:ahLst/>
              <a:cxnLst/>
              <a:rect l="l" t="t" r="r" b="b"/>
              <a:pathLst>
                <a:path w="16073" h="8535" extrusionOk="0">
                  <a:moveTo>
                    <a:pt x="7152" y="0"/>
                  </a:moveTo>
                  <a:cubicBezTo>
                    <a:pt x="3680" y="0"/>
                    <a:pt x="0" y="209"/>
                    <a:pt x="0" y="209"/>
                  </a:cubicBezTo>
                  <a:lnTo>
                    <a:pt x="2090" y="8502"/>
                  </a:lnTo>
                  <a:cubicBezTo>
                    <a:pt x="2090" y="8502"/>
                    <a:pt x="3100" y="8534"/>
                    <a:pt x="4560" y="8534"/>
                  </a:cubicBezTo>
                  <a:cubicBezTo>
                    <a:pt x="8149" y="8534"/>
                    <a:pt x="14455" y="8339"/>
                    <a:pt x="15140" y="6991"/>
                  </a:cubicBezTo>
                  <a:cubicBezTo>
                    <a:pt x="16072" y="5127"/>
                    <a:pt x="15140" y="1141"/>
                    <a:pt x="12665" y="402"/>
                  </a:cubicBezTo>
                  <a:cubicBezTo>
                    <a:pt x="11688" y="93"/>
                    <a:pt x="9466" y="0"/>
                    <a:pt x="71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298;p64">
              <a:extLst>
                <a:ext uri="{FF2B5EF4-FFF2-40B4-BE49-F238E27FC236}">
                  <a16:creationId xmlns:a16="http://schemas.microsoft.com/office/drawing/2014/main" id="{546146B4-B1CA-414F-9B33-C86BB7599E9C}"/>
                </a:ext>
              </a:extLst>
            </p:cNvPr>
            <p:cNvSpPr/>
            <p:nvPr/>
          </p:nvSpPr>
          <p:spPr>
            <a:xfrm>
              <a:off x="2699375" y="3755525"/>
              <a:ext cx="400225" cy="227450"/>
            </a:xfrm>
            <a:custGeom>
              <a:avLst/>
              <a:gdLst/>
              <a:ahLst/>
              <a:cxnLst/>
              <a:rect l="l" t="t" r="r" b="b"/>
              <a:pathLst>
                <a:path w="16009" h="9098" extrusionOk="0">
                  <a:moveTo>
                    <a:pt x="7394" y="547"/>
                  </a:moveTo>
                  <a:cubicBezTo>
                    <a:pt x="8551" y="547"/>
                    <a:pt x="9709" y="547"/>
                    <a:pt x="10641" y="611"/>
                  </a:cubicBezTo>
                  <a:cubicBezTo>
                    <a:pt x="11605" y="676"/>
                    <a:pt x="12409" y="772"/>
                    <a:pt x="12859" y="901"/>
                  </a:cubicBezTo>
                  <a:cubicBezTo>
                    <a:pt x="13662" y="1158"/>
                    <a:pt x="14337" y="1833"/>
                    <a:pt x="14787" y="2701"/>
                  </a:cubicBezTo>
                  <a:cubicBezTo>
                    <a:pt x="15237" y="3536"/>
                    <a:pt x="15495" y="4565"/>
                    <a:pt x="15495" y="5497"/>
                  </a:cubicBezTo>
                  <a:cubicBezTo>
                    <a:pt x="15495" y="6140"/>
                    <a:pt x="15366" y="6719"/>
                    <a:pt x="15141" y="7169"/>
                  </a:cubicBezTo>
                  <a:cubicBezTo>
                    <a:pt x="15109" y="7233"/>
                    <a:pt x="14980" y="7362"/>
                    <a:pt x="14755" y="7490"/>
                  </a:cubicBezTo>
                  <a:cubicBezTo>
                    <a:pt x="14370" y="7715"/>
                    <a:pt x="13727" y="7876"/>
                    <a:pt x="12955" y="8037"/>
                  </a:cubicBezTo>
                  <a:cubicBezTo>
                    <a:pt x="10641" y="8454"/>
                    <a:pt x="7105" y="8551"/>
                    <a:pt x="4758" y="8551"/>
                  </a:cubicBezTo>
                  <a:lnTo>
                    <a:pt x="3023" y="8551"/>
                  </a:lnTo>
                  <a:cubicBezTo>
                    <a:pt x="2830" y="8536"/>
                    <a:pt x="2672" y="8528"/>
                    <a:pt x="2557" y="8524"/>
                  </a:cubicBezTo>
                  <a:lnTo>
                    <a:pt x="2557" y="8524"/>
                  </a:lnTo>
                  <a:lnTo>
                    <a:pt x="594" y="729"/>
                  </a:lnTo>
                  <a:lnTo>
                    <a:pt x="594" y="729"/>
                  </a:lnTo>
                  <a:cubicBezTo>
                    <a:pt x="680" y="724"/>
                    <a:pt x="783" y="718"/>
                    <a:pt x="901" y="708"/>
                  </a:cubicBezTo>
                  <a:cubicBezTo>
                    <a:pt x="2090" y="643"/>
                    <a:pt x="4823" y="547"/>
                    <a:pt x="7394" y="547"/>
                  </a:cubicBezTo>
                  <a:close/>
                  <a:moveTo>
                    <a:pt x="7394" y="0"/>
                  </a:moveTo>
                  <a:cubicBezTo>
                    <a:pt x="3923" y="0"/>
                    <a:pt x="258" y="193"/>
                    <a:pt x="258" y="193"/>
                  </a:cubicBezTo>
                  <a:cubicBezTo>
                    <a:pt x="162" y="193"/>
                    <a:pt x="97" y="258"/>
                    <a:pt x="65" y="322"/>
                  </a:cubicBezTo>
                  <a:cubicBezTo>
                    <a:pt x="1" y="386"/>
                    <a:pt x="1" y="451"/>
                    <a:pt x="1" y="547"/>
                  </a:cubicBezTo>
                  <a:lnTo>
                    <a:pt x="2090" y="8840"/>
                  </a:lnTo>
                  <a:cubicBezTo>
                    <a:pt x="2123" y="8969"/>
                    <a:pt x="2219" y="9065"/>
                    <a:pt x="2348" y="9065"/>
                  </a:cubicBezTo>
                  <a:cubicBezTo>
                    <a:pt x="2348" y="9065"/>
                    <a:pt x="3344" y="9097"/>
                    <a:pt x="4758" y="9097"/>
                  </a:cubicBezTo>
                  <a:cubicBezTo>
                    <a:pt x="6558" y="9097"/>
                    <a:pt x="9066" y="9033"/>
                    <a:pt x="11187" y="8808"/>
                  </a:cubicBezTo>
                  <a:cubicBezTo>
                    <a:pt x="12280" y="8712"/>
                    <a:pt x="13244" y="8551"/>
                    <a:pt x="14016" y="8358"/>
                  </a:cubicBezTo>
                  <a:cubicBezTo>
                    <a:pt x="14402" y="8229"/>
                    <a:pt x="14755" y="8101"/>
                    <a:pt x="15012" y="7972"/>
                  </a:cubicBezTo>
                  <a:cubicBezTo>
                    <a:pt x="15270" y="7812"/>
                    <a:pt x="15495" y="7651"/>
                    <a:pt x="15623" y="7394"/>
                  </a:cubicBezTo>
                  <a:cubicBezTo>
                    <a:pt x="15880" y="6847"/>
                    <a:pt x="16009" y="6204"/>
                    <a:pt x="16009" y="5497"/>
                  </a:cubicBezTo>
                  <a:cubicBezTo>
                    <a:pt x="16009" y="4469"/>
                    <a:pt x="15752" y="3376"/>
                    <a:pt x="15270" y="2443"/>
                  </a:cubicBezTo>
                  <a:cubicBezTo>
                    <a:pt x="14755" y="1511"/>
                    <a:pt x="14016" y="708"/>
                    <a:pt x="13019" y="418"/>
                  </a:cubicBezTo>
                  <a:cubicBezTo>
                    <a:pt x="12473" y="225"/>
                    <a:pt x="11669" y="129"/>
                    <a:pt x="10673" y="97"/>
                  </a:cubicBezTo>
                  <a:cubicBezTo>
                    <a:pt x="9709" y="33"/>
                    <a:pt x="8584" y="0"/>
                    <a:pt x="7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299;p64">
              <a:extLst>
                <a:ext uri="{FF2B5EF4-FFF2-40B4-BE49-F238E27FC236}">
                  <a16:creationId xmlns:a16="http://schemas.microsoft.com/office/drawing/2014/main" id="{E69D5C84-73A2-4638-8ECB-673B245FB31B}"/>
                </a:ext>
              </a:extLst>
            </p:cNvPr>
            <p:cNvSpPr/>
            <p:nvPr/>
          </p:nvSpPr>
          <p:spPr>
            <a:xfrm>
              <a:off x="1997025" y="3365950"/>
              <a:ext cx="784350" cy="686200"/>
            </a:xfrm>
            <a:custGeom>
              <a:avLst/>
              <a:gdLst/>
              <a:ahLst/>
              <a:cxnLst/>
              <a:rect l="l" t="t" r="r" b="b"/>
              <a:pathLst>
                <a:path w="31374" h="27448" extrusionOk="0">
                  <a:moveTo>
                    <a:pt x="18186" y="0"/>
                  </a:moveTo>
                  <a:cubicBezTo>
                    <a:pt x="15605" y="0"/>
                    <a:pt x="13032" y="140"/>
                    <a:pt x="10962" y="540"/>
                  </a:cubicBezTo>
                  <a:cubicBezTo>
                    <a:pt x="4180" y="1890"/>
                    <a:pt x="1319" y="5844"/>
                    <a:pt x="1158" y="6615"/>
                  </a:cubicBezTo>
                  <a:cubicBezTo>
                    <a:pt x="1158" y="6615"/>
                    <a:pt x="1" y="10183"/>
                    <a:pt x="194" y="14362"/>
                  </a:cubicBezTo>
                  <a:cubicBezTo>
                    <a:pt x="387" y="18509"/>
                    <a:pt x="1512" y="22655"/>
                    <a:pt x="7201" y="26063"/>
                  </a:cubicBezTo>
                  <a:cubicBezTo>
                    <a:pt x="8905" y="27089"/>
                    <a:pt x="11774" y="27447"/>
                    <a:pt x="14953" y="27447"/>
                  </a:cubicBezTo>
                  <a:cubicBezTo>
                    <a:pt x="22331" y="27447"/>
                    <a:pt x="31374" y="25516"/>
                    <a:pt x="31374" y="25516"/>
                  </a:cubicBezTo>
                  <a:lnTo>
                    <a:pt x="30056" y="733"/>
                  </a:lnTo>
                  <a:cubicBezTo>
                    <a:pt x="30056" y="733"/>
                    <a:pt x="24102" y="0"/>
                    <a:pt x="18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300;p64">
              <a:extLst>
                <a:ext uri="{FF2B5EF4-FFF2-40B4-BE49-F238E27FC236}">
                  <a16:creationId xmlns:a16="http://schemas.microsoft.com/office/drawing/2014/main" id="{EF28FBF6-55D8-4A49-8B8A-B2B2BA470D67}"/>
                </a:ext>
              </a:extLst>
            </p:cNvPr>
            <p:cNvSpPr/>
            <p:nvPr/>
          </p:nvSpPr>
          <p:spPr>
            <a:xfrm>
              <a:off x="1994625" y="3359350"/>
              <a:ext cx="793975" cy="699150"/>
            </a:xfrm>
            <a:custGeom>
              <a:avLst/>
              <a:gdLst/>
              <a:ahLst/>
              <a:cxnLst/>
              <a:rect l="l" t="t" r="r" b="b"/>
              <a:pathLst>
                <a:path w="31759" h="27966" extrusionOk="0">
                  <a:moveTo>
                    <a:pt x="18291" y="547"/>
                  </a:moveTo>
                  <a:cubicBezTo>
                    <a:pt x="21248" y="547"/>
                    <a:pt x="24205" y="740"/>
                    <a:pt x="26423" y="900"/>
                  </a:cubicBezTo>
                  <a:cubicBezTo>
                    <a:pt x="27548" y="997"/>
                    <a:pt x="28448" y="1093"/>
                    <a:pt x="29123" y="1157"/>
                  </a:cubicBezTo>
                  <a:cubicBezTo>
                    <a:pt x="29474" y="1193"/>
                    <a:pt x="29738" y="1228"/>
                    <a:pt x="29907" y="1252"/>
                  </a:cubicBezTo>
                  <a:lnTo>
                    <a:pt x="29907" y="1252"/>
                  </a:lnTo>
                  <a:lnTo>
                    <a:pt x="31200" y="25544"/>
                  </a:lnTo>
                  <a:lnTo>
                    <a:pt x="31200" y="25544"/>
                  </a:lnTo>
                  <a:cubicBezTo>
                    <a:pt x="31147" y="25556"/>
                    <a:pt x="31087" y="25571"/>
                    <a:pt x="31020" y="25587"/>
                  </a:cubicBezTo>
                  <a:cubicBezTo>
                    <a:pt x="29187" y="25973"/>
                    <a:pt x="21441" y="27452"/>
                    <a:pt x="15012" y="27452"/>
                  </a:cubicBezTo>
                  <a:cubicBezTo>
                    <a:pt x="11862" y="27452"/>
                    <a:pt x="9033" y="27066"/>
                    <a:pt x="7426" y="26102"/>
                  </a:cubicBezTo>
                  <a:cubicBezTo>
                    <a:pt x="4629" y="24430"/>
                    <a:pt x="2958" y="22566"/>
                    <a:pt x="1961" y="20637"/>
                  </a:cubicBezTo>
                  <a:cubicBezTo>
                    <a:pt x="997" y="18708"/>
                    <a:pt x="643" y="16651"/>
                    <a:pt x="547" y="14594"/>
                  </a:cubicBezTo>
                  <a:cubicBezTo>
                    <a:pt x="547" y="14272"/>
                    <a:pt x="547" y="13983"/>
                    <a:pt x="547" y="13662"/>
                  </a:cubicBezTo>
                  <a:cubicBezTo>
                    <a:pt x="547" y="11829"/>
                    <a:pt x="772" y="10126"/>
                    <a:pt x="1029" y="8904"/>
                  </a:cubicBezTo>
                  <a:cubicBezTo>
                    <a:pt x="1125" y="8294"/>
                    <a:pt x="1254" y="7811"/>
                    <a:pt x="1350" y="7458"/>
                  </a:cubicBezTo>
                  <a:cubicBezTo>
                    <a:pt x="1383" y="7297"/>
                    <a:pt x="1415" y="7168"/>
                    <a:pt x="1447" y="7072"/>
                  </a:cubicBezTo>
                  <a:cubicBezTo>
                    <a:pt x="1479" y="6976"/>
                    <a:pt x="1479" y="6943"/>
                    <a:pt x="1479" y="6943"/>
                  </a:cubicBezTo>
                  <a:lnTo>
                    <a:pt x="1511" y="6943"/>
                  </a:lnTo>
                  <a:cubicBezTo>
                    <a:pt x="1511" y="6879"/>
                    <a:pt x="1575" y="6751"/>
                    <a:pt x="1672" y="6590"/>
                  </a:cubicBezTo>
                  <a:cubicBezTo>
                    <a:pt x="2025" y="5979"/>
                    <a:pt x="2925" y="4886"/>
                    <a:pt x="4468" y="3793"/>
                  </a:cubicBezTo>
                  <a:cubicBezTo>
                    <a:pt x="6011" y="2733"/>
                    <a:pt x="8165" y="1640"/>
                    <a:pt x="11122" y="1093"/>
                  </a:cubicBezTo>
                  <a:cubicBezTo>
                    <a:pt x="13147" y="675"/>
                    <a:pt x="15719" y="547"/>
                    <a:pt x="18291" y="547"/>
                  </a:cubicBezTo>
                  <a:close/>
                  <a:moveTo>
                    <a:pt x="18291" y="0"/>
                  </a:moveTo>
                  <a:cubicBezTo>
                    <a:pt x="15719" y="0"/>
                    <a:pt x="13115" y="161"/>
                    <a:pt x="11026" y="547"/>
                  </a:cubicBezTo>
                  <a:cubicBezTo>
                    <a:pt x="7586" y="1222"/>
                    <a:pt x="5111" y="2572"/>
                    <a:pt x="3504" y="3858"/>
                  </a:cubicBezTo>
                  <a:cubicBezTo>
                    <a:pt x="2700" y="4468"/>
                    <a:pt x="2090" y="5111"/>
                    <a:pt x="1704" y="5626"/>
                  </a:cubicBezTo>
                  <a:cubicBezTo>
                    <a:pt x="1479" y="5883"/>
                    <a:pt x="1318" y="6108"/>
                    <a:pt x="1222" y="6301"/>
                  </a:cubicBezTo>
                  <a:cubicBezTo>
                    <a:pt x="1093" y="6493"/>
                    <a:pt x="1029" y="6654"/>
                    <a:pt x="965" y="6815"/>
                  </a:cubicBezTo>
                  <a:lnTo>
                    <a:pt x="982" y="6819"/>
                  </a:lnTo>
                  <a:lnTo>
                    <a:pt x="982" y="6819"/>
                  </a:lnTo>
                  <a:cubicBezTo>
                    <a:pt x="855" y="7174"/>
                    <a:pt x="0" y="10090"/>
                    <a:pt x="0" y="13662"/>
                  </a:cubicBezTo>
                  <a:cubicBezTo>
                    <a:pt x="0" y="13983"/>
                    <a:pt x="0" y="14305"/>
                    <a:pt x="32" y="14626"/>
                  </a:cubicBezTo>
                  <a:cubicBezTo>
                    <a:pt x="129" y="16715"/>
                    <a:pt x="450" y="18837"/>
                    <a:pt x="1511" y="20894"/>
                  </a:cubicBezTo>
                  <a:cubicBezTo>
                    <a:pt x="2540" y="22919"/>
                    <a:pt x="4276" y="24848"/>
                    <a:pt x="7136" y="26552"/>
                  </a:cubicBezTo>
                  <a:cubicBezTo>
                    <a:pt x="8936" y="27645"/>
                    <a:pt x="11829" y="27966"/>
                    <a:pt x="15012" y="27966"/>
                  </a:cubicBezTo>
                  <a:cubicBezTo>
                    <a:pt x="22437" y="27966"/>
                    <a:pt x="31534" y="26037"/>
                    <a:pt x="31534" y="26037"/>
                  </a:cubicBezTo>
                  <a:cubicBezTo>
                    <a:pt x="31663" y="26005"/>
                    <a:pt x="31759" y="25877"/>
                    <a:pt x="31759" y="25748"/>
                  </a:cubicBezTo>
                  <a:lnTo>
                    <a:pt x="30441" y="997"/>
                  </a:lnTo>
                  <a:cubicBezTo>
                    <a:pt x="30409" y="868"/>
                    <a:pt x="30313" y="772"/>
                    <a:pt x="30184" y="740"/>
                  </a:cubicBezTo>
                  <a:cubicBezTo>
                    <a:pt x="30184" y="740"/>
                    <a:pt x="24237" y="0"/>
                    <a:pt x="182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301;p64">
              <a:extLst>
                <a:ext uri="{FF2B5EF4-FFF2-40B4-BE49-F238E27FC236}">
                  <a16:creationId xmlns:a16="http://schemas.microsoft.com/office/drawing/2014/main" id="{C58BD45E-3922-469A-B91C-E33DE4B04539}"/>
                </a:ext>
              </a:extLst>
            </p:cNvPr>
            <p:cNvSpPr/>
            <p:nvPr/>
          </p:nvSpPr>
          <p:spPr>
            <a:xfrm>
              <a:off x="4052675" y="1352675"/>
              <a:ext cx="217625" cy="519725"/>
            </a:xfrm>
            <a:custGeom>
              <a:avLst/>
              <a:gdLst/>
              <a:ahLst/>
              <a:cxnLst/>
              <a:rect l="l" t="t" r="r" b="b"/>
              <a:pathLst>
                <a:path w="8705" h="20789" extrusionOk="0">
                  <a:moveTo>
                    <a:pt x="7541" y="0"/>
                  </a:moveTo>
                  <a:cubicBezTo>
                    <a:pt x="7524" y="0"/>
                    <a:pt x="7507" y="1"/>
                    <a:pt x="7490" y="2"/>
                  </a:cubicBezTo>
                  <a:cubicBezTo>
                    <a:pt x="7490" y="2"/>
                    <a:pt x="5368" y="2124"/>
                    <a:pt x="4340" y="4985"/>
                  </a:cubicBezTo>
                  <a:cubicBezTo>
                    <a:pt x="3343" y="7814"/>
                    <a:pt x="0" y="16332"/>
                    <a:pt x="97" y="17939"/>
                  </a:cubicBezTo>
                  <a:cubicBezTo>
                    <a:pt x="174" y="19229"/>
                    <a:pt x="1100" y="20788"/>
                    <a:pt x="2194" y="20788"/>
                  </a:cubicBezTo>
                  <a:cubicBezTo>
                    <a:pt x="2463" y="20788"/>
                    <a:pt x="2743" y="20694"/>
                    <a:pt x="3022" y="20478"/>
                  </a:cubicBezTo>
                  <a:cubicBezTo>
                    <a:pt x="4436" y="19353"/>
                    <a:pt x="7875" y="13375"/>
                    <a:pt x="8100" y="13085"/>
                  </a:cubicBezTo>
                  <a:cubicBezTo>
                    <a:pt x="8293" y="12764"/>
                    <a:pt x="8486" y="8521"/>
                    <a:pt x="8486" y="5885"/>
                  </a:cubicBezTo>
                  <a:cubicBezTo>
                    <a:pt x="8486" y="3286"/>
                    <a:pt x="8705" y="0"/>
                    <a:pt x="75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302;p64">
              <a:extLst>
                <a:ext uri="{FF2B5EF4-FFF2-40B4-BE49-F238E27FC236}">
                  <a16:creationId xmlns:a16="http://schemas.microsoft.com/office/drawing/2014/main" id="{7A7ACEEC-F668-4199-9133-1D1FBE7598CC}"/>
                </a:ext>
              </a:extLst>
            </p:cNvPr>
            <p:cNvSpPr/>
            <p:nvPr/>
          </p:nvSpPr>
          <p:spPr>
            <a:xfrm>
              <a:off x="4047850" y="1346300"/>
              <a:ext cx="224225" cy="532825"/>
            </a:xfrm>
            <a:custGeom>
              <a:avLst/>
              <a:gdLst/>
              <a:ahLst/>
              <a:cxnLst/>
              <a:rect l="l" t="t" r="r" b="b"/>
              <a:pathLst>
                <a:path w="8969" h="21313" extrusionOk="0">
                  <a:moveTo>
                    <a:pt x="7777" y="548"/>
                  </a:moveTo>
                  <a:cubicBezTo>
                    <a:pt x="7808" y="551"/>
                    <a:pt x="7836" y="559"/>
                    <a:pt x="7876" y="579"/>
                  </a:cubicBezTo>
                  <a:cubicBezTo>
                    <a:pt x="7940" y="611"/>
                    <a:pt x="8036" y="740"/>
                    <a:pt x="8133" y="932"/>
                  </a:cubicBezTo>
                  <a:cubicBezTo>
                    <a:pt x="8261" y="1254"/>
                    <a:pt x="8326" y="1704"/>
                    <a:pt x="8390" y="2250"/>
                  </a:cubicBezTo>
                  <a:cubicBezTo>
                    <a:pt x="8422" y="2797"/>
                    <a:pt x="8422" y="3440"/>
                    <a:pt x="8422" y="4083"/>
                  </a:cubicBezTo>
                  <a:cubicBezTo>
                    <a:pt x="8422" y="4790"/>
                    <a:pt x="8422" y="5465"/>
                    <a:pt x="8422" y="6140"/>
                  </a:cubicBezTo>
                  <a:cubicBezTo>
                    <a:pt x="8422" y="7458"/>
                    <a:pt x="8358" y="9161"/>
                    <a:pt x="8293" y="10608"/>
                  </a:cubicBezTo>
                  <a:cubicBezTo>
                    <a:pt x="8261" y="11315"/>
                    <a:pt x="8197" y="11958"/>
                    <a:pt x="8165" y="12440"/>
                  </a:cubicBezTo>
                  <a:cubicBezTo>
                    <a:pt x="8133" y="12665"/>
                    <a:pt x="8101" y="12858"/>
                    <a:pt x="8101" y="12987"/>
                  </a:cubicBezTo>
                  <a:cubicBezTo>
                    <a:pt x="8068" y="13083"/>
                    <a:pt x="8068" y="13115"/>
                    <a:pt x="8068" y="13147"/>
                  </a:cubicBezTo>
                  <a:lnTo>
                    <a:pt x="8036" y="13212"/>
                  </a:lnTo>
                  <a:lnTo>
                    <a:pt x="8049" y="13215"/>
                  </a:lnTo>
                  <a:lnTo>
                    <a:pt x="8049" y="13215"/>
                  </a:lnTo>
                  <a:cubicBezTo>
                    <a:pt x="8006" y="13286"/>
                    <a:pt x="7925" y="13403"/>
                    <a:pt x="7843" y="13565"/>
                  </a:cubicBezTo>
                  <a:cubicBezTo>
                    <a:pt x="7426" y="14240"/>
                    <a:pt x="6526" y="15751"/>
                    <a:pt x="5561" y="17198"/>
                  </a:cubicBezTo>
                  <a:cubicBezTo>
                    <a:pt x="5111" y="17937"/>
                    <a:pt x="4597" y="18644"/>
                    <a:pt x="4179" y="19255"/>
                  </a:cubicBezTo>
                  <a:cubicBezTo>
                    <a:pt x="3729" y="19833"/>
                    <a:pt x="3311" y="20316"/>
                    <a:pt x="3054" y="20508"/>
                  </a:cubicBezTo>
                  <a:cubicBezTo>
                    <a:pt x="2797" y="20701"/>
                    <a:pt x="2572" y="20766"/>
                    <a:pt x="2379" y="20766"/>
                  </a:cubicBezTo>
                  <a:cubicBezTo>
                    <a:pt x="2154" y="20766"/>
                    <a:pt x="1961" y="20701"/>
                    <a:pt x="1736" y="20573"/>
                  </a:cubicBezTo>
                  <a:cubicBezTo>
                    <a:pt x="1447" y="20348"/>
                    <a:pt x="1157" y="19994"/>
                    <a:pt x="932" y="19544"/>
                  </a:cubicBezTo>
                  <a:cubicBezTo>
                    <a:pt x="707" y="19126"/>
                    <a:pt x="579" y="18612"/>
                    <a:pt x="547" y="18194"/>
                  </a:cubicBezTo>
                  <a:lnTo>
                    <a:pt x="547" y="18162"/>
                  </a:lnTo>
                  <a:lnTo>
                    <a:pt x="547" y="18130"/>
                  </a:lnTo>
                  <a:cubicBezTo>
                    <a:pt x="547" y="17937"/>
                    <a:pt x="579" y="17615"/>
                    <a:pt x="675" y="17230"/>
                  </a:cubicBezTo>
                  <a:cubicBezTo>
                    <a:pt x="997" y="15848"/>
                    <a:pt x="1800" y="13469"/>
                    <a:pt x="2636" y="11154"/>
                  </a:cubicBezTo>
                  <a:cubicBezTo>
                    <a:pt x="3472" y="8808"/>
                    <a:pt x="4340" y="6558"/>
                    <a:pt x="4790" y="5304"/>
                  </a:cubicBezTo>
                  <a:cubicBezTo>
                    <a:pt x="5272" y="3922"/>
                    <a:pt x="6043" y="2700"/>
                    <a:pt x="6686" y="1833"/>
                  </a:cubicBezTo>
                  <a:cubicBezTo>
                    <a:pt x="7008" y="1415"/>
                    <a:pt x="7329" y="1061"/>
                    <a:pt x="7522" y="836"/>
                  </a:cubicBezTo>
                  <a:cubicBezTo>
                    <a:pt x="7618" y="709"/>
                    <a:pt x="7713" y="613"/>
                    <a:pt x="7777" y="548"/>
                  </a:cubicBezTo>
                  <a:close/>
                  <a:moveTo>
                    <a:pt x="7651" y="0"/>
                  </a:moveTo>
                  <a:cubicBezTo>
                    <a:pt x="7586" y="0"/>
                    <a:pt x="7522" y="32"/>
                    <a:pt x="7490" y="65"/>
                  </a:cubicBezTo>
                  <a:cubicBezTo>
                    <a:pt x="7458" y="97"/>
                    <a:pt x="5336" y="2218"/>
                    <a:pt x="4275" y="5143"/>
                  </a:cubicBezTo>
                  <a:cubicBezTo>
                    <a:pt x="3793" y="6526"/>
                    <a:pt x="2733" y="9290"/>
                    <a:pt x="1768" y="11958"/>
                  </a:cubicBezTo>
                  <a:cubicBezTo>
                    <a:pt x="1318" y="13276"/>
                    <a:pt x="868" y="14594"/>
                    <a:pt x="547" y="15655"/>
                  </a:cubicBezTo>
                  <a:cubicBezTo>
                    <a:pt x="386" y="16201"/>
                    <a:pt x="257" y="16683"/>
                    <a:pt x="161" y="17101"/>
                  </a:cubicBezTo>
                  <a:cubicBezTo>
                    <a:pt x="65" y="17519"/>
                    <a:pt x="0" y="17840"/>
                    <a:pt x="0" y="18130"/>
                  </a:cubicBezTo>
                  <a:cubicBezTo>
                    <a:pt x="0" y="18130"/>
                    <a:pt x="0" y="18194"/>
                    <a:pt x="0" y="18226"/>
                  </a:cubicBezTo>
                  <a:cubicBezTo>
                    <a:pt x="65" y="18901"/>
                    <a:pt x="322" y="19673"/>
                    <a:pt x="740" y="20251"/>
                  </a:cubicBezTo>
                  <a:cubicBezTo>
                    <a:pt x="932" y="20541"/>
                    <a:pt x="1157" y="20830"/>
                    <a:pt x="1447" y="20991"/>
                  </a:cubicBezTo>
                  <a:cubicBezTo>
                    <a:pt x="1736" y="21183"/>
                    <a:pt x="2025" y="21312"/>
                    <a:pt x="2379" y="21312"/>
                  </a:cubicBezTo>
                  <a:cubicBezTo>
                    <a:pt x="2700" y="21312"/>
                    <a:pt x="3054" y="21183"/>
                    <a:pt x="3375" y="20926"/>
                  </a:cubicBezTo>
                  <a:cubicBezTo>
                    <a:pt x="3793" y="20637"/>
                    <a:pt x="4275" y="20026"/>
                    <a:pt x="4790" y="19287"/>
                  </a:cubicBezTo>
                  <a:cubicBezTo>
                    <a:pt x="5593" y="18194"/>
                    <a:pt x="6493" y="16812"/>
                    <a:pt x="7201" y="15655"/>
                  </a:cubicBezTo>
                  <a:cubicBezTo>
                    <a:pt x="7554" y="15076"/>
                    <a:pt x="7876" y="14562"/>
                    <a:pt x="8101" y="14176"/>
                  </a:cubicBezTo>
                  <a:cubicBezTo>
                    <a:pt x="8197" y="13983"/>
                    <a:pt x="8293" y="13822"/>
                    <a:pt x="8390" y="13694"/>
                  </a:cubicBezTo>
                  <a:cubicBezTo>
                    <a:pt x="8454" y="13565"/>
                    <a:pt x="8486" y="13501"/>
                    <a:pt x="8519" y="13469"/>
                  </a:cubicBezTo>
                  <a:cubicBezTo>
                    <a:pt x="8551" y="13405"/>
                    <a:pt x="8551" y="13372"/>
                    <a:pt x="8583" y="13308"/>
                  </a:cubicBezTo>
                  <a:cubicBezTo>
                    <a:pt x="8647" y="13083"/>
                    <a:pt x="8679" y="12697"/>
                    <a:pt x="8711" y="12183"/>
                  </a:cubicBezTo>
                  <a:cubicBezTo>
                    <a:pt x="8840" y="10640"/>
                    <a:pt x="8969" y="8004"/>
                    <a:pt x="8969" y="6140"/>
                  </a:cubicBezTo>
                  <a:cubicBezTo>
                    <a:pt x="8969" y="5497"/>
                    <a:pt x="8969" y="4790"/>
                    <a:pt x="8969" y="4083"/>
                  </a:cubicBezTo>
                  <a:cubicBezTo>
                    <a:pt x="8969" y="3086"/>
                    <a:pt x="8936" y="2122"/>
                    <a:pt x="8808" y="1382"/>
                  </a:cubicBezTo>
                  <a:cubicBezTo>
                    <a:pt x="8711" y="997"/>
                    <a:pt x="8615" y="675"/>
                    <a:pt x="8454" y="450"/>
                  </a:cubicBezTo>
                  <a:cubicBezTo>
                    <a:pt x="8390" y="322"/>
                    <a:pt x="8293" y="193"/>
                    <a:pt x="8165" y="129"/>
                  </a:cubicBezTo>
                  <a:cubicBezTo>
                    <a:pt x="8036" y="32"/>
                    <a:pt x="7876" y="0"/>
                    <a:pt x="7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303;p64">
              <a:extLst>
                <a:ext uri="{FF2B5EF4-FFF2-40B4-BE49-F238E27FC236}">
                  <a16:creationId xmlns:a16="http://schemas.microsoft.com/office/drawing/2014/main" id="{5A888D48-303C-4B4E-A46A-F12C6AB902FD}"/>
                </a:ext>
              </a:extLst>
            </p:cNvPr>
            <p:cNvSpPr/>
            <p:nvPr/>
          </p:nvSpPr>
          <p:spPr>
            <a:xfrm>
              <a:off x="4232675" y="1580025"/>
              <a:ext cx="750600" cy="670350"/>
            </a:xfrm>
            <a:custGeom>
              <a:avLst/>
              <a:gdLst/>
              <a:ahLst/>
              <a:cxnLst/>
              <a:rect l="l" t="t" r="r" b="b"/>
              <a:pathLst>
                <a:path w="30024" h="26814" extrusionOk="0">
                  <a:moveTo>
                    <a:pt x="3646" y="0"/>
                  </a:moveTo>
                  <a:cubicBezTo>
                    <a:pt x="3614" y="0"/>
                    <a:pt x="3588" y="2"/>
                    <a:pt x="3568" y="5"/>
                  </a:cubicBezTo>
                  <a:cubicBezTo>
                    <a:pt x="483" y="616"/>
                    <a:pt x="0" y="20385"/>
                    <a:pt x="0" y="20385"/>
                  </a:cubicBezTo>
                  <a:lnTo>
                    <a:pt x="24302" y="26814"/>
                  </a:lnTo>
                  <a:cubicBezTo>
                    <a:pt x="24302" y="26814"/>
                    <a:pt x="30023" y="11095"/>
                    <a:pt x="30023" y="8234"/>
                  </a:cubicBezTo>
                  <a:cubicBezTo>
                    <a:pt x="30023" y="5422"/>
                    <a:pt x="5546" y="0"/>
                    <a:pt x="3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304;p64">
              <a:extLst>
                <a:ext uri="{FF2B5EF4-FFF2-40B4-BE49-F238E27FC236}">
                  <a16:creationId xmlns:a16="http://schemas.microsoft.com/office/drawing/2014/main" id="{9284859E-EF08-44CF-BF0A-E0B5D9D5DF8F}"/>
                </a:ext>
              </a:extLst>
            </p:cNvPr>
            <p:cNvSpPr/>
            <p:nvPr/>
          </p:nvSpPr>
          <p:spPr>
            <a:xfrm>
              <a:off x="4226250" y="1573725"/>
              <a:ext cx="763450" cy="683300"/>
            </a:xfrm>
            <a:custGeom>
              <a:avLst/>
              <a:gdLst/>
              <a:ahLst/>
              <a:cxnLst/>
              <a:rect l="l" t="t" r="r" b="b"/>
              <a:pathLst>
                <a:path w="30538" h="27332" extrusionOk="0">
                  <a:moveTo>
                    <a:pt x="3922" y="514"/>
                  </a:moveTo>
                  <a:cubicBezTo>
                    <a:pt x="4115" y="514"/>
                    <a:pt x="4726" y="611"/>
                    <a:pt x="5561" y="772"/>
                  </a:cubicBezTo>
                  <a:cubicBezTo>
                    <a:pt x="8551" y="1286"/>
                    <a:pt x="14690" y="2668"/>
                    <a:pt x="20123" y="4243"/>
                  </a:cubicBezTo>
                  <a:cubicBezTo>
                    <a:pt x="22823" y="5015"/>
                    <a:pt x="25330" y="5818"/>
                    <a:pt x="27162" y="6590"/>
                  </a:cubicBezTo>
                  <a:cubicBezTo>
                    <a:pt x="28062" y="6976"/>
                    <a:pt x="28802" y="7361"/>
                    <a:pt x="29316" y="7683"/>
                  </a:cubicBezTo>
                  <a:cubicBezTo>
                    <a:pt x="29541" y="7876"/>
                    <a:pt x="29734" y="8036"/>
                    <a:pt x="29862" y="8165"/>
                  </a:cubicBezTo>
                  <a:cubicBezTo>
                    <a:pt x="29959" y="8326"/>
                    <a:pt x="29991" y="8422"/>
                    <a:pt x="29991" y="8486"/>
                  </a:cubicBezTo>
                  <a:cubicBezTo>
                    <a:pt x="29991" y="8808"/>
                    <a:pt x="29927" y="9354"/>
                    <a:pt x="29766" y="10029"/>
                  </a:cubicBezTo>
                  <a:cubicBezTo>
                    <a:pt x="29220" y="12472"/>
                    <a:pt x="27837" y="16715"/>
                    <a:pt x="26616" y="20348"/>
                  </a:cubicBezTo>
                  <a:cubicBezTo>
                    <a:pt x="26005" y="22148"/>
                    <a:pt x="25427" y="23787"/>
                    <a:pt x="25009" y="25009"/>
                  </a:cubicBezTo>
                  <a:cubicBezTo>
                    <a:pt x="24703" y="25817"/>
                    <a:pt x="24486" y="26433"/>
                    <a:pt x="24378" y="26744"/>
                  </a:cubicBezTo>
                  <a:lnTo>
                    <a:pt x="24378" y="26744"/>
                  </a:lnTo>
                  <a:lnTo>
                    <a:pt x="547" y="20439"/>
                  </a:lnTo>
                  <a:lnTo>
                    <a:pt x="547" y="20439"/>
                  </a:lnTo>
                  <a:cubicBezTo>
                    <a:pt x="547" y="20291"/>
                    <a:pt x="547" y="20062"/>
                    <a:pt x="547" y="19769"/>
                  </a:cubicBezTo>
                  <a:cubicBezTo>
                    <a:pt x="611" y="17905"/>
                    <a:pt x="836" y="13147"/>
                    <a:pt x="1383" y="8840"/>
                  </a:cubicBezTo>
                  <a:cubicBezTo>
                    <a:pt x="1640" y="6654"/>
                    <a:pt x="1993" y="4597"/>
                    <a:pt x="2411" y="3086"/>
                  </a:cubicBezTo>
                  <a:cubicBezTo>
                    <a:pt x="2636" y="2315"/>
                    <a:pt x="2893" y="1672"/>
                    <a:pt x="3150" y="1222"/>
                  </a:cubicBezTo>
                  <a:cubicBezTo>
                    <a:pt x="3279" y="1029"/>
                    <a:pt x="3408" y="836"/>
                    <a:pt x="3536" y="739"/>
                  </a:cubicBezTo>
                  <a:cubicBezTo>
                    <a:pt x="3665" y="611"/>
                    <a:pt x="3793" y="547"/>
                    <a:pt x="3890" y="514"/>
                  </a:cubicBezTo>
                  <a:close/>
                  <a:moveTo>
                    <a:pt x="3793" y="0"/>
                  </a:moveTo>
                  <a:cubicBezTo>
                    <a:pt x="3536" y="64"/>
                    <a:pt x="3279" y="193"/>
                    <a:pt x="3086" y="418"/>
                  </a:cubicBezTo>
                  <a:cubicBezTo>
                    <a:pt x="2733" y="804"/>
                    <a:pt x="2443" y="1382"/>
                    <a:pt x="2154" y="2122"/>
                  </a:cubicBezTo>
                  <a:cubicBezTo>
                    <a:pt x="1222" y="4725"/>
                    <a:pt x="707" y="9354"/>
                    <a:pt x="386" y="13308"/>
                  </a:cubicBezTo>
                  <a:cubicBezTo>
                    <a:pt x="65" y="17294"/>
                    <a:pt x="0" y="20605"/>
                    <a:pt x="0" y="20605"/>
                  </a:cubicBezTo>
                  <a:cubicBezTo>
                    <a:pt x="0" y="20733"/>
                    <a:pt x="65" y="20862"/>
                    <a:pt x="193" y="20894"/>
                  </a:cubicBezTo>
                  <a:lnTo>
                    <a:pt x="24494" y="27323"/>
                  </a:lnTo>
                  <a:cubicBezTo>
                    <a:pt x="24516" y="27328"/>
                    <a:pt x="24537" y="27331"/>
                    <a:pt x="24558" y="27331"/>
                  </a:cubicBezTo>
                  <a:cubicBezTo>
                    <a:pt x="24664" y="27331"/>
                    <a:pt x="24762" y="27264"/>
                    <a:pt x="24816" y="27130"/>
                  </a:cubicBezTo>
                  <a:cubicBezTo>
                    <a:pt x="24816" y="27130"/>
                    <a:pt x="26230" y="23208"/>
                    <a:pt x="27677" y="18933"/>
                  </a:cubicBezTo>
                  <a:cubicBezTo>
                    <a:pt x="28384" y="16780"/>
                    <a:pt x="29091" y="14529"/>
                    <a:pt x="29637" y="12665"/>
                  </a:cubicBezTo>
                  <a:cubicBezTo>
                    <a:pt x="29895" y="11733"/>
                    <a:pt x="30120" y="10865"/>
                    <a:pt x="30280" y="10158"/>
                  </a:cubicBezTo>
                  <a:cubicBezTo>
                    <a:pt x="30441" y="9451"/>
                    <a:pt x="30537" y="8872"/>
                    <a:pt x="30537" y="8486"/>
                  </a:cubicBezTo>
                  <a:cubicBezTo>
                    <a:pt x="30537" y="8197"/>
                    <a:pt x="30377" y="7972"/>
                    <a:pt x="30184" y="7747"/>
                  </a:cubicBezTo>
                  <a:cubicBezTo>
                    <a:pt x="29798" y="7329"/>
                    <a:pt x="29155" y="6943"/>
                    <a:pt x="28287" y="6525"/>
                  </a:cubicBezTo>
                  <a:cubicBezTo>
                    <a:pt x="25266" y="5079"/>
                    <a:pt x="19608" y="3440"/>
                    <a:pt x="14497" y="2186"/>
                  </a:cubicBezTo>
                  <a:cubicBezTo>
                    <a:pt x="11926" y="1543"/>
                    <a:pt x="9483" y="997"/>
                    <a:pt x="7619" y="611"/>
                  </a:cubicBezTo>
                  <a:cubicBezTo>
                    <a:pt x="6654" y="418"/>
                    <a:pt x="5851" y="257"/>
                    <a:pt x="5240" y="161"/>
                  </a:cubicBezTo>
                  <a:cubicBezTo>
                    <a:pt x="4597" y="64"/>
                    <a:pt x="4179"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305;p64">
              <a:extLst>
                <a:ext uri="{FF2B5EF4-FFF2-40B4-BE49-F238E27FC236}">
                  <a16:creationId xmlns:a16="http://schemas.microsoft.com/office/drawing/2014/main" id="{990CDC54-A0AD-43AA-B285-75C61D65962A}"/>
                </a:ext>
              </a:extLst>
            </p:cNvPr>
            <p:cNvSpPr/>
            <p:nvPr/>
          </p:nvSpPr>
          <p:spPr>
            <a:xfrm>
              <a:off x="4206950" y="1267500"/>
              <a:ext cx="706400" cy="822825"/>
            </a:xfrm>
            <a:custGeom>
              <a:avLst/>
              <a:gdLst/>
              <a:ahLst/>
              <a:cxnLst/>
              <a:rect l="l" t="t" r="r" b="b"/>
              <a:pathLst>
                <a:path w="28256" h="32913" extrusionOk="0">
                  <a:moveTo>
                    <a:pt x="14958" y="1"/>
                  </a:moveTo>
                  <a:cubicBezTo>
                    <a:pt x="13842" y="1"/>
                    <a:pt x="13148" y="163"/>
                    <a:pt x="13148" y="163"/>
                  </a:cubicBezTo>
                  <a:cubicBezTo>
                    <a:pt x="13148" y="163"/>
                    <a:pt x="12363" y="80"/>
                    <a:pt x="11180" y="80"/>
                  </a:cubicBezTo>
                  <a:cubicBezTo>
                    <a:pt x="9242" y="80"/>
                    <a:pt x="6234" y="303"/>
                    <a:pt x="3858" y="1481"/>
                  </a:cubicBezTo>
                  <a:cubicBezTo>
                    <a:pt x="1" y="3409"/>
                    <a:pt x="1" y="6656"/>
                    <a:pt x="194" y="9806"/>
                  </a:cubicBezTo>
                  <a:cubicBezTo>
                    <a:pt x="387" y="12924"/>
                    <a:pt x="1447" y="29864"/>
                    <a:pt x="1737" y="31086"/>
                  </a:cubicBezTo>
                  <a:cubicBezTo>
                    <a:pt x="2058" y="32307"/>
                    <a:pt x="9001" y="31986"/>
                    <a:pt x="13051" y="32789"/>
                  </a:cubicBezTo>
                  <a:cubicBezTo>
                    <a:pt x="13477" y="32874"/>
                    <a:pt x="13890" y="32913"/>
                    <a:pt x="14288" y="32913"/>
                  </a:cubicBezTo>
                  <a:cubicBezTo>
                    <a:pt x="17678" y="32913"/>
                    <a:pt x="20023" y="30112"/>
                    <a:pt x="20541" y="28932"/>
                  </a:cubicBezTo>
                  <a:cubicBezTo>
                    <a:pt x="21152" y="27614"/>
                    <a:pt x="28256" y="14756"/>
                    <a:pt x="28256" y="12024"/>
                  </a:cubicBezTo>
                  <a:cubicBezTo>
                    <a:pt x="28256" y="9292"/>
                    <a:pt x="25331" y="4117"/>
                    <a:pt x="21152" y="1706"/>
                  </a:cubicBezTo>
                  <a:cubicBezTo>
                    <a:pt x="18764" y="299"/>
                    <a:pt x="16473" y="1"/>
                    <a:pt x="149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306;p64">
              <a:extLst>
                <a:ext uri="{FF2B5EF4-FFF2-40B4-BE49-F238E27FC236}">
                  <a16:creationId xmlns:a16="http://schemas.microsoft.com/office/drawing/2014/main" id="{5A61FAD9-8676-453E-A349-9B3692308E03}"/>
                </a:ext>
              </a:extLst>
            </p:cNvPr>
            <p:cNvSpPr/>
            <p:nvPr/>
          </p:nvSpPr>
          <p:spPr>
            <a:xfrm>
              <a:off x="4203750" y="1261100"/>
              <a:ext cx="716025" cy="835800"/>
            </a:xfrm>
            <a:custGeom>
              <a:avLst/>
              <a:gdLst/>
              <a:ahLst/>
              <a:cxnLst/>
              <a:rect l="l" t="t" r="r" b="b"/>
              <a:pathLst>
                <a:path w="28641" h="33432" extrusionOk="0">
                  <a:moveTo>
                    <a:pt x="15140" y="547"/>
                  </a:moveTo>
                  <a:cubicBezTo>
                    <a:pt x="16619" y="547"/>
                    <a:pt x="18837" y="837"/>
                    <a:pt x="21151" y="2187"/>
                  </a:cubicBezTo>
                  <a:cubicBezTo>
                    <a:pt x="23176" y="3376"/>
                    <a:pt x="24944" y="5241"/>
                    <a:pt x="26166" y="7137"/>
                  </a:cubicBezTo>
                  <a:cubicBezTo>
                    <a:pt x="27419" y="9066"/>
                    <a:pt x="28127" y="10994"/>
                    <a:pt x="28127" y="12280"/>
                  </a:cubicBezTo>
                  <a:cubicBezTo>
                    <a:pt x="28127" y="12569"/>
                    <a:pt x="27998" y="13052"/>
                    <a:pt x="27805" y="13662"/>
                  </a:cubicBezTo>
                  <a:cubicBezTo>
                    <a:pt x="27162" y="15784"/>
                    <a:pt x="25426" y="19352"/>
                    <a:pt x="23819" y="22534"/>
                  </a:cubicBezTo>
                  <a:cubicBezTo>
                    <a:pt x="23016" y="24109"/>
                    <a:pt x="22244" y="25620"/>
                    <a:pt x="21633" y="26777"/>
                  </a:cubicBezTo>
                  <a:cubicBezTo>
                    <a:pt x="21023" y="27935"/>
                    <a:pt x="20573" y="28770"/>
                    <a:pt x="20444" y="29092"/>
                  </a:cubicBezTo>
                  <a:cubicBezTo>
                    <a:pt x="20187" y="29638"/>
                    <a:pt x="19480" y="30603"/>
                    <a:pt x="18451" y="31406"/>
                  </a:cubicBezTo>
                  <a:cubicBezTo>
                    <a:pt x="17423" y="32242"/>
                    <a:pt x="16040" y="32917"/>
                    <a:pt x="14433" y="32917"/>
                  </a:cubicBezTo>
                  <a:cubicBezTo>
                    <a:pt x="14047" y="32917"/>
                    <a:pt x="13662" y="32853"/>
                    <a:pt x="13244" y="32788"/>
                  </a:cubicBezTo>
                  <a:cubicBezTo>
                    <a:pt x="11186" y="32370"/>
                    <a:pt x="8422" y="32242"/>
                    <a:pt x="6140" y="32081"/>
                  </a:cubicBezTo>
                  <a:cubicBezTo>
                    <a:pt x="5015" y="31985"/>
                    <a:pt x="3986" y="31888"/>
                    <a:pt x="3247" y="31760"/>
                  </a:cubicBezTo>
                  <a:cubicBezTo>
                    <a:pt x="2893" y="31663"/>
                    <a:pt x="2604" y="31599"/>
                    <a:pt x="2411" y="31503"/>
                  </a:cubicBezTo>
                  <a:cubicBezTo>
                    <a:pt x="2315" y="31438"/>
                    <a:pt x="2250" y="31406"/>
                    <a:pt x="2186" y="31374"/>
                  </a:cubicBezTo>
                  <a:lnTo>
                    <a:pt x="2154" y="31278"/>
                  </a:lnTo>
                  <a:cubicBezTo>
                    <a:pt x="2122" y="31213"/>
                    <a:pt x="2090" y="31085"/>
                    <a:pt x="2090" y="30892"/>
                  </a:cubicBezTo>
                  <a:cubicBezTo>
                    <a:pt x="1897" y="29477"/>
                    <a:pt x="1575" y="25009"/>
                    <a:pt x="1286" y="20509"/>
                  </a:cubicBezTo>
                  <a:cubicBezTo>
                    <a:pt x="965" y="16009"/>
                    <a:pt x="675" y="11509"/>
                    <a:pt x="579" y="10030"/>
                  </a:cubicBezTo>
                  <a:cubicBezTo>
                    <a:pt x="547" y="9451"/>
                    <a:pt x="515" y="8873"/>
                    <a:pt x="515" y="8294"/>
                  </a:cubicBezTo>
                  <a:cubicBezTo>
                    <a:pt x="515" y="7041"/>
                    <a:pt x="675" y="5851"/>
                    <a:pt x="1190" y="4758"/>
                  </a:cubicBezTo>
                  <a:cubicBezTo>
                    <a:pt x="1704" y="3698"/>
                    <a:pt x="2572" y="2765"/>
                    <a:pt x="4083" y="1994"/>
                  </a:cubicBezTo>
                  <a:cubicBezTo>
                    <a:pt x="6397" y="837"/>
                    <a:pt x="9322" y="612"/>
                    <a:pt x="11251" y="612"/>
                  </a:cubicBezTo>
                  <a:cubicBezTo>
                    <a:pt x="11862" y="612"/>
                    <a:pt x="12344" y="644"/>
                    <a:pt x="12697" y="644"/>
                  </a:cubicBezTo>
                  <a:cubicBezTo>
                    <a:pt x="12890" y="676"/>
                    <a:pt x="13019" y="676"/>
                    <a:pt x="13115" y="676"/>
                  </a:cubicBezTo>
                  <a:cubicBezTo>
                    <a:pt x="13212" y="708"/>
                    <a:pt x="13244" y="708"/>
                    <a:pt x="13244" y="708"/>
                  </a:cubicBezTo>
                  <a:lnTo>
                    <a:pt x="13340" y="708"/>
                  </a:lnTo>
                  <a:lnTo>
                    <a:pt x="13372" y="676"/>
                  </a:lnTo>
                  <a:cubicBezTo>
                    <a:pt x="13501" y="644"/>
                    <a:pt x="14176" y="547"/>
                    <a:pt x="15140" y="547"/>
                  </a:cubicBezTo>
                  <a:close/>
                  <a:moveTo>
                    <a:pt x="15140" y="1"/>
                  </a:moveTo>
                  <a:cubicBezTo>
                    <a:pt x="14118" y="1"/>
                    <a:pt x="13422" y="126"/>
                    <a:pt x="13251" y="156"/>
                  </a:cubicBezTo>
                  <a:lnTo>
                    <a:pt x="13251" y="156"/>
                  </a:lnTo>
                  <a:cubicBezTo>
                    <a:pt x="13044" y="134"/>
                    <a:pt x="12286" y="65"/>
                    <a:pt x="11251" y="65"/>
                  </a:cubicBezTo>
                  <a:cubicBezTo>
                    <a:pt x="9290" y="65"/>
                    <a:pt x="6268" y="290"/>
                    <a:pt x="3858" y="1512"/>
                  </a:cubicBezTo>
                  <a:cubicBezTo>
                    <a:pt x="2250" y="2315"/>
                    <a:pt x="1254" y="3376"/>
                    <a:pt x="707" y="4533"/>
                  </a:cubicBezTo>
                  <a:cubicBezTo>
                    <a:pt x="129" y="5723"/>
                    <a:pt x="0" y="7008"/>
                    <a:pt x="0" y="8294"/>
                  </a:cubicBezTo>
                  <a:cubicBezTo>
                    <a:pt x="0" y="8873"/>
                    <a:pt x="32" y="9484"/>
                    <a:pt x="65" y="10062"/>
                  </a:cubicBezTo>
                  <a:cubicBezTo>
                    <a:pt x="161" y="11637"/>
                    <a:pt x="482" y="16652"/>
                    <a:pt x="804" y="21441"/>
                  </a:cubicBezTo>
                  <a:cubicBezTo>
                    <a:pt x="965" y="23820"/>
                    <a:pt x="1125" y="26167"/>
                    <a:pt x="1254" y="27967"/>
                  </a:cubicBezTo>
                  <a:cubicBezTo>
                    <a:pt x="1350" y="28867"/>
                    <a:pt x="1415" y="29638"/>
                    <a:pt x="1479" y="30249"/>
                  </a:cubicBezTo>
                  <a:cubicBezTo>
                    <a:pt x="1511" y="30538"/>
                    <a:pt x="1511" y="30763"/>
                    <a:pt x="1543" y="30988"/>
                  </a:cubicBezTo>
                  <a:cubicBezTo>
                    <a:pt x="1575" y="31181"/>
                    <a:pt x="1607" y="31310"/>
                    <a:pt x="1607" y="31406"/>
                  </a:cubicBezTo>
                  <a:cubicBezTo>
                    <a:pt x="1640" y="31535"/>
                    <a:pt x="1736" y="31663"/>
                    <a:pt x="1832" y="31760"/>
                  </a:cubicBezTo>
                  <a:cubicBezTo>
                    <a:pt x="1993" y="31920"/>
                    <a:pt x="2250" y="32017"/>
                    <a:pt x="2540" y="32113"/>
                  </a:cubicBezTo>
                  <a:cubicBezTo>
                    <a:pt x="3086" y="32274"/>
                    <a:pt x="3793" y="32403"/>
                    <a:pt x="4597" y="32467"/>
                  </a:cubicBezTo>
                  <a:cubicBezTo>
                    <a:pt x="7104" y="32756"/>
                    <a:pt x="10672" y="32820"/>
                    <a:pt x="13147" y="33303"/>
                  </a:cubicBezTo>
                  <a:cubicBezTo>
                    <a:pt x="13597" y="33399"/>
                    <a:pt x="14015" y="33431"/>
                    <a:pt x="14433" y="33431"/>
                  </a:cubicBezTo>
                  <a:cubicBezTo>
                    <a:pt x="16201" y="33431"/>
                    <a:pt x="17680" y="32724"/>
                    <a:pt x="18773" y="31824"/>
                  </a:cubicBezTo>
                  <a:cubicBezTo>
                    <a:pt x="19898" y="30956"/>
                    <a:pt x="20637" y="29960"/>
                    <a:pt x="20926" y="29317"/>
                  </a:cubicBezTo>
                  <a:cubicBezTo>
                    <a:pt x="21055" y="28995"/>
                    <a:pt x="21633" y="27935"/>
                    <a:pt x="22373" y="26520"/>
                  </a:cubicBezTo>
                  <a:cubicBezTo>
                    <a:pt x="23498" y="24366"/>
                    <a:pt x="25073" y="21345"/>
                    <a:pt x="26359" y="18613"/>
                  </a:cubicBezTo>
                  <a:cubicBezTo>
                    <a:pt x="27002" y="17230"/>
                    <a:pt x="27548" y="15945"/>
                    <a:pt x="27966" y="14852"/>
                  </a:cubicBezTo>
                  <a:cubicBezTo>
                    <a:pt x="28384" y="13759"/>
                    <a:pt x="28641" y="12891"/>
                    <a:pt x="28641" y="12280"/>
                  </a:cubicBezTo>
                  <a:cubicBezTo>
                    <a:pt x="28641" y="10834"/>
                    <a:pt x="27902" y="8841"/>
                    <a:pt x="26616" y="6848"/>
                  </a:cubicBezTo>
                  <a:cubicBezTo>
                    <a:pt x="25330" y="4887"/>
                    <a:pt x="23562" y="2958"/>
                    <a:pt x="21441" y="1737"/>
                  </a:cubicBezTo>
                  <a:cubicBezTo>
                    <a:pt x="18998" y="290"/>
                    <a:pt x="16683" y="1"/>
                    <a:pt x="15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307;p64">
              <a:extLst>
                <a:ext uri="{FF2B5EF4-FFF2-40B4-BE49-F238E27FC236}">
                  <a16:creationId xmlns:a16="http://schemas.microsoft.com/office/drawing/2014/main" id="{DE95EA0E-A9C5-4E59-8709-CBF36AF0EC5D}"/>
                </a:ext>
              </a:extLst>
            </p:cNvPr>
            <p:cNvSpPr/>
            <p:nvPr/>
          </p:nvSpPr>
          <p:spPr>
            <a:xfrm>
              <a:off x="4358850" y="1471650"/>
              <a:ext cx="194500" cy="575425"/>
            </a:xfrm>
            <a:custGeom>
              <a:avLst/>
              <a:gdLst/>
              <a:ahLst/>
              <a:cxnLst/>
              <a:rect l="l" t="t" r="r" b="b"/>
              <a:pathLst>
                <a:path w="7780" h="23017" extrusionOk="0">
                  <a:moveTo>
                    <a:pt x="6686" y="1"/>
                  </a:moveTo>
                  <a:lnTo>
                    <a:pt x="3247" y="2444"/>
                  </a:lnTo>
                  <a:lnTo>
                    <a:pt x="4340" y="4887"/>
                  </a:lnTo>
                  <a:lnTo>
                    <a:pt x="0" y="20059"/>
                  </a:lnTo>
                  <a:lnTo>
                    <a:pt x="997" y="23016"/>
                  </a:lnTo>
                  <a:lnTo>
                    <a:pt x="3954" y="20766"/>
                  </a:lnTo>
                  <a:lnTo>
                    <a:pt x="5561" y="5176"/>
                  </a:lnTo>
                  <a:lnTo>
                    <a:pt x="7779" y="2733"/>
                  </a:lnTo>
                  <a:lnTo>
                    <a:pt x="66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308;p64">
              <a:extLst>
                <a:ext uri="{FF2B5EF4-FFF2-40B4-BE49-F238E27FC236}">
                  <a16:creationId xmlns:a16="http://schemas.microsoft.com/office/drawing/2014/main" id="{CE4CBA65-CB01-4EC5-80CF-F15DC5C1BF06}"/>
                </a:ext>
              </a:extLst>
            </p:cNvPr>
            <p:cNvSpPr/>
            <p:nvPr/>
          </p:nvSpPr>
          <p:spPr>
            <a:xfrm>
              <a:off x="4351600" y="1465225"/>
              <a:ext cx="208975" cy="588275"/>
            </a:xfrm>
            <a:custGeom>
              <a:avLst/>
              <a:gdLst/>
              <a:ahLst/>
              <a:cxnLst/>
              <a:rect l="l" t="t" r="r" b="b"/>
              <a:pathLst>
                <a:path w="8359" h="23531" extrusionOk="0">
                  <a:moveTo>
                    <a:pt x="6848" y="676"/>
                  </a:moveTo>
                  <a:lnTo>
                    <a:pt x="7780" y="2958"/>
                  </a:lnTo>
                  <a:lnTo>
                    <a:pt x="5658" y="5240"/>
                  </a:lnTo>
                  <a:cubicBezTo>
                    <a:pt x="5626" y="5304"/>
                    <a:pt x="5594" y="5337"/>
                    <a:pt x="5594" y="5401"/>
                  </a:cubicBezTo>
                  <a:lnTo>
                    <a:pt x="3987" y="20895"/>
                  </a:lnTo>
                  <a:lnTo>
                    <a:pt x="1415" y="22823"/>
                  </a:lnTo>
                  <a:lnTo>
                    <a:pt x="579" y="20316"/>
                  </a:lnTo>
                  <a:lnTo>
                    <a:pt x="4887" y="5208"/>
                  </a:lnTo>
                  <a:cubicBezTo>
                    <a:pt x="4919" y="5144"/>
                    <a:pt x="4919" y="5079"/>
                    <a:pt x="4887" y="5015"/>
                  </a:cubicBezTo>
                  <a:lnTo>
                    <a:pt x="3851" y="2795"/>
                  </a:lnTo>
                  <a:lnTo>
                    <a:pt x="6848" y="676"/>
                  </a:lnTo>
                  <a:close/>
                  <a:moveTo>
                    <a:pt x="7040" y="1"/>
                  </a:moveTo>
                  <a:cubicBezTo>
                    <a:pt x="6976" y="1"/>
                    <a:pt x="6880" y="1"/>
                    <a:pt x="6815" y="65"/>
                  </a:cubicBezTo>
                  <a:lnTo>
                    <a:pt x="3376" y="2476"/>
                  </a:lnTo>
                  <a:cubicBezTo>
                    <a:pt x="3280" y="2572"/>
                    <a:pt x="3215" y="2701"/>
                    <a:pt x="3280" y="2797"/>
                  </a:cubicBezTo>
                  <a:lnTo>
                    <a:pt x="4340" y="5144"/>
                  </a:lnTo>
                  <a:lnTo>
                    <a:pt x="33" y="20252"/>
                  </a:lnTo>
                  <a:cubicBezTo>
                    <a:pt x="1" y="20316"/>
                    <a:pt x="1" y="20348"/>
                    <a:pt x="33" y="20412"/>
                  </a:cubicBezTo>
                  <a:lnTo>
                    <a:pt x="1029" y="23338"/>
                  </a:lnTo>
                  <a:cubicBezTo>
                    <a:pt x="1062" y="23434"/>
                    <a:pt x="1126" y="23498"/>
                    <a:pt x="1222" y="23530"/>
                  </a:cubicBezTo>
                  <a:cubicBezTo>
                    <a:pt x="1287" y="23530"/>
                    <a:pt x="1383" y="23530"/>
                    <a:pt x="1447" y="23466"/>
                  </a:cubicBezTo>
                  <a:lnTo>
                    <a:pt x="4405" y="21248"/>
                  </a:lnTo>
                  <a:cubicBezTo>
                    <a:pt x="4469" y="21216"/>
                    <a:pt x="4501" y="21152"/>
                    <a:pt x="4501" y="21055"/>
                  </a:cubicBezTo>
                  <a:lnTo>
                    <a:pt x="6108" y="5562"/>
                  </a:lnTo>
                  <a:lnTo>
                    <a:pt x="8294" y="3183"/>
                  </a:lnTo>
                  <a:cubicBezTo>
                    <a:pt x="8358" y="3119"/>
                    <a:pt x="8358" y="2990"/>
                    <a:pt x="8326" y="2894"/>
                  </a:cubicBezTo>
                  <a:lnTo>
                    <a:pt x="7233" y="161"/>
                  </a:lnTo>
                  <a:cubicBezTo>
                    <a:pt x="7201" y="97"/>
                    <a:pt x="7137" y="33"/>
                    <a:pt x="7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309;p64">
              <a:extLst>
                <a:ext uri="{FF2B5EF4-FFF2-40B4-BE49-F238E27FC236}">
                  <a16:creationId xmlns:a16="http://schemas.microsoft.com/office/drawing/2014/main" id="{2B980458-2B6E-43B8-921D-9C93F0ED5D91}"/>
                </a:ext>
              </a:extLst>
            </p:cNvPr>
            <p:cNvSpPr/>
            <p:nvPr/>
          </p:nvSpPr>
          <p:spPr>
            <a:xfrm>
              <a:off x="4399025" y="1330225"/>
              <a:ext cx="261200" cy="301375"/>
            </a:xfrm>
            <a:custGeom>
              <a:avLst/>
              <a:gdLst/>
              <a:ahLst/>
              <a:cxnLst/>
              <a:rect l="l" t="t" r="r" b="b"/>
              <a:pathLst>
                <a:path w="10448" h="12055" extrusionOk="0">
                  <a:moveTo>
                    <a:pt x="5079" y="0"/>
                  </a:moveTo>
                  <a:cubicBezTo>
                    <a:pt x="2829" y="0"/>
                    <a:pt x="1929" y="1833"/>
                    <a:pt x="1929" y="1833"/>
                  </a:cubicBezTo>
                  <a:cubicBezTo>
                    <a:pt x="1929" y="1833"/>
                    <a:pt x="804" y="3954"/>
                    <a:pt x="418" y="5369"/>
                  </a:cubicBezTo>
                  <a:cubicBezTo>
                    <a:pt x="0" y="6783"/>
                    <a:pt x="0" y="9419"/>
                    <a:pt x="0" y="9419"/>
                  </a:cubicBezTo>
                  <a:cubicBezTo>
                    <a:pt x="0" y="9419"/>
                    <a:pt x="3247" y="7908"/>
                    <a:pt x="4147" y="7908"/>
                  </a:cubicBezTo>
                  <a:cubicBezTo>
                    <a:pt x="5079" y="7908"/>
                    <a:pt x="6911" y="12055"/>
                    <a:pt x="6911" y="12055"/>
                  </a:cubicBezTo>
                  <a:cubicBezTo>
                    <a:pt x="6911" y="12055"/>
                    <a:pt x="9644" y="8004"/>
                    <a:pt x="10029" y="5047"/>
                  </a:cubicBezTo>
                  <a:cubicBezTo>
                    <a:pt x="10447" y="2122"/>
                    <a:pt x="7297" y="0"/>
                    <a:pt x="50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310;p64">
              <a:extLst>
                <a:ext uri="{FF2B5EF4-FFF2-40B4-BE49-F238E27FC236}">
                  <a16:creationId xmlns:a16="http://schemas.microsoft.com/office/drawing/2014/main" id="{66B53CB0-0039-4AD4-84BC-DA32846717B7}"/>
                </a:ext>
              </a:extLst>
            </p:cNvPr>
            <p:cNvSpPr/>
            <p:nvPr/>
          </p:nvSpPr>
          <p:spPr>
            <a:xfrm>
              <a:off x="4392600" y="1323800"/>
              <a:ext cx="265200" cy="314225"/>
            </a:xfrm>
            <a:custGeom>
              <a:avLst/>
              <a:gdLst/>
              <a:ahLst/>
              <a:cxnLst/>
              <a:rect l="l" t="t" r="r" b="b"/>
              <a:pathLst>
                <a:path w="10608" h="12569" extrusionOk="0">
                  <a:moveTo>
                    <a:pt x="5336" y="515"/>
                  </a:moveTo>
                  <a:cubicBezTo>
                    <a:pt x="6300" y="515"/>
                    <a:pt x="7490" y="965"/>
                    <a:pt x="8454" y="1736"/>
                  </a:cubicBezTo>
                  <a:cubicBezTo>
                    <a:pt x="9386" y="2507"/>
                    <a:pt x="10061" y="3568"/>
                    <a:pt x="10061" y="4790"/>
                  </a:cubicBezTo>
                  <a:cubicBezTo>
                    <a:pt x="10061" y="4950"/>
                    <a:pt x="10061" y="5111"/>
                    <a:pt x="10029" y="5272"/>
                  </a:cubicBezTo>
                  <a:cubicBezTo>
                    <a:pt x="9836" y="6686"/>
                    <a:pt x="9065" y="8422"/>
                    <a:pt x="8326" y="9804"/>
                  </a:cubicBezTo>
                  <a:cubicBezTo>
                    <a:pt x="7972" y="10479"/>
                    <a:pt x="7618" y="11058"/>
                    <a:pt x="7361" y="11476"/>
                  </a:cubicBezTo>
                  <a:cubicBezTo>
                    <a:pt x="7300" y="11583"/>
                    <a:pt x="7246" y="11675"/>
                    <a:pt x="7196" y="11756"/>
                  </a:cubicBezTo>
                  <a:lnTo>
                    <a:pt x="7196" y="11756"/>
                  </a:lnTo>
                  <a:cubicBezTo>
                    <a:pt x="7011" y="11351"/>
                    <a:pt x="6711" y="10728"/>
                    <a:pt x="6365" y="10094"/>
                  </a:cubicBezTo>
                  <a:cubicBezTo>
                    <a:pt x="6075" y="9579"/>
                    <a:pt x="5754" y="9065"/>
                    <a:pt x="5433" y="8647"/>
                  </a:cubicBezTo>
                  <a:cubicBezTo>
                    <a:pt x="5272" y="8422"/>
                    <a:pt x="5143" y="8261"/>
                    <a:pt x="4983" y="8133"/>
                  </a:cubicBezTo>
                  <a:cubicBezTo>
                    <a:pt x="4822" y="8004"/>
                    <a:pt x="4629" y="7876"/>
                    <a:pt x="4404" y="7876"/>
                  </a:cubicBezTo>
                  <a:cubicBezTo>
                    <a:pt x="4115" y="7876"/>
                    <a:pt x="3761" y="8004"/>
                    <a:pt x="3311" y="8133"/>
                  </a:cubicBezTo>
                  <a:cubicBezTo>
                    <a:pt x="2365" y="8456"/>
                    <a:pt x="1155" y="8977"/>
                    <a:pt x="547" y="9246"/>
                  </a:cubicBezTo>
                  <a:lnTo>
                    <a:pt x="547" y="9246"/>
                  </a:lnTo>
                  <a:cubicBezTo>
                    <a:pt x="548" y="8437"/>
                    <a:pt x="644" y="6713"/>
                    <a:pt x="932" y="5690"/>
                  </a:cubicBezTo>
                  <a:cubicBezTo>
                    <a:pt x="1125" y="5015"/>
                    <a:pt x="1511" y="4147"/>
                    <a:pt x="1832" y="3440"/>
                  </a:cubicBezTo>
                  <a:cubicBezTo>
                    <a:pt x="1993" y="3086"/>
                    <a:pt x="2154" y="2765"/>
                    <a:pt x="2250" y="2540"/>
                  </a:cubicBezTo>
                  <a:cubicBezTo>
                    <a:pt x="2347" y="2347"/>
                    <a:pt x="2443" y="2218"/>
                    <a:pt x="2443" y="2186"/>
                  </a:cubicBezTo>
                  <a:cubicBezTo>
                    <a:pt x="2443" y="2154"/>
                    <a:pt x="2668" y="1736"/>
                    <a:pt x="3150" y="1318"/>
                  </a:cubicBezTo>
                  <a:cubicBezTo>
                    <a:pt x="3632" y="900"/>
                    <a:pt x="4308" y="515"/>
                    <a:pt x="5336" y="515"/>
                  </a:cubicBezTo>
                  <a:close/>
                  <a:moveTo>
                    <a:pt x="5336" y="0"/>
                  </a:moveTo>
                  <a:cubicBezTo>
                    <a:pt x="4147" y="0"/>
                    <a:pt x="3279" y="482"/>
                    <a:pt x="2732" y="965"/>
                  </a:cubicBezTo>
                  <a:cubicBezTo>
                    <a:pt x="2218" y="1447"/>
                    <a:pt x="1961" y="1929"/>
                    <a:pt x="1961" y="1961"/>
                  </a:cubicBezTo>
                  <a:cubicBezTo>
                    <a:pt x="1961" y="1961"/>
                    <a:pt x="836" y="4083"/>
                    <a:pt x="418" y="5561"/>
                  </a:cubicBezTo>
                  <a:cubicBezTo>
                    <a:pt x="193" y="6301"/>
                    <a:pt x="97" y="7329"/>
                    <a:pt x="64" y="8165"/>
                  </a:cubicBezTo>
                  <a:cubicBezTo>
                    <a:pt x="0" y="9001"/>
                    <a:pt x="0" y="9676"/>
                    <a:pt x="0" y="9676"/>
                  </a:cubicBezTo>
                  <a:cubicBezTo>
                    <a:pt x="0" y="9772"/>
                    <a:pt x="32" y="9836"/>
                    <a:pt x="129" y="9901"/>
                  </a:cubicBezTo>
                  <a:cubicBezTo>
                    <a:pt x="166" y="9938"/>
                    <a:pt x="215" y="9954"/>
                    <a:pt x="268" y="9954"/>
                  </a:cubicBezTo>
                  <a:cubicBezTo>
                    <a:pt x="306" y="9954"/>
                    <a:pt x="346" y="9946"/>
                    <a:pt x="386" y="9933"/>
                  </a:cubicBezTo>
                  <a:cubicBezTo>
                    <a:pt x="386" y="9933"/>
                    <a:pt x="579" y="9836"/>
                    <a:pt x="900" y="9676"/>
                  </a:cubicBezTo>
                  <a:cubicBezTo>
                    <a:pt x="1382" y="9483"/>
                    <a:pt x="2090" y="9161"/>
                    <a:pt x="2797" y="8872"/>
                  </a:cubicBezTo>
                  <a:cubicBezTo>
                    <a:pt x="3150" y="8744"/>
                    <a:pt x="3472" y="8647"/>
                    <a:pt x="3761" y="8551"/>
                  </a:cubicBezTo>
                  <a:cubicBezTo>
                    <a:pt x="4050" y="8454"/>
                    <a:pt x="4308" y="8422"/>
                    <a:pt x="4404" y="8422"/>
                  </a:cubicBezTo>
                  <a:cubicBezTo>
                    <a:pt x="4436" y="8422"/>
                    <a:pt x="4500" y="8454"/>
                    <a:pt x="4629" y="8551"/>
                  </a:cubicBezTo>
                  <a:cubicBezTo>
                    <a:pt x="4822" y="8711"/>
                    <a:pt x="5079" y="9033"/>
                    <a:pt x="5336" y="9451"/>
                  </a:cubicBezTo>
                  <a:cubicBezTo>
                    <a:pt x="5722" y="10029"/>
                    <a:pt x="6140" y="10769"/>
                    <a:pt x="6429" y="11379"/>
                  </a:cubicBezTo>
                  <a:cubicBezTo>
                    <a:pt x="6558" y="11669"/>
                    <a:pt x="6686" y="11926"/>
                    <a:pt x="6783" y="12119"/>
                  </a:cubicBezTo>
                  <a:cubicBezTo>
                    <a:pt x="6847" y="12312"/>
                    <a:pt x="6911" y="12408"/>
                    <a:pt x="6911" y="12408"/>
                  </a:cubicBezTo>
                  <a:cubicBezTo>
                    <a:pt x="6943" y="12504"/>
                    <a:pt x="7040" y="12569"/>
                    <a:pt x="7136" y="12569"/>
                  </a:cubicBezTo>
                  <a:cubicBezTo>
                    <a:pt x="7233" y="12569"/>
                    <a:pt x="7329" y="12537"/>
                    <a:pt x="7361" y="12472"/>
                  </a:cubicBezTo>
                  <a:cubicBezTo>
                    <a:pt x="7393" y="12440"/>
                    <a:pt x="8068" y="11444"/>
                    <a:pt x="8808" y="10029"/>
                  </a:cubicBezTo>
                  <a:cubicBezTo>
                    <a:pt x="9547" y="8647"/>
                    <a:pt x="10351" y="6879"/>
                    <a:pt x="10544" y="5368"/>
                  </a:cubicBezTo>
                  <a:cubicBezTo>
                    <a:pt x="10576" y="5175"/>
                    <a:pt x="10608" y="4983"/>
                    <a:pt x="10608" y="4790"/>
                  </a:cubicBezTo>
                  <a:cubicBezTo>
                    <a:pt x="10608" y="3375"/>
                    <a:pt x="9804" y="2154"/>
                    <a:pt x="8776" y="1318"/>
                  </a:cubicBezTo>
                  <a:cubicBezTo>
                    <a:pt x="7747" y="482"/>
                    <a:pt x="6461" y="0"/>
                    <a:pt x="5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311;p64">
              <a:extLst>
                <a:ext uri="{FF2B5EF4-FFF2-40B4-BE49-F238E27FC236}">
                  <a16:creationId xmlns:a16="http://schemas.microsoft.com/office/drawing/2014/main" id="{4485AF5F-341A-4DAA-8AA1-56F6305C8D36}"/>
                </a:ext>
              </a:extLst>
            </p:cNvPr>
            <p:cNvSpPr/>
            <p:nvPr/>
          </p:nvSpPr>
          <p:spPr>
            <a:xfrm>
              <a:off x="4693150" y="1284575"/>
              <a:ext cx="77975" cy="92900"/>
            </a:xfrm>
            <a:custGeom>
              <a:avLst/>
              <a:gdLst/>
              <a:ahLst/>
              <a:cxnLst/>
              <a:rect l="l" t="t" r="r" b="b"/>
              <a:pathLst>
                <a:path w="3119" h="3716" extrusionOk="0">
                  <a:moveTo>
                    <a:pt x="2546" y="0"/>
                  </a:moveTo>
                  <a:cubicBezTo>
                    <a:pt x="2181" y="0"/>
                    <a:pt x="1704" y="701"/>
                    <a:pt x="1704" y="701"/>
                  </a:cubicBezTo>
                  <a:lnTo>
                    <a:pt x="0" y="3530"/>
                  </a:lnTo>
                  <a:cubicBezTo>
                    <a:pt x="0" y="3530"/>
                    <a:pt x="229" y="3716"/>
                    <a:pt x="591" y="3716"/>
                  </a:cubicBezTo>
                  <a:cubicBezTo>
                    <a:pt x="772" y="3716"/>
                    <a:pt x="986" y="3669"/>
                    <a:pt x="1222" y="3530"/>
                  </a:cubicBezTo>
                  <a:cubicBezTo>
                    <a:pt x="1929" y="3144"/>
                    <a:pt x="3118" y="2019"/>
                    <a:pt x="2925" y="605"/>
                  </a:cubicBezTo>
                  <a:cubicBezTo>
                    <a:pt x="2864" y="154"/>
                    <a:pt x="2717" y="0"/>
                    <a:pt x="25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312;p64">
              <a:extLst>
                <a:ext uri="{FF2B5EF4-FFF2-40B4-BE49-F238E27FC236}">
                  <a16:creationId xmlns:a16="http://schemas.microsoft.com/office/drawing/2014/main" id="{30013E5A-EE3F-4CD3-A959-4292D339B1D3}"/>
                </a:ext>
              </a:extLst>
            </p:cNvPr>
            <p:cNvSpPr/>
            <p:nvPr/>
          </p:nvSpPr>
          <p:spPr>
            <a:xfrm>
              <a:off x="4685100" y="1277975"/>
              <a:ext cx="88425" cy="106125"/>
            </a:xfrm>
            <a:custGeom>
              <a:avLst/>
              <a:gdLst/>
              <a:ahLst/>
              <a:cxnLst/>
              <a:rect l="l" t="t" r="r" b="b"/>
              <a:pathLst>
                <a:path w="3537" h="4245" extrusionOk="0">
                  <a:moveTo>
                    <a:pt x="2862" y="1"/>
                  </a:moveTo>
                  <a:cubicBezTo>
                    <a:pt x="2701" y="1"/>
                    <a:pt x="2540" y="65"/>
                    <a:pt x="2444" y="162"/>
                  </a:cubicBezTo>
                  <a:cubicBezTo>
                    <a:pt x="2090" y="419"/>
                    <a:pt x="1833" y="805"/>
                    <a:pt x="1801" y="837"/>
                  </a:cubicBezTo>
                  <a:cubicBezTo>
                    <a:pt x="1737" y="933"/>
                    <a:pt x="1769" y="1126"/>
                    <a:pt x="1897" y="1190"/>
                  </a:cubicBezTo>
                  <a:cubicBezTo>
                    <a:pt x="1948" y="1228"/>
                    <a:pt x="2004" y="1246"/>
                    <a:pt x="2057" y="1246"/>
                  </a:cubicBezTo>
                  <a:cubicBezTo>
                    <a:pt x="2138" y="1246"/>
                    <a:pt x="2212" y="1204"/>
                    <a:pt x="2251" y="1126"/>
                  </a:cubicBezTo>
                  <a:lnTo>
                    <a:pt x="2283" y="1094"/>
                  </a:lnTo>
                  <a:cubicBezTo>
                    <a:pt x="2315" y="1030"/>
                    <a:pt x="2444" y="869"/>
                    <a:pt x="2572" y="740"/>
                  </a:cubicBezTo>
                  <a:cubicBezTo>
                    <a:pt x="2637" y="676"/>
                    <a:pt x="2701" y="612"/>
                    <a:pt x="2765" y="580"/>
                  </a:cubicBezTo>
                  <a:cubicBezTo>
                    <a:pt x="2829" y="547"/>
                    <a:pt x="2862" y="547"/>
                    <a:pt x="2862" y="547"/>
                  </a:cubicBezTo>
                  <a:cubicBezTo>
                    <a:pt x="2894" y="580"/>
                    <a:pt x="2958" y="676"/>
                    <a:pt x="2990" y="901"/>
                  </a:cubicBezTo>
                  <a:cubicBezTo>
                    <a:pt x="2990" y="997"/>
                    <a:pt x="2990" y="1094"/>
                    <a:pt x="3022" y="1190"/>
                  </a:cubicBezTo>
                  <a:cubicBezTo>
                    <a:pt x="3022" y="1737"/>
                    <a:pt x="2765" y="2251"/>
                    <a:pt x="2444" y="2669"/>
                  </a:cubicBezTo>
                  <a:cubicBezTo>
                    <a:pt x="2122" y="3087"/>
                    <a:pt x="1704" y="3408"/>
                    <a:pt x="1383" y="3569"/>
                  </a:cubicBezTo>
                  <a:cubicBezTo>
                    <a:pt x="1190" y="3698"/>
                    <a:pt x="1029" y="3730"/>
                    <a:pt x="901" y="3730"/>
                  </a:cubicBezTo>
                  <a:cubicBezTo>
                    <a:pt x="772" y="3730"/>
                    <a:pt x="644" y="3698"/>
                    <a:pt x="579" y="3665"/>
                  </a:cubicBezTo>
                  <a:lnTo>
                    <a:pt x="515" y="3601"/>
                  </a:lnTo>
                  <a:lnTo>
                    <a:pt x="483" y="3601"/>
                  </a:lnTo>
                  <a:cubicBezTo>
                    <a:pt x="429" y="3561"/>
                    <a:pt x="370" y="3543"/>
                    <a:pt x="312" y="3543"/>
                  </a:cubicBezTo>
                  <a:cubicBezTo>
                    <a:pt x="231" y="3543"/>
                    <a:pt x="153" y="3577"/>
                    <a:pt x="97" y="3633"/>
                  </a:cubicBezTo>
                  <a:cubicBezTo>
                    <a:pt x="1" y="3762"/>
                    <a:pt x="33" y="3923"/>
                    <a:pt x="161" y="4019"/>
                  </a:cubicBezTo>
                  <a:cubicBezTo>
                    <a:pt x="161" y="4051"/>
                    <a:pt x="451" y="4244"/>
                    <a:pt x="901" y="4244"/>
                  </a:cubicBezTo>
                  <a:cubicBezTo>
                    <a:pt x="1126" y="4244"/>
                    <a:pt x="1383" y="4212"/>
                    <a:pt x="1672" y="4051"/>
                  </a:cubicBezTo>
                  <a:cubicBezTo>
                    <a:pt x="2026" y="3826"/>
                    <a:pt x="2476" y="3473"/>
                    <a:pt x="2862" y="2990"/>
                  </a:cubicBezTo>
                  <a:cubicBezTo>
                    <a:pt x="3247" y="2508"/>
                    <a:pt x="3537" y="1898"/>
                    <a:pt x="3537" y="1190"/>
                  </a:cubicBezTo>
                  <a:cubicBezTo>
                    <a:pt x="3537" y="1062"/>
                    <a:pt x="3537" y="965"/>
                    <a:pt x="3504" y="837"/>
                  </a:cubicBezTo>
                  <a:cubicBezTo>
                    <a:pt x="3472" y="580"/>
                    <a:pt x="3408" y="387"/>
                    <a:pt x="3312" y="258"/>
                  </a:cubicBezTo>
                  <a:cubicBezTo>
                    <a:pt x="3215" y="97"/>
                    <a:pt x="3054" y="1"/>
                    <a:pt x="2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313;p64">
              <a:extLst>
                <a:ext uri="{FF2B5EF4-FFF2-40B4-BE49-F238E27FC236}">
                  <a16:creationId xmlns:a16="http://schemas.microsoft.com/office/drawing/2014/main" id="{3603E619-522D-4018-B5DF-B9FD739C8A08}"/>
                </a:ext>
              </a:extLst>
            </p:cNvPr>
            <p:cNvSpPr/>
            <p:nvPr/>
          </p:nvSpPr>
          <p:spPr>
            <a:xfrm>
              <a:off x="4422325" y="1150100"/>
              <a:ext cx="55475" cy="116650"/>
            </a:xfrm>
            <a:custGeom>
              <a:avLst/>
              <a:gdLst/>
              <a:ahLst/>
              <a:cxnLst/>
              <a:rect l="l" t="t" r="r" b="b"/>
              <a:pathLst>
                <a:path w="2219" h="4666" extrusionOk="0">
                  <a:moveTo>
                    <a:pt x="1642" y="1"/>
                  </a:moveTo>
                  <a:cubicBezTo>
                    <a:pt x="1310" y="1"/>
                    <a:pt x="903" y="206"/>
                    <a:pt x="611" y="1034"/>
                  </a:cubicBezTo>
                  <a:cubicBezTo>
                    <a:pt x="1" y="2641"/>
                    <a:pt x="997" y="4666"/>
                    <a:pt x="997" y="4666"/>
                  </a:cubicBezTo>
                  <a:lnTo>
                    <a:pt x="2026" y="2544"/>
                  </a:lnTo>
                  <a:lnTo>
                    <a:pt x="2218" y="198"/>
                  </a:lnTo>
                  <a:cubicBezTo>
                    <a:pt x="2218" y="198"/>
                    <a:pt x="1966" y="1"/>
                    <a:pt x="1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314;p64">
              <a:extLst>
                <a:ext uri="{FF2B5EF4-FFF2-40B4-BE49-F238E27FC236}">
                  <a16:creationId xmlns:a16="http://schemas.microsoft.com/office/drawing/2014/main" id="{78B27283-BB03-4AA4-9E66-49FCAEC4340B}"/>
                </a:ext>
              </a:extLst>
            </p:cNvPr>
            <p:cNvSpPr/>
            <p:nvPr/>
          </p:nvSpPr>
          <p:spPr>
            <a:xfrm>
              <a:off x="4425550" y="1143775"/>
              <a:ext cx="59475" cy="129425"/>
            </a:xfrm>
            <a:custGeom>
              <a:avLst/>
              <a:gdLst/>
              <a:ahLst/>
              <a:cxnLst/>
              <a:rect l="l" t="t" r="r" b="b"/>
              <a:pathLst>
                <a:path w="2379" h="5177" extrusionOk="0">
                  <a:moveTo>
                    <a:pt x="1511" y="1"/>
                  </a:moveTo>
                  <a:cubicBezTo>
                    <a:pt x="1286" y="1"/>
                    <a:pt x="1029" y="65"/>
                    <a:pt x="804" y="258"/>
                  </a:cubicBezTo>
                  <a:cubicBezTo>
                    <a:pt x="579" y="451"/>
                    <a:pt x="386" y="740"/>
                    <a:pt x="225" y="1190"/>
                  </a:cubicBezTo>
                  <a:cubicBezTo>
                    <a:pt x="64" y="1608"/>
                    <a:pt x="0" y="2026"/>
                    <a:pt x="0" y="2444"/>
                  </a:cubicBezTo>
                  <a:cubicBezTo>
                    <a:pt x="0" y="3794"/>
                    <a:pt x="611" y="5015"/>
                    <a:pt x="643" y="5048"/>
                  </a:cubicBezTo>
                  <a:cubicBezTo>
                    <a:pt x="675" y="5144"/>
                    <a:pt x="772" y="5176"/>
                    <a:pt x="868" y="5176"/>
                  </a:cubicBezTo>
                  <a:cubicBezTo>
                    <a:pt x="964" y="5176"/>
                    <a:pt x="1061" y="5144"/>
                    <a:pt x="1125" y="5048"/>
                  </a:cubicBezTo>
                  <a:lnTo>
                    <a:pt x="2122" y="2926"/>
                  </a:lnTo>
                  <a:cubicBezTo>
                    <a:pt x="2186" y="2765"/>
                    <a:pt x="2122" y="2605"/>
                    <a:pt x="1993" y="2540"/>
                  </a:cubicBezTo>
                  <a:cubicBezTo>
                    <a:pt x="1959" y="2523"/>
                    <a:pt x="1922" y="2515"/>
                    <a:pt x="1885" y="2515"/>
                  </a:cubicBezTo>
                  <a:cubicBezTo>
                    <a:pt x="1785" y="2515"/>
                    <a:pt x="1687" y="2575"/>
                    <a:pt x="1639" y="2669"/>
                  </a:cubicBezTo>
                  <a:lnTo>
                    <a:pt x="899" y="4268"/>
                  </a:lnTo>
                  <a:lnTo>
                    <a:pt x="899" y="4268"/>
                  </a:lnTo>
                  <a:cubicBezTo>
                    <a:pt x="739" y="3818"/>
                    <a:pt x="547" y="3138"/>
                    <a:pt x="547" y="2444"/>
                  </a:cubicBezTo>
                  <a:cubicBezTo>
                    <a:pt x="547" y="2058"/>
                    <a:pt x="579" y="1705"/>
                    <a:pt x="707" y="1383"/>
                  </a:cubicBezTo>
                  <a:cubicBezTo>
                    <a:pt x="868" y="997"/>
                    <a:pt x="1029" y="772"/>
                    <a:pt x="1157" y="676"/>
                  </a:cubicBezTo>
                  <a:cubicBezTo>
                    <a:pt x="1286" y="547"/>
                    <a:pt x="1382" y="547"/>
                    <a:pt x="1511" y="547"/>
                  </a:cubicBezTo>
                  <a:cubicBezTo>
                    <a:pt x="1529" y="541"/>
                    <a:pt x="1549" y="539"/>
                    <a:pt x="1569" y="539"/>
                  </a:cubicBezTo>
                  <a:cubicBezTo>
                    <a:pt x="1654" y="539"/>
                    <a:pt x="1748" y="586"/>
                    <a:pt x="1800" y="612"/>
                  </a:cubicBezTo>
                  <a:lnTo>
                    <a:pt x="1897" y="644"/>
                  </a:lnTo>
                  <a:lnTo>
                    <a:pt x="1929" y="676"/>
                  </a:lnTo>
                  <a:cubicBezTo>
                    <a:pt x="1969" y="716"/>
                    <a:pt x="2026" y="734"/>
                    <a:pt x="2084" y="734"/>
                  </a:cubicBezTo>
                  <a:cubicBezTo>
                    <a:pt x="2164" y="734"/>
                    <a:pt x="2245" y="700"/>
                    <a:pt x="2282" y="644"/>
                  </a:cubicBezTo>
                  <a:cubicBezTo>
                    <a:pt x="2379" y="515"/>
                    <a:pt x="2379" y="354"/>
                    <a:pt x="2250" y="258"/>
                  </a:cubicBezTo>
                  <a:cubicBezTo>
                    <a:pt x="2218" y="258"/>
                    <a:pt x="1961" y="1"/>
                    <a:pt x="1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315;p64">
              <a:extLst>
                <a:ext uri="{FF2B5EF4-FFF2-40B4-BE49-F238E27FC236}">
                  <a16:creationId xmlns:a16="http://schemas.microsoft.com/office/drawing/2014/main" id="{87C840C2-F9B1-4FC9-92AC-D66C96646F9B}"/>
                </a:ext>
              </a:extLst>
            </p:cNvPr>
            <p:cNvSpPr/>
            <p:nvPr/>
          </p:nvSpPr>
          <p:spPr>
            <a:xfrm>
              <a:off x="4469750" y="1442050"/>
              <a:ext cx="140350" cy="85950"/>
            </a:xfrm>
            <a:custGeom>
              <a:avLst/>
              <a:gdLst/>
              <a:ahLst/>
              <a:cxnLst/>
              <a:rect l="l" t="t" r="r" b="b"/>
              <a:pathLst>
                <a:path w="5614" h="3438" extrusionOk="0">
                  <a:moveTo>
                    <a:pt x="5483" y="0"/>
                  </a:moveTo>
                  <a:cubicBezTo>
                    <a:pt x="4710" y="0"/>
                    <a:pt x="321" y="2117"/>
                    <a:pt x="321" y="2117"/>
                  </a:cubicBezTo>
                  <a:cubicBezTo>
                    <a:pt x="321" y="2117"/>
                    <a:pt x="0" y="3338"/>
                    <a:pt x="1318" y="3435"/>
                  </a:cubicBezTo>
                  <a:cubicBezTo>
                    <a:pt x="1340" y="3437"/>
                    <a:pt x="1362" y="3437"/>
                    <a:pt x="1385" y="3437"/>
                  </a:cubicBezTo>
                  <a:cubicBezTo>
                    <a:pt x="2728" y="3437"/>
                    <a:pt x="5404" y="692"/>
                    <a:pt x="5593" y="92"/>
                  </a:cubicBezTo>
                  <a:cubicBezTo>
                    <a:pt x="5613" y="28"/>
                    <a:pt x="5572" y="0"/>
                    <a:pt x="54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316;p64">
              <a:extLst>
                <a:ext uri="{FF2B5EF4-FFF2-40B4-BE49-F238E27FC236}">
                  <a16:creationId xmlns:a16="http://schemas.microsoft.com/office/drawing/2014/main" id="{05A0B44A-43B3-416C-BDE2-C3BDA9656576}"/>
                </a:ext>
              </a:extLst>
            </p:cNvPr>
            <p:cNvSpPr/>
            <p:nvPr/>
          </p:nvSpPr>
          <p:spPr>
            <a:xfrm>
              <a:off x="4470550" y="1435500"/>
              <a:ext cx="145475" cy="98875"/>
            </a:xfrm>
            <a:custGeom>
              <a:avLst/>
              <a:gdLst/>
              <a:ahLst/>
              <a:cxnLst/>
              <a:rect l="l" t="t" r="r" b="b"/>
              <a:pathLst>
                <a:path w="5819" h="3955" extrusionOk="0">
                  <a:moveTo>
                    <a:pt x="5072" y="614"/>
                  </a:moveTo>
                  <a:cubicBezTo>
                    <a:pt x="4748" y="1047"/>
                    <a:pt x="4092" y="1750"/>
                    <a:pt x="3407" y="2315"/>
                  </a:cubicBezTo>
                  <a:cubicBezTo>
                    <a:pt x="3022" y="2636"/>
                    <a:pt x="2636" y="2925"/>
                    <a:pt x="2282" y="3118"/>
                  </a:cubicBezTo>
                  <a:cubicBezTo>
                    <a:pt x="1937" y="3291"/>
                    <a:pt x="1642" y="3413"/>
                    <a:pt x="1446" y="3413"/>
                  </a:cubicBezTo>
                  <a:cubicBezTo>
                    <a:pt x="1424" y="3413"/>
                    <a:pt x="1402" y="3411"/>
                    <a:pt x="1382" y="3408"/>
                  </a:cubicBezTo>
                  <a:lnTo>
                    <a:pt x="1318" y="3408"/>
                  </a:lnTo>
                  <a:cubicBezTo>
                    <a:pt x="932" y="3375"/>
                    <a:pt x="772" y="3247"/>
                    <a:pt x="643" y="3118"/>
                  </a:cubicBezTo>
                  <a:cubicBezTo>
                    <a:pt x="547" y="2990"/>
                    <a:pt x="514" y="2797"/>
                    <a:pt x="514" y="2668"/>
                  </a:cubicBezTo>
                  <a:cubicBezTo>
                    <a:pt x="514" y="2623"/>
                    <a:pt x="530" y="2578"/>
                    <a:pt x="540" y="2544"/>
                  </a:cubicBezTo>
                  <a:lnTo>
                    <a:pt x="540" y="2544"/>
                  </a:lnTo>
                  <a:cubicBezTo>
                    <a:pt x="654" y="2489"/>
                    <a:pt x="846" y="2397"/>
                    <a:pt x="1093" y="2283"/>
                  </a:cubicBezTo>
                  <a:cubicBezTo>
                    <a:pt x="1736" y="1993"/>
                    <a:pt x="2700" y="1543"/>
                    <a:pt x="3568" y="1158"/>
                  </a:cubicBezTo>
                  <a:cubicBezTo>
                    <a:pt x="4018" y="997"/>
                    <a:pt x="4436" y="804"/>
                    <a:pt x="4790" y="707"/>
                  </a:cubicBezTo>
                  <a:cubicBezTo>
                    <a:pt x="4894" y="666"/>
                    <a:pt x="4985" y="637"/>
                    <a:pt x="5072" y="614"/>
                  </a:cubicBezTo>
                  <a:close/>
                  <a:moveTo>
                    <a:pt x="5433" y="0"/>
                  </a:moveTo>
                  <a:cubicBezTo>
                    <a:pt x="5304" y="0"/>
                    <a:pt x="5143" y="32"/>
                    <a:pt x="4918" y="97"/>
                  </a:cubicBezTo>
                  <a:cubicBezTo>
                    <a:pt x="4211" y="290"/>
                    <a:pt x="3054" y="804"/>
                    <a:pt x="2025" y="1254"/>
                  </a:cubicBezTo>
                  <a:cubicBezTo>
                    <a:pt x="1029" y="1736"/>
                    <a:pt x="161" y="2122"/>
                    <a:pt x="161" y="2122"/>
                  </a:cubicBezTo>
                  <a:cubicBezTo>
                    <a:pt x="97" y="2154"/>
                    <a:pt x="32" y="2218"/>
                    <a:pt x="32" y="2315"/>
                  </a:cubicBezTo>
                  <a:cubicBezTo>
                    <a:pt x="32" y="2315"/>
                    <a:pt x="0" y="2443"/>
                    <a:pt x="0" y="2668"/>
                  </a:cubicBezTo>
                  <a:cubicBezTo>
                    <a:pt x="0" y="2861"/>
                    <a:pt x="32" y="3183"/>
                    <a:pt x="225" y="3440"/>
                  </a:cubicBezTo>
                  <a:cubicBezTo>
                    <a:pt x="418" y="3729"/>
                    <a:pt x="772" y="3922"/>
                    <a:pt x="1286" y="3954"/>
                  </a:cubicBezTo>
                  <a:lnTo>
                    <a:pt x="1382" y="3954"/>
                  </a:lnTo>
                  <a:cubicBezTo>
                    <a:pt x="1800" y="3954"/>
                    <a:pt x="2250" y="3761"/>
                    <a:pt x="2700" y="3472"/>
                  </a:cubicBezTo>
                  <a:cubicBezTo>
                    <a:pt x="3375" y="3054"/>
                    <a:pt x="4115" y="2443"/>
                    <a:pt x="4693" y="1865"/>
                  </a:cubicBezTo>
                  <a:cubicBezTo>
                    <a:pt x="4983" y="1575"/>
                    <a:pt x="5240" y="1286"/>
                    <a:pt x="5433" y="1029"/>
                  </a:cubicBezTo>
                  <a:cubicBezTo>
                    <a:pt x="5625" y="804"/>
                    <a:pt x="5754" y="611"/>
                    <a:pt x="5818" y="418"/>
                  </a:cubicBezTo>
                  <a:lnTo>
                    <a:pt x="5818" y="322"/>
                  </a:lnTo>
                  <a:cubicBezTo>
                    <a:pt x="5818" y="257"/>
                    <a:pt x="5818" y="193"/>
                    <a:pt x="5786" y="129"/>
                  </a:cubicBezTo>
                  <a:cubicBezTo>
                    <a:pt x="5722" y="65"/>
                    <a:pt x="5658" y="32"/>
                    <a:pt x="5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317;p64">
              <a:extLst>
                <a:ext uri="{FF2B5EF4-FFF2-40B4-BE49-F238E27FC236}">
                  <a16:creationId xmlns:a16="http://schemas.microsoft.com/office/drawing/2014/main" id="{BB88AFBB-B6F2-401F-B6CE-6D0F11756ABE}"/>
                </a:ext>
              </a:extLst>
            </p:cNvPr>
            <p:cNvSpPr/>
            <p:nvPr/>
          </p:nvSpPr>
          <p:spPr>
            <a:xfrm>
              <a:off x="4434375" y="979525"/>
              <a:ext cx="393000" cy="529650"/>
            </a:xfrm>
            <a:custGeom>
              <a:avLst/>
              <a:gdLst/>
              <a:ahLst/>
              <a:cxnLst/>
              <a:rect l="l" t="t" r="r" b="b"/>
              <a:pathLst>
                <a:path w="15720" h="21186" extrusionOk="0">
                  <a:moveTo>
                    <a:pt x="9216" y="1"/>
                  </a:moveTo>
                  <a:cubicBezTo>
                    <a:pt x="8300" y="1"/>
                    <a:pt x="7368" y="253"/>
                    <a:pt x="6494" y="849"/>
                  </a:cubicBezTo>
                  <a:cubicBezTo>
                    <a:pt x="6494" y="849"/>
                    <a:pt x="2958" y="2489"/>
                    <a:pt x="2154" y="4996"/>
                  </a:cubicBezTo>
                  <a:cubicBezTo>
                    <a:pt x="1319" y="7535"/>
                    <a:pt x="1" y="12710"/>
                    <a:pt x="1" y="14639"/>
                  </a:cubicBezTo>
                  <a:cubicBezTo>
                    <a:pt x="1" y="16568"/>
                    <a:pt x="611" y="20522"/>
                    <a:pt x="1929" y="21100"/>
                  </a:cubicBezTo>
                  <a:cubicBezTo>
                    <a:pt x="2056" y="21159"/>
                    <a:pt x="2211" y="21186"/>
                    <a:pt x="2389" y="21186"/>
                  </a:cubicBezTo>
                  <a:cubicBezTo>
                    <a:pt x="4059" y="21186"/>
                    <a:pt x="7736" y="18805"/>
                    <a:pt x="8840" y="18079"/>
                  </a:cubicBezTo>
                  <a:cubicBezTo>
                    <a:pt x="10030" y="17275"/>
                    <a:pt x="11444" y="14125"/>
                    <a:pt x="12987" y="12293"/>
                  </a:cubicBezTo>
                  <a:cubicBezTo>
                    <a:pt x="14498" y="10492"/>
                    <a:pt x="15719" y="7149"/>
                    <a:pt x="15109" y="4417"/>
                  </a:cubicBezTo>
                  <a:cubicBezTo>
                    <a:pt x="14649" y="2336"/>
                    <a:pt x="12004" y="1"/>
                    <a:pt x="92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318;p64">
              <a:extLst>
                <a:ext uri="{FF2B5EF4-FFF2-40B4-BE49-F238E27FC236}">
                  <a16:creationId xmlns:a16="http://schemas.microsoft.com/office/drawing/2014/main" id="{15300F0C-1E67-4091-96C1-4BC13666449D}"/>
                </a:ext>
              </a:extLst>
            </p:cNvPr>
            <p:cNvSpPr/>
            <p:nvPr/>
          </p:nvSpPr>
          <p:spPr>
            <a:xfrm>
              <a:off x="4427950" y="972625"/>
              <a:ext cx="394600" cy="543250"/>
            </a:xfrm>
            <a:custGeom>
              <a:avLst/>
              <a:gdLst/>
              <a:ahLst/>
              <a:cxnLst/>
              <a:rect l="l" t="t" r="r" b="b"/>
              <a:pathLst>
                <a:path w="15784" h="21730" extrusionOk="0">
                  <a:moveTo>
                    <a:pt x="9483" y="547"/>
                  </a:moveTo>
                  <a:cubicBezTo>
                    <a:pt x="10801" y="547"/>
                    <a:pt x="12119" y="1093"/>
                    <a:pt x="13115" y="1929"/>
                  </a:cubicBezTo>
                  <a:cubicBezTo>
                    <a:pt x="14144" y="2732"/>
                    <a:pt x="14883" y="3793"/>
                    <a:pt x="15108" y="4725"/>
                  </a:cubicBezTo>
                  <a:cubicBezTo>
                    <a:pt x="15205" y="5207"/>
                    <a:pt x="15269" y="5690"/>
                    <a:pt x="15269" y="6204"/>
                  </a:cubicBezTo>
                  <a:cubicBezTo>
                    <a:pt x="15269" y="8486"/>
                    <a:pt x="14240" y="10961"/>
                    <a:pt x="13019" y="12408"/>
                  </a:cubicBezTo>
                  <a:cubicBezTo>
                    <a:pt x="12248" y="13340"/>
                    <a:pt x="11508" y="14594"/>
                    <a:pt x="10833" y="15719"/>
                  </a:cubicBezTo>
                  <a:cubicBezTo>
                    <a:pt x="10126" y="16812"/>
                    <a:pt x="9451" y="17776"/>
                    <a:pt x="8937" y="18130"/>
                  </a:cubicBezTo>
                  <a:cubicBezTo>
                    <a:pt x="8390" y="18483"/>
                    <a:pt x="7201" y="19287"/>
                    <a:pt x="5947" y="19962"/>
                  </a:cubicBezTo>
                  <a:cubicBezTo>
                    <a:pt x="5337" y="20283"/>
                    <a:pt x="4694" y="20605"/>
                    <a:pt x="4115" y="20830"/>
                  </a:cubicBezTo>
                  <a:cubicBezTo>
                    <a:pt x="3536" y="21087"/>
                    <a:pt x="2990" y="21215"/>
                    <a:pt x="2636" y="21215"/>
                  </a:cubicBezTo>
                  <a:cubicBezTo>
                    <a:pt x="2508" y="21215"/>
                    <a:pt x="2379" y="21183"/>
                    <a:pt x="2315" y="21151"/>
                  </a:cubicBezTo>
                  <a:cubicBezTo>
                    <a:pt x="2058" y="21055"/>
                    <a:pt x="1801" y="20733"/>
                    <a:pt x="1576" y="20283"/>
                  </a:cubicBezTo>
                  <a:cubicBezTo>
                    <a:pt x="1222" y="19576"/>
                    <a:pt x="965" y="18580"/>
                    <a:pt x="804" y="17615"/>
                  </a:cubicBezTo>
                  <a:cubicBezTo>
                    <a:pt x="611" y="16619"/>
                    <a:pt x="547" y="15622"/>
                    <a:pt x="547" y="14915"/>
                  </a:cubicBezTo>
                  <a:cubicBezTo>
                    <a:pt x="547" y="14015"/>
                    <a:pt x="868" y="12215"/>
                    <a:pt x="1286" y="10383"/>
                  </a:cubicBezTo>
                  <a:cubicBezTo>
                    <a:pt x="1704" y="8551"/>
                    <a:pt x="2251" y="6622"/>
                    <a:pt x="2636" y="5368"/>
                  </a:cubicBezTo>
                  <a:cubicBezTo>
                    <a:pt x="3022" y="4179"/>
                    <a:pt x="4083" y="3182"/>
                    <a:pt x="5047" y="2475"/>
                  </a:cubicBezTo>
                  <a:cubicBezTo>
                    <a:pt x="5529" y="2122"/>
                    <a:pt x="5979" y="1832"/>
                    <a:pt x="6301" y="1672"/>
                  </a:cubicBezTo>
                  <a:cubicBezTo>
                    <a:pt x="6494" y="1575"/>
                    <a:pt x="6622" y="1511"/>
                    <a:pt x="6719" y="1447"/>
                  </a:cubicBezTo>
                  <a:lnTo>
                    <a:pt x="6815" y="1382"/>
                  </a:lnTo>
                  <a:lnTo>
                    <a:pt x="6879" y="1382"/>
                  </a:lnTo>
                  <a:lnTo>
                    <a:pt x="6912" y="1350"/>
                  </a:lnTo>
                  <a:cubicBezTo>
                    <a:pt x="7747" y="772"/>
                    <a:pt x="8615" y="547"/>
                    <a:pt x="9483" y="547"/>
                  </a:cubicBezTo>
                  <a:close/>
                  <a:moveTo>
                    <a:pt x="9483" y="0"/>
                  </a:moveTo>
                  <a:cubicBezTo>
                    <a:pt x="8519" y="0"/>
                    <a:pt x="7522" y="289"/>
                    <a:pt x="6590" y="900"/>
                  </a:cubicBezTo>
                  <a:lnTo>
                    <a:pt x="6604" y="919"/>
                  </a:lnTo>
                  <a:lnTo>
                    <a:pt x="6604" y="919"/>
                  </a:lnTo>
                  <a:cubicBezTo>
                    <a:pt x="6397" y="1009"/>
                    <a:pt x="5599" y="1410"/>
                    <a:pt x="4726" y="2057"/>
                  </a:cubicBezTo>
                  <a:cubicBezTo>
                    <a:pt x="3697" y="2797"/>
                    <a:pt x="2572" y="3857"/>
                    <a:pt x="2154" y="5207"/>
                  </a:cubicBezTo>
                  <a:cubicBezTo>
                    <a:pt x="1736" y="6493"/>
                    <a:pt x="1190" y="8422"/>
                    <a:pt x="772" y="10254"/>
                  </a:cubicBezTo>
                  <a:cubicBezTo>
                    <a:pt x="322" y="12119"/>
                    <a:pt x="1" y="13886"/>
                    <a:pt x="1" y="14915"/>
                  </a:cubicBezTo>
                  <a:cubicBezTo>
                    <a:pt x="1" y="15912"/>
                    <a:pt x="161" y="17390"/>
                    <a:pt x="483" y="18708"/>
                  </a:cubicBezTo>
                  <a:cubicBezTo>
                    <a:pt x="643" y="19383"/>
                    <a:pt x="836" y="19994"/>
                    <a:pt x="1093" y="20508"/>
                  </a:cubicBezTo>
                  <a:cubicBezTo>
                    <a:pt x="1351" y="21023"/>
                    <a:pt x="1672" y="21440"/>
                    <a:pt x="2090" y="21633"/>
                  </a:cubicBezTo>
                  <a:cubicBezTo>
                    <a:pt x="2251" y="21730"/>
                    <a:pt x="2444" y="21730"/>
                    <a:pt x="2636" y="21730"/>
                  </a:cubicBezTo>
                  <a:cubicBezTo>
                    <a:pt x="3119" y="21730"/>
                    <a:pt x="3697" y="21569"/>
                    <a:pt x="4308" y="21344"/>
                  </a:cubicBezTo>
                  <a:cubicBezTo>
                    <a:pt x="6140" y="20605"/>
                    <a:pt x="8390" y="19126"/>
                    <a:pt x="9226" y="18580"/>
                  </a:cubicBezTo>
                  <a:cubicBezTo>
                    <a:pt x="9933" y="18097"/>
                    <a:pt x="10576" y="17101"/>
                    <a:pt x="11283" y="15976"/>
                  </a:cubicBezTo>
                  <a:cubicBezTo>
                    <a:pt x="11958" y="14883"/>
                    <a:pt x="12698" y="13629"/>
                    <a:pt x="13437" y="12761"/>
                  </a:cubicBezTo>
                  <a:cubicBezTo>
                    <a:pt x="14723" y="11186"/>
                    <a:pt x="15783" y="8647"/>
                    <a:pt x="15783" y="6204"/>
                  </a:cubicBezTo>
                  <a:cubicBezTo>
                    <a:pt x="15783" y="5658"/>
                    <a:pt x="15751" y="5143"/>
                    <a:pt x="15623" y="4629"/>
                  </a:cubicBezTo>
                  <a:cubicBezTo>
                    <a:pt x="15366" y="3504"/>
                    <a:pt x="14562" y="2379"/>
                    <a:pt x="13469" y="1511"/>
                  </a:cubicBezTo>
                  <a:cubicBezTo>
                    <a:pt x="12344" y="611"/>
                    <a:pt x="10962" y="0"/>
                    <a:pt x="94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319;p64">
              <a:extLst>
                <a:ext uri="{FF2B5EF4-FFF2-40B4-BE49-F238E27FC236}">
                  <a16:creationId xmlns:a16="http://schemas.microsoft.com/office/drawing/2014/main" id="{F692E409-A616-4C7F-9840-235F50E567B7}"/>
                </a:ext>
              </a:extLst>
            </p:cNvPr>
            <p:cNvSpPr/>
            <p:nvPr/>
          </p:nvSpPr>
          <p:spPr>
            <a:xfrm>
              <a:off x="4455275" y="979525"/>
              <a:ext cx="372100" cy="369200"/>
            </a:xfrm>
            <a:custGeom>
              <a:avLst/>
              <a:gdLst/>
              <a:ahLst/>
              <a:cxnLst/>
              <a:rect l="l" t="t" r="r" b="b"/>
              <a:pathLst>
                <a:path w="14884" h="14768" extrusionOk="0">
                  <a:moveTo>
                    <a:pt x="8380" y="1"/>
                  </a:moveTo>
                  <a:cubicBezTo>
                    <a:pt x="7464" y="1"/>
                    <a:pt x="6532" y="253"/>
                    <a:pt x="5658" y="849"/>
                  </a:cubicBezTo>
                  <a:cubicBezTo>
                    <a:pt x="5658" y="849"/>
                    <a:pt x="2122" y="2489"/>
                    <a:pt x="1318" y="4996"/>
                  </a:cubicBezTo>
                  <a:cubicBezTo>
                    <a:pt x="933" y="6217"/>
                    <a:pt x="418" y="8017"/>
                    <a:pt x="0" y="9785"/>
                  </a:cubicBezTo>
                  <a:cubicBezTo>
                    <a:pt x="708" y="8692"/>
                    <a:pt x="1833" y="6860"/>
                    <a:pt x="1897" y="6442"/>
                  </a:cubicBezTo>
                  <a:cubicBezTo>
                    <a:pt x="2026" y="5832"/>
                    <a:pt x="2026" y="5735"/>
                    <a:pt x="2733" y="5735"/>
                  </a:cubicBezTo>
                  <a:cubicBezTo>
                    <a:pt x="3440" y="5735"/>
                    <a:pt x="4758" y="7760"/>
                    <a:pt x="6558" y="8146"/>
                  </a:cubicBezTo>
                  <a:cubicBezTo>
                    <a:pt x="8390" y="8564"/>
                    <a:pt x="10833" y="8242"/>
                    <a:pt x="10833" y="9271"/>
                  </a:cubicBezTo>
                  <a:cubicBezTo>
                    <a:pt x="10833" y="10267"/>
                    <a:pt x="9419" y="11907"/>
                    <a:pt x="10319" y="12389"/>
                  </a:cubicBezTo>
                  <a:cubicBezTo>
                    <a:pt x="11026" y="12807"/>
                    <a:pt x="10383" y="14157"/>
                    <a:pt x="10447" y="14768"/>
                  </a:cubicBezTo>
                  <a:cubicBezTo>
                    <a:pt x="10994" y="13900"/>
                    <a:pt x="11572" y="13000"/>
                    <a:pt x="12151" y="12293"/>
                  </a:cubicBezTo>
                  <a:cubicBezTo>
                    <a:pt x="13662" y="10492"/>
                    <a:pt x="14883" y="7149"/>
                    <a:pt x="14273" y="4417"/>
                  </a:cubicBezTo>
                  <a:cubicBezTo>
                    <a:pt x="13813" y="2336"/>
                    <a:pt x="11168" y="1"/>
                    <a:pt x="83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320;p64">
              <a:extLst>
                <a:ext uri="{FF2B5EF4-FFF2-40B4-BE49-F238E27FC236}">
                  <a16:creationId xmlns:a16="http://schemas.microsoft.com/office/drawing/2014/main" id="{F2031959-8A1E-4189-B5BA-ED6EEDCFD5FB}"/>
                </a:ext>
              </a:extLst>
            </p:cNvPr>
            <p:cNvSpPr/>
            <p:nvPr/>
          </p:nvSpPr>
          <p:spPr>
            <a:xfrm>
              <a:off x="4448050" y="972625"/>
              <a:ext cx="374500" cy="382750"/>
            </a:xfrm>
            <a:custGeom>
              <a:avLst/>
              <a:gdLst/>
              <a:ahLst/>
              <a:cxnLst/>
              <a:rect l="l" t="t" r="r" b="b"/>
              <a:pathLst>
                <a:path w="14980" h="15310" extrusionOk="0">
                  <a:moveTo>
                    <a:pt x="8679" y="547"/>
                  </a:moveTo>
                  <a:cubicBezTo>
                    <a:pt x="9997" y="547"/>
                    <a:pt x="11315" y="1093"/>
                    <a:pt x="12311" y="1929"/>
                  </a:cubicBezTo>
                  <a:cubicBezTo>
                    <a:pt x="13340" y="2732"/>
                    <a:pt x="14079" y="3793"/>
                    <a:pt x="14304" y="4725"/>
                  </a:cubicBezTo>
                  <a:cubicBezTo>
                    <a:pt x="14401" y="5207"/>
                    <a:pt x="14465" y="5690"/>
                    <a:pt x="14465" y="6204"/>
                  </a:cubicBezTo>
                  <a:cubicBezTo>
                    <a:pt x="14465" y="8486"/>
                    <a:pt x="13436" y="10961"/>
                    <a:pt x="12215" y="12408"/>
                  </a:cubicBezTo>
                  <a:cubicBezTo>
                    <a:pt x="11868" y="12832"/>
                    <a:pt x="11520" y="13327"/>
                    <a:pt x="11180" y="13842"/>
                  </a:cubicBezTo>
                  <a:lnTo>
                    <a:pt x="11180" y="13842"/>
                  </a:lnTo>
                  <a:cubicBezTo>
                    <a:pt x="11203" y="13696"/>
                    <a:pt x="11219" y="13546"/>
                    <a:pt x="11219" y="13404"/>
                  </a:cubicBezTo>
                  <a:cubicBezTo>
                    <a:pt x="11219" y="13244"/>
                    <a:pt x="11186" y="13051"/>
                    <a:pt x="11122" y="12890"/>
                  </a:cubicBezTo>
                  <a:cubicBezTo>
                    <a:pt x="11058" y="12697"/>
                    <a:pt x="10929" y="12536"/>
                    <a:pt x="10736" y="12440"/>
                  </a:cubicBezTo>
                  <a:cubicBezTo>
                    <a:pt x="10672" y="12408"/>
                    <a:pt x="10640" y="12376"/>
                    <a:pt x="10608" y="12311"/>
                  </a:cubicBezTo>
                  <a:cubicBezTo>
                    <a:pt x="10576" y="12279"/>
                    <a:pt x="10576" y="12215"/>
                    <a:pt x="10576" y="12151"/>
                  </a:cubicBezTo>
                  <a:cubicBezTo>
                    <a:pt x="10576" y="11894"/>
                    <a:pt x="10736" y="11411"/>
                    <a:pt x="10961" y="10961"/>
                  </a:cubicBezTo>
                  <a:cubicBezTo>
                    <a:pt x="11154" y="10511"/>
                    <a:pt x="11379" y="10029"/>
                    <a:pt x="11379" y="9547"/>
                  </a:cubicBezTo>
                  <a:cubicBezTo>
                    <a:pt x="11379" y="9354"/>
                    <a:pt x="11315" y="9193"/>
                    <a:pt x="11219" y="9065"/>
                  </a:cubicBezTo>
                  <a:cubicBezTo>
                    <a:pt x="11026" y="8808"/>
                    <a:pt x="10769" y="8711"/>
                    <a:pt x="10447" y="8615"/>
                  </a:cubicBezTo>
                  <a:cubicBezTo>
                    <a:pt x="9965" y="8486"/>
                    <a:pt x="9386" y="8454"/>
                    <a:pt x="8776" y="8390"/>
                  </a:cubicBezTo>
                  <a:cubicBezTo>
                    <a:pt x="8133" y="8358"/>
                    <a:pt x="7490" y="8293"/>
                    <a:pt x="6911" y="8165"/>
                  </a:cubicBezTo>
                  <a:cubicBezTo>
                    <a:pt x="6075" y="7972"/>
                    <a:pt x="5336" y="7393"/>
                    <a:pt x="4693" y="6847"/>
                  </a:cubicBezTo>
                  <a:cubicBezTo>
                    <a:pt x="4372" y="6590"/>
                    <a:pt x="4082" y="6300"/>
                    <a:pt x="3825" y="6108"/>
                  </a:cubicBezTo>
                  <a:cubicBezTo>
                    <a:pt x="3536" y="5915"/>
                    <a:pt x="3311" y="5722"/>
                    <a:pt x="3022" y="5722"/>
                  </a:cubicBezTo>
                  <a:cubicBezTo>
                    <a:pt x="2829" y="5722"/>
                    <a:pt x="2668" y="5722"/>
                    <a:pt x="2540" y="5754"/>
                  </a:cubicBezTo>
                  <a:cubicBezTo>
                    <a:pt x="2443" y="5786"/>
                    <a:pt x="2347" y="5818"/>
                    <a:pt x="2282" y="5850"/>
                  </a:cubicBezTo>
                  <a:cubicBezTo>
                    <a:pt x="2122" y="5947"/>
                    <a:pt x="2057" y="6108"/>
                    <a:pt x="2025" y="6236"/>
                  </a:cubicBezTo>
                  <a:cubicBezTo>
                    <a:pt x="1993" y="6365"/>
                    <a:pt x="1961" y="6493"/>
                    <a:pt x="1929" y="6654"/>
                  </a:cubicBezTo>
                  <a:cubicBezTo>
                    <a:pt x="1929" y="6686"/>
                    <a:pt x="1929" y="6750"/>
                    <a:pt x="1865" y="6815"/>
                  </a:cubicBezTo>
                  <a:cubicBezTo>
                    <a:pt x="1768" y="7104"/>
                    <a:pt x="1447" y="7650"/>
                    <a:pt x="1093" y="8229"/>
                  </a:cubicBezTo>
                  <a:cubicBezTo>
                    <a:pt x="1052" y="8303"/>
                    <a:pt x="1009" y="8377"/>
                    <a:pt x="966" y="8452"/>
                  </a:cubicBezTo>
                  <a:lnTo>
                    <a:pt x="966" y="8452"/>
                  </a:lnTo>
                  <a:cubicBezTo>
                    <a:pt x="1275" y="7276"/>
                    <a:pt x="1591" y="6180"/>
                    <a:pt x="1832" y="5368"/>
                  </a:cubicBezTo>
                  <a:cubicBezTo>
                    <a:pt x="2218" y="4179"/>
                    <a:pt x="3279" y="3182"/>
                    <a:pt x="4243" y="2475"/>
                  </a:cubicBezTo>
                  <a:cubicBezTo>
                    <a:pt x="4725" y="2122"/>
                    <a:pt x="5175" y="1832"/>
                    <a:pt x="5497" y="1672"/>
                  </a:cubicBezTo>
                  <a:cubicBezTo>
                    <a:pt x="5690" y="1575"/>
                    <a:pt x="5818" y="1511"/>
                    <a:pt x="5915" y="1447"/>
                  </a:cubicBezTo>
                  <a:lnTo>
                    <a:pt x="6011" y="1382"/>
                  </a:lnTo>
                  <a:lnTo>
                    <a:pt x="6075" y="1382"/>
                  </a:lnTo>
                  <a:lnTo>
                    <a:pt x="6108" y="1350"/>
                  </a:lnTo>
                  <a:cubicBezTo>
                    <a:pt x="6943" y="772"/>
                    <a:pt x="7811" y="547"/>
                    <a:pt x="8679" y="547"/>
                  </a:cubicBezTo>
                  <a:close/>
                  <a:moveTo>
                    <a:pt x="8679" y="0"/>
                  </a:moveTo>
                  <a:cubicBezTo>
                    <a:pt x="7715" y="0"/>
                    <a:pt x="6718" y="289"/>
                    <a:pt x="5786" y="900"/>
                  </a:cubicBezTo>
                  <a:lnTo>
                    <a:pt x="5800" y="919"/>
                  </a:lnTo>
                  <a:lnTo>
                    <a:pt x="5800" y="919"/>
                  </a:lnTo>
                  <a:cubicBezTo>
                    <a:pt x="5593" y="1009"/>
                    <a:pt x="4795" y="1410"/>
                    <a:pt x="3922" y="2057"/>
                  </a:cubicBezTo>
                  <a:cubicBezTo>
                    <a:pt x="2893" y="2797"/>
                    <a:pt x="1768" y="3857"/>
                    <a:pt x="1350" y="5207"/>
                  </a:cubicBezTo>
                  <a:cubicBezTo>
                    <a:pt x="964" y="6429"/>
                    <a:pt x="450" y="8229"/>
                    <a:pt x="32" y="9997"/>
                  </a:cubicBezTo>
                  <a:cubicBezTo>
                    <a:pt x="0" y="10126"/>
                    <a:pt x="64" y="10254"/>
                    <a:pt x="193" y="10286"/>
                  </a:cubicBezTo>
                  <a:cubicBezTo>
                    <a:pt x="236" y="10308"/>
                    <a:pt x="279" y="10318"/>
                    <a:pt x="319" y="10318"/>
                  </a:cubicBezTo>
                  <a:cubicBezTo>
                    <a:pt x="400" y="10318"/>
                    <a:pt x="472" y="10276"/>
                    <a:pt x="514" y="10190"/>
                  </a:cubicBezTo>
                  <a:cubicBezTo>
                    <a:pt x="868" y="9643"/>
                    <a:pt x="1318" y="8904"/>
                    <a:pt x="1704" y="8261"/>
                  </a:cubicBezTo>
                  <a:cubicBezTo>
                    <a:pt x="1897" y="7940"/>
                    <a:pt x="2090" y="7618"/>
                    <a:pt x="2218" y="7361"/>
                  </a:cubicBezTo>
                  <a:cubicBezTo>
                    <a:pt x="2282" y="7233"/>
                    <a:pt x="2315" y="7136"/>
                    <a:pt x="2379" y="7040"/>
                  </a:cubicBezTo>
                  <a:cubicBezTo>
                    <a:pt x="2411" y="6911"/>
                    <a:pt x="2443" y="6847"/>
                    <a:pt x="2475" y="6750"/>
                  </a:cubicBezTo>
                  <a:cubicBezTo>
                    <a:pt x="2475" y="6590"/>
                    <a:pt x="2507" y="6493"/>
                    <a:pt x="2540" y="6397"/>
                  </a:cubicBezTo>
                  <a:cubicBezTo>
                    <a:pt x="2540" y="6365"/>
                    <a:pt x="2572" y="6333"/>
                    <a:pt x="2572" y="6300"/>
                  </a:cubicBezTo>
                  <a:lnTo>
                    <a:pt x="2636" y="6300"/>
                  </a:lnTo>
                  <a:cubicBezTo>
                    <a:pt x="2700" y="6268"/>
                    <a:pt x="2829" y="6268"/>
                    <a:pt x="3022" y="6268"/>
                  </a:cubicBezTo>
                  <a:cubicBezTo>
                    <a:pt x="3054" y="6268"/>
                    <a:pt x="3247" y="6333"/>
                    <a:pt x="3504" y="6525"/>
                  </a:cubicBezTo>
                  <a:cubicBezTo>
                    <a:pt x="3857" y="6815"/>
                    <a:pt x="4307" y="7265"/>
                    <a:pt x="4854" y="7683"/>
                  </a:cubicBezTo>
                  <a:cubicBezTo>
                    <a:pt x="5400" y="8133"/>
                    <a:pt x="6043" y="8518"/>
                    <a:pt x="6815" y="8679"/>
                  </a:cubicBezTo>
                  <a:cubicBezTo>
                    <a:pt x="7747" y="8904"/>
                    <a:pt x="8808" y="8936"/>
                    <a:pt x="9643" y="9033"/>
                  </a:cubicBezTo>
                  <a:cubicBezTo>
                    <a:pt x="10061" y="9065"/>
                    <a:pt x="10383" y="9129"/>
                    <a:pt x="10608" y="9226"/>
                  </a:cubicBezTo>
                  <a:cubicBezTo>
                    <a:pt x="10704" y="9290"/>
                    <a:pt x="10769" y="9354"/>
                    <a:pt x="10801" y="9386"/>
                  </a:cubicBezTo>
                  <a:cubicBezTo>
                    <a:pt x="10833" y="9418"/>
                    <a:pt x="10833" y="9483"/>
                    <a:pt x="10833" y="9547"/>
                  </a:cubicBezTo>
                  <a:cubicBezTo>
                    <a:pt x="10865" y="9836"/>
                    <a:pt x="10672" y="10286"/>
                    <a:pt x="10447" y="10736"/>
                  </a:cubicBezTo>
                  <a:cubicBezTo>
                    <a:pt x="10254" y="11219"/>
                    <a:pt x="10029" y="11669"/>
                    <a:pt x="10029" y="12151"/>
                  </a:cubicBezTo>
                  <a:cubicBezTo>
                    <a:pt x="10029" y="12279"/>
                    <a:pt x="10061" y="12440"/>
                    <a:pt x="10126" y="12569"/>
                  </a:cubicBezTo>
                  <a:cubicBezTo>
                    <a:pt x="10222" y="12729"/>
                    <a:pt x="10318" y="12826"/>
                    <a:pt x="10479" y="12922"/>
                  </a:cubicBezTo>
                  <a:cubicBezTo>
                    <a:pt x="10544" y="12954"/>
                    <a:pt x="10576" y="13019"/>
                    <a:pt x="10640" y="13083"/>
                  </a:cubicBezTo>
                  <a:cubicBezTo>
                    <a:pt x="10672" y="13179"/>
                    <a:pt x="10672" y="13276"/>
                    <a:pt x="10672" y="13404"/>
                  </a:cubicBezTo>
                  <a:cubicBezTo>
                    <a:pt x="10672" y="13629"/>
                    <a:pt x="10640" y="13919"/>
                    <a:pt x="10576" y="14176"/>
                  </a:cubicBezTo>
                  <a:cubicBezTo>
                    <a:pt x="10511" y="14433"/>
                    <a:pt x="10479" y="14690"/>
                    <a:pt x="10479" y="14947"/>
                  </a:cubicBezTo>
                  <a:cubicBezTo>
                    <a:pt x="10479" y="14979"/>
                    <a:pt x="10479" y="15044"/>
                    <a:pt x="10479" y="15076"/>
                  </a:cubicBezTo>
                  <a:cubicBezTo>
                    <a:pt x="10511" y="15204"/>
                    <a:pt x="10576" y="15269"/>
                    <a:pt x="10704" y="15301"/>
                  </a:cubicBezTo>
                  <a:cubicBezTo>
                    <a:pt x="10721" y="15307"/>
                    <a:pt x="10738" y="15309"/>
                    <a:pt x="10755" y="15309"/>
                  </a:cubicBezTo>
                  <a:cubicBezTo>
                    <a:pt x="10834" y="15309"/>
                    <a:pt x="10908" y="15252"/>
                    <a:pt x="10961" y="15172"/>
                  </a:cubicBezTo>
                  <a:cubicBezTo>
                    <a:pt x="11508" y="14304"/>
                    <a:pt x="12086" y="13436"/>
                    <a:pt x="12633" y="12761"/>
                  </a:cubicBezTo>
                  <a:cubicBezTo>
                    <a:pt x="13919" y="11186"/>
                    <a:pt x="14979" y="8647"/>
                    <a:pt x="14979" y="6204"/>
                  </a:cubicBezTo>
                  <a:cubicBezTo>
                    <a:pt x="14979" y="5658"/>
                    <a:pt x="14947" y="5143"/>
                    <a:pt x="14819" y="4629"/>
                  </a:cubicBezTo>
                  <a:cubicBezTo>
                    <a:pt x="14562" y="3504"/>
                    <a:pt x="13758" y="2379"/>
                    <a:pt x="12665" y="1511"/>
                  </a:cubicBezTo>
                  <a:cubicBezTo>
                    <a:pt x="11540" y="611"/>
                    <a:pt x="10158" y="0"/>
                    <a:pt x="8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321;p64">
              <a:extLst>
                <a:ext uri="{FF2B5EF4-FFF2-40B4-BE49-F238E27FC236}">
                  <a16:creationId xmlns:a16="http://schemas.microsoft.com/office/drawing/2014/main" id="{D6B7A8DB-97ED-46EC-B03E-A9CFF1C9EDAA}"/>
                </a:ext>
              </a:extLst>
            </p:cNvPr>
            <p:cNvSpPr/>
            <p:nvPr/>
          </p:nvSpPr>
          <p:spPr>
            <a:xfrm>
              <a:off x="4414300" y="1239600"/>
              <a:ext cx="283700" cy="158775"/>
            </a:xfrm>
            <a:custGeom>
              <a:avLst/>
              <a:gdLst/>
              <a:ahLst/>
              <a:cxnLst/>
              <a:rect l="l" t="t" r="r" b="b"/>
              <a:pathLst>
                <a:path w="11348" h="6351" extrusionOk="0">
                  <a:moveTo>
                    <a:pt x="1289" y="0"/>
                  </a:moveTo>
                  <a:cubicBezTo>
                    <a:pt x="777" y="0"/>
                    <a:pt x="292" y="174"/>
                    <a:pt x="193" y="797"/>
                  </a:cubicBezTo>
                  <a:cubicBezTo>
                    <a:pt x="0" y="2211"/>
                    <a:pt x="1414" y="4236"/>
                    <a:pt x="2732" y="4236"/>
                  </a:cubicBezTo>
                  <a:cubicBezTo>
                    <a:pt x="4004" y="4236"/>
                    <a:pt x="4527" y="3010"/>
                    <a:pt x="5198" y="3010"/>
                  </a:cubicBezTo>
                  <a:cubicBezTo>
                    <a:pt x="5222" y="3010"/>
                    <a:pt x="5247" y="3011"/>
                    <a:pt x="5272" y="3015"/>
                  </a:cubicBezTo>
                  <a:cubicBezTo>
                    <a:pt x="5979" y="3111"/>
                    <a:pt x="5690" y="5650"/>
                    <a:pt x="6879" y="6165"/>
                  </a:cubicBezTo>
                  <a:cubicBezTo>
                    <a:pt x="7198" y="6291"/>
                    <a:pt x="7572" y="6351"/>
                    <a:pt x="7962" y="6351"/>
                  </a:cubicBezTo>
                  <a:cubicBezTo>
                    <a:pt x="9063" y="6351"/>
                    <a:pt x="10285" y="5871"/>
                    <a:pt x="10736" y="5040"/>
                  </a:cubicBezTo>
                  <a:cubicBezTo>
                    <a:pt x="11347" y="3915"/>
                    <a:pt x="9643" y="3207"/>
                    <a:pt x="7908" y="2597"/>
                  </a:cubicBezTo>
                  <a:cubicBezTo>
                    <a:pt x="6172" y="1986"/>
                    <a:pt x="2636" y="282"/>
                    <a:pt x="2636" y="282"/>
                  </a:cubicBezTo>
                  <a:cubicBezTo>
                    <a:pt x="2636" y="282"/>
                    <a:pt x="1940"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322;p64">
              <a:extLst>
                <a:ext uri="{FF2B5EF4-FFF2-40B4-BE49-F238E27FC236}">
                  <a16:creationId xmlns:a16="http://schemas.microsoft.com/office/drawing/2014/main" id="{9309EE1C-DD47-4797-81B2-47B0F077A34C}"/>
                </a:ext>
              </a:extLst>
            </p:cNvPr>
            <p:cNvSpPr/>
            <p:nvPr/>
          </p:nvSpPr>
          <p:spPr>
            <a:xfrm>
              <a:off x="4412675" y="1232975"/>
              <a:ext cx="279700" cy="172000"/>
            </a:xfrm>
            <a:custGeom>
              <a:avLst/>
              <a:gdLst/>
              <a:ahLst/>
              <a:cxnLst/>
              <a:rect l="l" t="t" r="r" b="b"/>
              <a:pathLst>
                <a:path w="11188" h="6880" extrusionOk="0">
                  <a:moveTo>
                    <a:pt x="1351" y="515"/>
                  </a:moveTo>
                  <a:cubicBezTo>
                    <a:pt x="1640" y="515"/>
                    <a:pt x="1962" y="579"/>
                    <a:pt x="2187" y="644"/>
                  </a:cubicBezTo>
                  <a:cubicBezTo>
                    <a:pt x="2315" y="708"/>
                    <a:pt x="2412" y="740"/>
                    <a:pt x="2508" y="740"/>
                  </a:cubicBezTo>
                  <a:lnTo>
                    <a:pt x="2572" y="772"/>
                  </a:lnTo>
                  <a:cubicBezTo>
                    <a:pt x="2572" y="772"/>
                    <a:pt x="2572" y="772"/>
                    <a:pt x="2572" y="772"/>
                  </a:cubicBezTo>
                  <a:lnTo>
                    <a:pt x="2572" y="772"/>
                  </a:lnTo>
                  <a:lnTo>
                    <a:pt x="2604" y="805"/>
                  </a:lnTo>
                  <a:lnTo>
                    <a:pt x="2610" y="789"/>
                  </a:lnTo>
                  <a:lnTo>
                    <a:pt x="2610" y="789"/>
                  </a:lnTo>
                  <a:cubicBezTo>
                    <a:pt x="2999" y="965"/>
                    <a:pt x="6239" y="2543"/>
                    <a:pt x="7876" y="3119"/>
                  </a:cubicBezTo>
                  <a:cubicBezTo>
                    <a:pt x="8615" y="3376"/>
                    <a:pt x="9355" y="3665"/>
                    <a:pt x="9869" y="3955"/>
                  </a:cubicBezTo>
                  <a:cubicBezTo>
                    <a:pt x="10126" y="4115"/>
                    <a:pt x="10351" y="4276"/>
                    <a:pt x="10480" y="4437"/>
                  </a:cubicBezTo>
                  <a:cubicBezTo>
                    <a:pt x="10608" y="4598"/>
                    <a:pt x="10673" y="4726"/>
                    <a:pt x="10673" y="4855"/>
                  </a:cubicBezTo>
                  <a:cubicBezTo>
                    <a:pt x="10673" y="4951"/>
                    <a:pt x="10641" y="5048"/>
                    <a:pt x="10576" y="5176"/>
                  </a:cubicBezTo>
                  <a:cubicBezTo>
                    <a:pt x="10383" y="5530"/>
                    <a:pt x="10030" y="5819"/>
                    <a:pt x="9548" y="6012"/>
                  </a:cubicBezTo>
                  <a:cubicBezTo>
                    <a:pt x="9098" y="6237"/>
                    <a:pt x="8551" y="6333"/>
                    <a:pt x="8037" y="6333"/>
                  </a:cubicBezTo>
                  <a:cubicBezTo>
                    <a:pt x="7683" y="6333"/>
                    <a:pt x="7330" y="6301"/>
                    <a:pt x="7073" y="6173"/>
                  </a:cubicBezTo>
                  <a:cubicBezTo>
                    <a:pt x="6848" y="6076"/>
                    <a:pt x="6655" y="5883"/>
                    <a:pt x="6526" y="5626"/>
                  </a:cubicBezTo>
                  <a:cubicBezTo>
                    <a:pt x="6333" y="5208"/>
                    <a:pt x="6205" y="4630"/>
                    <a:pt x="6108" y="4115"/>
                  </a:cubicBezTo>
                  <a:cubicBezTo>
                    <a:pt x="6044" y="3858"/>
                    <a:pt x="5980" y="3633"/>
                    <a:pt x="5883" y="3440"/>
                  </a:cubicBezTo>
                  <a:cubicBezTo>
                    <a:pt x="5851" y="3344"/>
                    <a:pt x="5787" y="3247"/>
                    <a:pt x="5690" y="3183"/>
                  </a:cubicBezTo>
                  <a:cubicBezTo>
                    <a:pt x="5626" y="3087"/>
                    <a:pt x="5497" y="3022"/>
                    <a:pt x="5369" y="3022"/>
                  </a:cubicBezTo>
                  <a:lnTo>
                    <a:pt x="5272" y="2990"/>
                  </a:lnTo>
                  <a:cubicBezTo>
                    <a:pt x="5015" y="3022"/>
                    <a:pt x="4790" y="3119"/>
                    <a:pt x="4630" y="3247"/>
                  </a:cubicBezTo>
                  <a:cubicBezTo>
                    <a:pt x="4340" y="3440"/>
                    <a:pt x="4083" y="3698"/>
                    <a:pt x="3794" y="3890"/>
                  </a:cubicBezTo>
                  <a:cubicBezTo>
                    <a:pt x="3537" y="4083"/>
                    <a:pt x="3215" y="4212"/>
                    <a:pt x="2797" y="4212"/>
                  </a:cubicBezTo>
                  <a:cubicBezTo>
                    <a:pt x="2779" y="4213"/>
                    <a:pt x="2760" y="4214"/>
                    <a:pt x="2741" y="4214"/>
                  </a:cubicBezTo>
                  <a:cubicBezTo>
                    <a:pt x="2270" y="4214"/>
                    <a:pt x="1719" y="3836"/>
                    <a:pt x="1287" y="3280"/>
                  </a:cubicBezTo>
                  <a:cubicBezTo>
                    <a:pt x="837" y="2701"/>
                    <a:pt x="515" y="1930"/>
                    <a:pt x="515" y="1319"/>
                  </a:cubicBezTo>
                  <a:cubicBezTo>
                    <a:pt x="515" y="1255"/>
                    <a:pt x="515" y="1158"/>
                    <a:pt x="547" y="1094"/>
                  </a:cubicBezTo>
                  <a:cubicBezTo>
                    <a:pt x="579" y="837"/>
                    <a:pt x="676" y="740"/>
                    <a:pt x="804" y="644"/>
                  </a:cubicBezTo>
                  <a:cubicBezTo>
                    <a:pt x="933" y="579"/>
                    <a:pt x="1126" y="515"/>
                    <a:pt x="1351" y="515"/>
                  </a:cubicBezTo>
                  <a:close/>
                  <a:moveTo>
                    <a:pt x="1351" y="1"/>
                  </a:moveTo>
                  <a:cubicBezTo>
                    <a:pt x="1062" y="1"/>
                    <a:pt x="772" y="33"/>
                    <a:pt x="515" y="194"/>
                  </a:cubicBezTo>
                  <a:cubicBezTo>
                    <a:pt x="258" y="354"/>
                    <a:pt x="65" y="644"/>
                    <a:pt x="1" y="997"/>
                  </a:cubicBezTo>
                  <a:cubicBezTo>
                    <a:pt x="1" y="1126"/>
                    <a:pt x="1" y="1222"/>
                    <a:pt x="1" y="1319"/>
                  </a:cubicBezTo>
                  <a:cubicBezTo>
                    <a:pt x="1" y="2122"/>
                    <a:pt x="354" y="2926"/>
                    <a:pt x="869" y="3601"/>
                  </a:cubicBezTo>
                  <a:cubicBezTo>
                    <a:pt x="1383" y="4244"/>
                    <a:pt x="2058" y="4758"/>
                    <a:pt x="2797" y="4758"/>
                  </a:cubicBezTo>
                  <a:cubicBezTo>
                    <a:pt x="3537" y="4758"/>
                    <a:pt x="4051" y="4405"/>
                    <a:pt x="4437" y="4083"/>
                  </a:cubicBezTo>
                  <a:cubicBezTo>
                    <a:pt x="4630" y="3923"/>
                    <a:pt x="4790" y="3794"/>
                    <a:pt x="4919" y="3698"/>
                  </a:cubicBezTo>
                  <a:cubicBezTo>
                    <a:pt x="5080" y="3569"/>
                    <a:pt x="5176" y="3537"/>
                    <a:pt x="5272" y="3537"/>
                  </a:cubicBezTo>
                  <a:lnTo>
                    <a:pt x="5305" y="3537"/>
                  </a:lnTo>
                  <a:lnTo>
                    <a:pt x="5337" y="3601"/>
                  </a:lnTo>
                  <a:cubicBezTo>
                    <a:pt x="5401" y="3665"/>
                    <a:pt x="5497" y="3858"/>
                    <a:pt x="5562" y="4115"/>
                  </a:cubicBezTo>
                  <a:cubicBezTo>
                    <a:pt x="5658" y="4533"/>
                    <a:pt x="5755" y="5048"/>
                    <a:pt x="5915" y="5530"/>
                  </a:cubicBezTo>
                  <a:cubicBezTo>
                    <a:pt x="6012" y="5755"/>
                    <a:pt x="6108" y="5980"/>
                    <a:pt x="6269" y="6173"/>
                  </a:cubicBezTo>
                  <a:cubicBezTo>
                    <a:pt x="6398" y="6398"/>
                    <a:pt x="6590" y="6558"/>
                    <a:pt x="6848" y="6655"/>
                  </a:cubicBezTo>
                  <a:cubicBezTo>
                    <a:pt x="7201" y="6816"/>
                    <a:pt x="7619" y="6880"/>
                    <a:pt x="8037" y="6880"/>
                  </a:cubicBezTo>
                  <a:cubicBezTo>
                    <a:pt x="8648" y="6880"/>
                    <a:pt x="9258" y="6751"/>
                    <a:pt x="9773" y="6526"/>
                  </a:cubicBezTo>
                  <a:cubicBezTo>
                    <a:pt x="10319" y="6269"/>
                    <a:pt x="10769" y="5915"/>
                    <a:pt x="11026" y="5433"/>
                  </a:cubicBezTo>
                  <a:lnTo>
                    <a:pt x="11058" y="5433"/>
                  </a:lnTo>
                  <a:cubicBezTo>
                    <a:pt x="11155" y="5240"/>
                    <a:pt x="11187" y="5048"/>
                    <a:pt x="11187" y="4855"/>
                  </a:cubicBezTo>
                  <a:cubicBezTo>
                    <a:pt x="11187" y="4565"/>
                    <a:pt x="11058" y="4308"/>
                    <a:pt x="10866" y="4083"/>
                  </a:cubicBezTo>
                  <a:cubicBezTo>
                    <a:pt x="10576" y="3762"/>
                    <a:pt x="10158" y="3505"/>
                    <a:pt x="9676" y="3247"/>
                  </a:cubicBezTo>
                  <a:cubicBezTo>
                    <a:pt x="9194" y="3022"/>
                    <a:pt x="8615" y="2830"/>
                    <a:pt x="8069" y="2637"/>
                  </a:cubicBezTo>
                  <a:cubicBezTo>
                    <a:pt x="7233" y="2315"/>
                    <a:pt x="5915" y="1737"/>
                    <a:pt x="4790" y="1222"/>
                  </a:cubicBezTo>
                  <a:cubicBezTo>
                    <a:pt x="4244" y="997"/>
                    <a:pt x="3762" y="740"/>
                    <a:pt x="3408" y="579"/>
                  </a:cubicBezTo>
                  <a:cubicBezTo>
                    <a:pt x="3055" y="419"/>
                    <a:pt x="2829" y="290"/>
                    <a:pt x="2829" y="290"/>
                  </a:cubicBezTo>
                  <a:lnTo>
                    <a:pt x="2797" y="290"/>
                  </a:lnTo>
                  <a:cubicBezTo>
                    <a:pt x="2797" y="290"/>
                    <a:pt x="2058" y="1"/>
                    <a:pt x="1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323;p64">
              <a:extLst>
                <a:ext uri="{FF2B5EF4-FFF2-40B4-BE49-F238E27FC236}">
                  <a16:creationId xmlns:a16="http://schemas.microsoft.com/office/drawing/2014/main" id="{E7754001-57A4-4289-95EC-1575EC558A1D}"/>
                </a:ext>
              </a:extLst>
            </p:cNvPr>
            <p:cNvSpPr/>
            <p:nvPr/>
          </p:nvSpPr>
          <p:spPr>
            <a:xfrm>
              <a:off x="4690725" y="1282000"/>
              <a:ext cx="57900" cy="58700"/>
            </a:xfrm>
            <a:custGeom>
              <a:avLst/>
              <a:gdLst/>
              <a:ahLst/>
              <a:cxnLst/>
              <a:rect l="l" t="t" r="r" b="b"/>
              <a:pathLst>
                <a:path w="2316" h="2348" extrusionOk="0">
                  <a:moveTo>
                    <a:pt x="1" y="2347"/>
                  </a:moveTo>
                  <a:lnTo>
                    <a:pt x="2315"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324;p64">
              <a:extLst>
                <a:ext uri="{FF2B5EF4-FFF2-40B4-BE49-F238E27FC236}">
                  <a16:creationId xmlns:a16="http://schemas.microsoft.com/office/drawing/2014/main" id="{DB448585-5F97-4C33-8517-328642CA6D3D}"/>
                </a:ext>
              </a:extLst>
            </p:cNvPr>
            <p:cNvSpPr/>
            <p:nvPr/>
          </p:nvSpPr>
          <p:spPr>
            <a:xfrm>
              <a:off x="4682700" y="1275375"/>
              <a:ext cx="73150" cy="71750"/>
            </a:xfrm>
            <a:custGeom>
              <a:avLst/>
              <a:gdLst/>
              <a:ahLst/>
              <a:cxnLst/>
              <a:rect l="l" t="t" r="r" b="b"/>
              <a:pathLst>
                <a:path w="2926" h="2870" extrusionOk="0">
                  <a:moveTo>
                    <a:pt x="2636" y="1"/>
                  </a:moveTo>
                  <a:cubicBezTo>
                    <a:pt x="2564" y="1"/>
                    <a:pt x="2491" y="25"/>
                    <a:pt x="2443" y="73"/>
                  </a:cubicBezTo>
                  <a:lnTo>
                    <a:pt x="129" y="2419"/>
                  </a:lnTo>
                  <a:cubicBezTo>
                    <a:pt x="0" y="2516"/>
                    <a:pt x="0" y="2677"/>
                    <a:pt x="129" y="2773"/>
                  </a:cubicBezTo>
                  <a:cubicBezTo>
                    <a:pt x="177" y="2837"/>
                    <a:pt x="241" y="2869"/>
                    <a:pt x="310" y="2869"/>
                  </a:cubicBezTo>
                  <a:cubicBezTo>
                    <a:pt x="378" y="2869"/>
                    <a:pt x="450" y="2837"/>
                    <a:pt x="515" y="2773"/>
                  </a:cubicBezTo>
                  <a:lnTo>
                    <a:pt x="2829" y="459"/>
                  </a:lnTo>
                  <a:cubicBezTo>
                    <a:pt x="2925" y="362"/>
                    <a:pt x="2925" y="169"/>
                    <a:pt x="2829" y="73"/>
                  </a:cubicBezTo>
                  <a:cubicBezTo>
                    <a:pt x="2781" y="25"/>
                    <a:pt x="2708" y="1"/>
                    <a:pt x="2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325;p64">
              <a:extLst>
                <a:ext uri="{FF2B5EF4-FFF2-40B4-BE49-F238E27FC236}">
                  <a16:creationId xmlns:a16="http://schemas.microsoft.com/office/drawing/2014/main" id="{BDCBDD4F-4930-4B53-9A39-E3287CAEAD15}"/>
                </a:ext>
              </a:extLst>
            </p:cNvPr>
            <p:cNvSpPr/>
            <p:nvPr/>
          </p:nvSpPr>
          <p:spPr>
            <a:xfrm>
              <a:off x="4434375" y="1175925"/>
              <a:ext cx="30575" cy="68325"/>
            </a:xfrm>
            <a:custGeom>
              <a:avLst/>
              <a:gdLst/>
              <a:ahLst/>
              <a:cxnLst/>
              <a:rect l="l" t="t" r="r" b="b"/>
              <a:pathLst>
                <a:path w="1223" h="2733" extrusionOk="0">
                  <a:moveTo>
                    <a:pt x="1" y="2733"/>
                  </a:moveTo>
                  <a:lnTo>
                    <a:pt x="1222"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326;p64">
              <a:extLst>
                <a:ext uri="{FF2B5EF4-FFF2-40B4-BE49-F238E27FC236}">
                  <a16:creationId xmlns:a16="http://schemas.microsoft.com/office/drawing/2014/main" id="{0572D295-8D9F-4CFB-BDBF-09239425DAEC}"/>
                </a:ext>
              </a:extLst>
            </p:cNvPr>
            <p:cNvSpPr/>
            <p:nvPr/>
          </p:nvSpPr>
          <p:spPr>
            <a:xfrm>
              <a:off x="4427150" y="1168875"/>
              <a:ext cx="45825" cy="81650"/>
            </a:xfrm>
            <a:custGeom>
              <a:avLst/>
              <a:gdLst/>
              <a:ahLst/>
              <a:cxnLst/>
              <a:rect l="l" t="t" r="r" b="b"/>
              <a:pathLst>
                <a:path w="1833" h="3266" extrusionOk="0">
                  <a:moveTo>
                    <a:pt x="1513" y="0"/>
                  </a:moveTo>
                  <a:cubicBezTo>
                    <a:pt x="1402" y="0"/>
                    <a:pt x="1310" y="60"/>
                    <a:pt x="1286" y="154"/>
                  </a:cubicBezTo>
                  <a:lnTo>
                    <a:pt x="65" y="2886"/>
                  </a:lnTo>
                  <a:cubicBezTo>
                    <a:pt x="0" y="3047"/>
                    <a:pt x="65" y="3208"/>
                    <a:pt x="193" y="3240"/>
                  </a:cubicBezTo>
                  <a:cubicBezTo>
                    <a:pt x="228" y="3257"/>
                    <a:pt x="264" y="3265"/>
                    <a:pt x="301" y="3265"/>
                  </a:cubicBezTo>
                  <a:cubicBezTo>
                    <a:pt x="401" y="3265"/>
                    <a:pt x="500" y="3205"/>
                    <a:pt x="547" y="3111"/>
                  </a:cubicBezTo>
                  <a:lnTo>
                    <a:pt x="1768" y="379"/>
                  </a:lnTo>
                  <a:cubicBezTo>
                    <a:pt x="1833" y="250"/>
                    <a:pt x="1768" y="90"/>
                    <a:pt x="1640" y="25"/>
                  </a:cubicBezTo>
                  <a:cubicBezTo>
                    <a:pt x="1597" y="8"/>
                    <a:pt x="1554"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327;p64">
              <a:extLst>
                <a:ext uri="{FF2B5EF4-FFF2-40B4-BE49-F238E27FC236}">
                  <a16:creationId xmlns:a16="http://schemas.microsoft.com/office/drawing/2014/main" id="{434FE333-29D2-4DE6-A9AF-82CF9F3BF6A3}"/>
                </a:ext>
              </a:extLst>
            </p:cNvPr>
            <p:cNvSpPr/>
            <p:nvPr/>
          </p:nvSpPr>
          <p:spPr>
            <a:xfrm>
              <a:off x="4885200" y="1781050"/>
              <a:ext cx="310225" cy="341175"/>
            </a:xfrm>
            <a:custGeom>
              <a:avLst/>
              <a:gdLst/>
              <a:ahLst/>
              <a:cxnLst/>
              <a:rect l="l" t="t" r="r" b="b"/>
              <a:pathLst>
                <a:path w="12409" h="13647" extrusionOk="0">
                  <a:moveTo>
                    <a:pt x="10255" y="0"/>
                  </a:moveTo>
                  <a:cubicBezTo>
                    <a:pt x="10255" y="1"/>
                    <a:pt x="3537" y="5979"/>
                    <a:pt x="1801" y="7715"/>
                  </a:cubicBezTo>
                  <a:cubicBezTo>
                    <a:pt x="65" y="9451"/>
                    <a:pt x="1" y="12762"/>
                    <a:pt x="1640" y="13533"/>
                  </a:cubicBezTo>
                  <a:cubicBezTo>
                    <a:pt x="1817" y="13612"/>
                    <a:pt x="2033" y="13647"/>
                    <a:pt x="2280" y="13647"/>
                  </a:cubicBezTo>
                  <a:cubicBezTo>
                    <a:pt x="4365" y="13647"/>
                    <a:pt x="8607" y="11119"/>
                    <a:pt x="9355" y="10544"/>
                  </a:cubicBezTo>
                  <a:cubicBezTo>
                    <a:pt x="10190" y="9869"/>
                    <a:pt x="12408" y="418"/>
                    <a:pt x="10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328;p64">
              <a:extLst>
                <a:ext uri="{FF2B5EF4-FFF2-40B4-BE49-F238E27FC236}">
                  <a16:creationId xmlns:a16="http://schemas.microsoft.com/office/drawing/2014/main" id="{3B762B60-9873-44D6-B8D0-A8A2AD2FC2EA}"/>
                </a:ext>
              </a:extLst>
            </p:cNvPr>
            <p:cNvSpPr/>
            <p:nvPr/>
          </p:nvSpPr>
          <p:spPr>
            <a:xfrm>
              <a:off x="4890025" y="1774300"/>
              <a:ext cx="281300" cy="353925"/>
            </a:xfrm>
            <a:custGeom>
              <a:avLst/>
              <a:gdLst/>
              <a:ahLst/>
              <a:cxnLst/>
              <a:rect l="l" t="t" r="r" b="b"/>
              <a:pathLst>
                <a:path w="11252" h="14157" extrusionOk="0">
                  <a:moveTo>
                    <a:pt x="10139" y="568"/>
                  </a:moveTo>
                  <a:lnTo>
                    <a:pt x="10139" y="568"/>
                  </a:lnTo>
                  <a:cubicBezTo>
                    <a:pt x="10196" y="594"/>
                    <a:pt x="10247" y="629"/>
                    <a:pt x="10287" y="688"/>
                  </a:cubicBezTo>
                  <a:cubicBezTo>
                    <a:pt x="10415" y="849"/>
                    <a:pt x="10544" y="1106"/>
                    <a:pt x="10608" y="1460"/>
                  </a:cubicBezTo>
                  <a:cubicBezTo>
                    <a:pt x="10672" y="1781"/>
                    <a:pt x="10705" y="2231"/>
                    <a:pt x="10705" y="2713"/>
                  </a:cubicBezTo>
                  <a:cubicBezTo>
                    <a:pt x="10705" y="4160"/>
                    <a:pt x="10415" y="6056"/>
                    <a:pt x="10030" y="7632"/>
                  </a:cubicBezTo>
                  <a:cubicBezTo>
                    <a:pt x="9837" y="8435"/>
                    <a:pt x="9644" y="9142"/>
                    <a:pt x="9451" y="9657"/>
                  </a:cubicBezTo>
                  <a:cubicBezTo>
                    <a:pt x="9355" y="9946"/>
                    <a:pt x="9258" y="10171"/>
                    <a:pt x="9162" y="10332"/>
                  </a:cubicBezTo>
                  <a:cubicBezTo>
                    <a:pt x="9097" y="10492"/>
                    <a:pt x="9001" y="10589"/>
                    <a:pt x="9001" y="10589"/>
                  </a:cubicBezTo>
                  <a:cubicBezTo>
                    <a:pt x="8840" y="10717"/>
                    <a:pt x="8422" y="11007"/>
                    <a:pt x="7908" y="11296"/>
                  </a:cubicBezTo>
                  <a:cubicBezTo>
                    <a:pt x="7104" y="11778"/>
                    <a:pt x="6012" y="12357"/>
                    <a:pt x="4951" y="12839"/>
                  </a:cubicBezTo>
                  <a:cubicBezTo>
                    <a:pt x="3858" y="13289"/>
                    <a:pt x="2797" y="13643"/>
                    <a:pt x="2090" y="13643"/>
                  </a:cubicBezTo>
                  <a:cubicBezTo>
                    <a:pt x="1865" y="13643"/>
                    <a:pt x="1704" y="13610"/>
                    <a:pt x="1576" y="13546"/>
                  </a:cubicBezTo>
                  <a:cubicBezTo>
                    <a:pt x="1222" y="13385"/>
                    <a:pt x="965" y="13128"/>
                    <a:pt x="804" y="12743"/>
                  </a:cubicBezTo>
                  <a:cubicBezTo>
                    <a:pt x="611" y="12357"/>
                    <a:pt x="515" y="11907"/>
                    <a:pt x="515" y="11392"/>
                  </a:cubicBezTo>
                  <a:cubicBezTo>
                    <a:pt x="515" y="10267"/>
                    <a:pt x="965" y="9014"/>
                    <a:pt x="1801" y="8178"/>
                  </a:cubicBezTo>
                  <a:cubicBezTo>
                    <a:pt x="2669" y="7310"/>
                    <a:pt x="4790" y="5381"/>
                    <a:pt x="6687" y="3678"/>
                  </a:cubicBezTo>
                  <a:cubicBezTo>
                    <a:pt x="7619" y="2810"/>
                    <a:pt x="8519" y="2006"/>
                    <a:pt x="9162" y="1428"/>
                  </a:cubicBezTo>
                  <a:cubicBezTo>
                    <a:pt x="9628" y="1028"/>
                    <a:pt x="9971" y="721"/>
                    <a:pt x="10139" y="568"/>
                  </a:cubicBezTo>
                  <a:close/>
                  <a:moveTo>
                    <a:pt x="10055" y="1"/>
                  </a:moveTo>
                  <a:cubicBezTo>
                    <a:pt x="9995" y="1"/>
                    <a:pt x="9948" y="31"/>
                    <a:pt x="9901" y="78"/>
                  </a:cubicBezTo>
                  <a:cubicBezTo>
                    <a:pt x="9901" y="78"/>
                    <a:pt x="8230" y="1556"/>
                    <a:pt x="6333" y="3292"/>
                  </a:cubicBezTo>
                  <a:cubicBezTo>
                    <a:pt x="4436" y="4996"/>
                    <a:pt x="2315" y="6924"/>
                    <a:pt x="1415" y="7792"/>
                  </a:cubicBezTo>
                  <a:cubicBezTo>
                    <a:pt x="483" y="8757"/>
                    <a:pt x="1" y="10139"/>
                    <a:pt x="1" y="11392"/>
                  </a:cubicBezTo>
                  <a:cubicBezTo>
                    <a:pt x="1" y="11971"/>
                    <a:pt x="97" y="12517"/>
                    <a:pt x="322" y="12968"/>
                  </a:cubicBezTo>
                  <a:cubicBezTo>
                    <a:pt x="547" y="13450"/>
                    <a:pt x="868" y="13835"/>
                    <a:pt x="1351" y="14028"/>
                  </a:cubicBezTo>
                  <a:cubicBezTo>
                    <a:pt x="1576" y="14125"/>
                    <a:pt x="1833" y="14157"/>
                    <a:pt x="2090" y="14157"/>
                  </a:cubicBezTo>
                  <a:cubicBezTo>
                    <a:pt x="2669" y="14157"/>
                    <a:pt x="3344" y="13996"/>
                    <a:pt x="4051" y="13771"/>
                  </a:cubicBezTo>
                  <a:cubicBezTo>
                    <a:pt x="5144" y="13385"/>
                    <a:pt x="6301" y="12807"/>
                    <a:pt x="7265" y="12292"/>
                  </a:cubicBezTo>
                  <a:cubicBezTo>
                    <a:pt x="7779" y="12003"/>
                    <a:pt x="8197" y="11746"/>
                    <a:pt x="8551" y="11521"/>
                  </a:cubicBezTo>
                  <a:cubicBezTo>
                    <a:pt x="8905" y="11328"/>
                    <a:pt x="9162" y="11135"/>
                    <a:pt x="9322" y="11007"/>
                  </a:cubicBezTo>
                  <a:cubicBezTo>
                    <a:pt x="9451" y="10910"/>
                    <a:pt x="9547" y="10750"/>
                    <a:pt x="9644" y="10557"/>
                  </a:cubicBezTo>
                  <a:cubicBezTo>
                    <a:pt x="9965" y="9914"/>
                    <a:pt x="10383" y="8628"/>
                    <a:pt x="10705" y="7149"/>
                  </a:cubicBezTo>
                  <a:cubicBezTo>
                    <a:pt x="10994" y="5671"/>
                    <a:pt x="11251" y="4031"/>
                    <a:pt x="11251" y="2713"/>
                  </a:cubicBezTo>
                  <a:cubicBezTo>
                    <a:pt x="11251" y="2038"/>
                    <a:pt x="11187" y="1428"/>
                    <a:pt x="11026" y="945"/>
                  </a:cubicBezTo>
                  <a:cubicBezTo>
                    <a:pt x="10962" y="720"/>
                    <a:pt x="10833" y="528"/>
                    <a:pt x="10705" y="335"/>
                  </a:cubicBezTo>
                  <a:cubicBezTo>
                    <a:pt x="10544" y="174"/>
                    <a:pt x="10351" y="45"/>
                    <a:pt x="10126" y="13"/>
                  </a:cubicBezTo>
                  <a:cubicBezTo>
                    <a:pt x="10100" y="5"/>
                    <a:pt x="10077" y="1"/>
                    <a:pt x="10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329;p64">
              <a:extLst>
                <a:ext uri="{FF2B5EF4-FFF2-40B4-BE49-F238E27FC236}">
                  <a16:creationId xmlns:a16="http://schemas.microsoft.com/office/drawing/2014/main" id="{C2D7D4A3-4395-4DE0-B805-90E30896969A}"/>
                </a:ext>
              </a:extLst>
            </p:cNvPr>
            <p:cNvSpPr/>
            <p:nvPr/>
          </p:nvSpPr>
          <p:spPr>
            <a:xfrm>
              <a:off x="5182550" y="2154725"/>
              <a:ext cx="605125" cy="595500"/>
            </a:xfrm>
            <a:custGeom>
              <a:avLst/>
              <a:gdLst/>
              <a:ahLst/>
              <a:cxnLst/>
              <a:rect l="l" t="t" r="r" b="b"/>
              <a:pathLst>
                <a:path w="24205" h="23820" extrusionOk="0">
                  <a:moveTo>
                    <a:pt x="15172" y="1"/>
                  </a:moveTo>
                  <a:lnTo>
                    <a:pt x="0" y="9740"/>
                  </a:lnTo>
                  <a:lnTo>
                    <a:pt x="3247" y="23820"/>
                  </a:lnTo>
                  <a:cubicBezTo>
                    <a:pt x="3247" y="23820"/>
                    <a:pt x="20573" y="14819"/>
                    <a:pt x="22405" y="11926"/>
                  </a:cubicBezTo>
                  <a:cubicBezTo>
                    <a:pt x="24205" y="9033"/>
                    <a:pt x="15172" y="1"/>
                    <a:pt x="151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330;p64">
              <a:extLst>
                <a:ext uri="{FF2B5EF4-FFF2-40B4-BE49-F238E27FC236}">
                  <a16:creationId xmlns:a16="http://schemas.microsoft.com/office/drawing/2014/main" id="{56D2BE53-68F4-4C48-AE65-854BF598CA2B}"/>
                </a:ext>
              </a:extLst>
            </p:cNvPr>
            <p:cNvSpPr/>
            <p:nvPr/>
          </p:nvSpPr>
          <p:spPr>
            <a:xfrm>
              <a:off x="5175300" y="2147975"/>
              <a:ext cx="579425" cy="609275"/>
            </a:xfrm>
            <a:custGeom>
              <a:avLst/>
              <a:gdLst/>
              <a:ahLst/>
              <a:cxnLst/>
              <a:rect l="l" t="t" r="r" b="b"/>
              <a:pathLst>
                <a:path w="23177" h="24371" extrusionOk="0">
                  <a:moveTo>
                    <a:pt x="15415" y="609"/>
                  </a:moveTo>
                  <a:cubicBezTo>
                    <a:pt x="15464" y="658"/>
                    <a:pt x="15523" y="718"/>
                    <a:pt x="15591" y="785"/>
                  </a:cubicBezTo>
                  <a:cubicBezTo>
                    <a:pt x="16298" y="1524"/>
                    <a:pt x="18066" y="3421"/>
                    <a:pt x="19673" y="5478"/>
                  </a:cubicBezTo>
                  <a:cubicBezTo>
                    <a:pt x="20477" y="6539"/>
                    <a:pt x="21216" y="7632"/>
                    <a:pt x="21763" y="8628"/>
                  </a:cubicBezTo>
                  <a:cubicBezTo>
                    <a:pt x="22309" y="9625"/>
                    <a:pt x="22663" y="10557"/>
                    <a:pt x="22663" y="11264"/>
                  </a:cubicBezTo>
                  <a:cubicBezTo>
                    <a:pt x="22663" y="11586"/>
                    <a:pt x="22598" y="11843"/>
                    <a:pt x="22470" y="12036"/>
                  </a:cubicBezTo>
                  <a:cubicBezTo>
                    <a:pt x="22277" y="12357"/>
                    <a:pt x="21795" y="12807"/>
                    <a:pt x="21184" y="13321"/>
                  </a:cubicBezTo>
                  <a:cubicBezTo>
                    <a:pt x="18934" y="15121"/>
                    <a:pt x="14498" y="17757"/>
                    <a:pt x="10608" y="19943"/>
                  </a:cubicBezTo>
                  <a:cubicBezTo>
                    <a:pt x="8680" y="21036"/>
                    <a:pt x="6880" y="22032"/>
                    <a:pt x="5562" y="22740"/>
                  </a:cubicBezTo>
                  <a:cubicBezTo>
                    <a:pt x="4919" y="23093"/>
                    <a:pt x="4372" y="23350"/>
                    <a:pt x="3987" y="23543"/>
                  </a:cubicBezTo>
                  <a:cubicBezTo>
                    <a:pt x="3884" y="23608"/>
                    <a:pt x="3796" y="23663"/>
                    <a:pt x="3721" y="23707"/>
                  </a:cubicBezTo>
                  <a:lnTo>
                    <a:pt x="3721" y="23707"/>
                  </a:lnTo>
                  <a:lnTo>
                    <a:pt x="612" y="10139"/>
                  </a:lnTo>
                  <a:lnTo>
                    <a:pt x="15415" y="609"/>
                  </a:lnTo>
                  <a:close/>
                  <a:moveTo>
                    <a:pt x="15472" y="1"/>
                  </a:moveTo>
                  <a:cubicBezTo>
                    <a:pt x="15417" y="1"/>
                    <a:pt x="15359" y="17"/>
                    <a:pt x="15302" y="46"/>
                  </a:cubicBezTo>
                  <a:lnTo>
                    <a:pt x="162" y="9785"/>
                  </a:lnTo>
                  <a:cubicBezTo>
                    <a:pt x="65" y="9850"/>
                    <a:pt x="1" y="9978"/>
                    <a:pt x="33" y="10075"/>
                  </a:cubicBezTo>
                  <a:lnTo>
                    <a:pt x="3280" y="24154"/>
                  </a:lnTo>
                  <a:cubicBezTo>
                    <a:pt x="3312" y="24250"/>
                    <a:pt x="3376" y="24315"/>
                    <a:pt x="3440" y="24347"/>
                  </a:cubicBezTo>
                  <a:cubicBezTo>
                    <a:pt x="3472" y="24363"/>
                    <a:pt x="3513" y="24371"/>
                    <a:pt x="3553" y="24371"/>
                  </a:cubicBezTo>
                  <a:cubicBezTo>
                    <a:pt x="3593" y="24371"/>
                    <a:pt x="3633" y="24363"/>
                    <a:pt x="3665" y="24347"/>
                  </a:cubicBezTo>
                  <a:cubicBezTo>
                    <a:pt x="3665" y="24347"/>
                    <a:pt x="8005" y="22065"/>
                    <a:pt x="12569" y="19461"/>
                  </a:cubicBezTo>
                  <a:cubicBezTo>
                    <a:pt x="14852" y="18143"/>
                    <a:pt x="17198" y="16761"/>
                    <a:pt x="19095" y="15475"/>
                  </a:cubicBezTo>
                  <a:cubicBezTo>
                    <a:pt x="20027" y="14864"/>
                    <a:pt x="20863" y="14253"/>
                    <a:pt x="21505" y="13739"/>
                  </a:cubicBezTo>
                  <a:cubicBezTo>
                    <a:pt x="22180" y="13193"/>
                    <a:pt x="22663" y="12743"/>
                    <a:pt x="22920" y="12325"/>
                  </a:cubicBezTo>
                  <a:cubicBezTo>
                    <a:pt x="23113" y="12003"/>
                    <a:pt x="23177" y="11650"/>
                    <a:pt x="23177" y="11264"/>
                  </a:cubicBezTo>
                  <a:cubicBezTo>
                    <a:pt x="23177" y="10268"/>
                    <a:pt x="22695" y="9143"/>
                    <a:pt x="21988" y="7921"/>
                  </a:cubicBezTo>
                  <a:cubicBezTo>
                    <a:pt x="19866" y="4289"/>
                    <a:pt x="15655" y="78"/>
                    <a:pt x="15655" y="78"/>
                  </a:cubicBezTo>
                  <a:cubicBezTo>
                    <a:pt x="15602" y="25"/>
                    <a:pt x="15539" y="1"/>
                    <a:pt x="15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331;p64">
              <a:extLst>
                <a:ext uri="{FF2B5EF4-FFF2-40B4-BE49-F238E27FC236}">
                  <a16:creationId xmlns:a16="http://schemas.microsoft.com/office/drawing/2014/main" id="{FB9BD803-0576-43A5-AD76-8D8F0F3FB27E}"/>
                </a:ext>
              </a:extLst>
            </p:cNvPr>
            <p:cNvSpPr/>
            <p:nvPr/>
          </p:nvSpPr>
          <p:spPr>
            <a:xfrm>
              <a:off x="5052350" y="1761925"/>
              <a:ext cx="615600" cy="969125"/>
            </a:xfrm>
            <a:custGeom>
              <a:avLst/>
              <a:gdLst/>
              <a:ahLst/>
              <a:cxnLst/>
              <a:rect l="l" t="t" r="r" b="b"/>
              <a:pathLst>
                <a:path w="24624" h="38765" extrusionOk="0">
                  <a:moveTo>
                    <a:pt x="10210" y="0"/>
                  </a:moveTo>
                  <a:cubicBezTo>
                    <a:pt x="9375" y="0"/>
                    <a:pt x="8808" y="187"/>
                    <a:pt x="8808" y="187"/>
                  </a:cubicBezTo>
                  <a:cubicBezTo>
                    <a:pt x="8808" y="187"/>
                    <a:pt x="8144" y="131"/>
                    <a:pt x="7267" y="131"/>
                  </a:cubicBezTo>
                  <a:cubicBezTo>
                    <a:pt x="6039" y="131"/>
                    <a:pt x="4394" y="240"/>
                    <a:pt x="3569" y="765"/>
                  </a:cubicBezTo>
                  <a:cubicBezTo>
                    <a:pt x="2187" y="1698"/>
                    <a:pt x="1190" y="10152"/>
                    <a:pt x="933" y="15198"/>
                  </a:cubicBezTo>
                  <a:cubicBezTo>
                    <a:pt x="676" y="20245"/>
                    <a:pt x="1" y="24327"/>
                    <a:pt x="354" y="25324"/>
                  </a:cubicBezTo>
                  <a:cubicBezTo>
                    <a:pt x="676" y="26288"/>
                    <a:pt x="9290" y="37153"/>
                    <a:pt x="10544" y="38664"/>
                  </a:cubicBezTo>
                  <a:cubicBezTo>
                    <a:pt x="10602" y="38732"/>
                    <a:pt x="10678" y="38765"/>
                    <a:pt x="10771" y="38765"/>
                  </a:cubicBezTo>
                  <a:cubicBezTo>
                    <a:pt x="12703" y="38765"/>
                    <a:pt x="21892" y="24764"/>
                    <a:pt x="23241" y="21820"/>
                  </a:cubicBezTo>
                  <a:cubicBezTo>
                    <a:pt x="24623" y="18766"/>
                    <a:pt x="23723" y="15938"/>
                    <a:pt x="21891" y="11727"/>
                  </a:cubicBezTo>
                  <a:cubicBezTo>
                    <a:pt x="20091" y="7484"/>
                    <a:pt x="16169" y="3594"/>
                    <a:pt x="13855" y="1440"/>
                  </a:cubicBezTo>
                  <a:cubicBezTo>
                    <a:pt x="12594" y="267"/>
                    <a:pt x="11210" y="0"/>
                    <a:pt x="10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332;p64">
              <a:extLst>
                <a:ext uri="{FF2B5EF4-FFF2-40B4-BE49-F238E27FC236}">
                  <a16:creationId xmlns:a16="http://schemas.microsoft.com/office/drawing/2014/main" id="{76485E12-41BF-4993-9715-47D360A518C2}"/>
                </a:ext>
              </a:extLst>
            </p:cNvPr>
            <p:cNvSpPr/>
            <p:nvPr/>
          </p:nvSpPr>
          <p:spPr>
            <a:xfrm>
              <a:off x="5052350" y="1755325"/>
              <a:ext cx="604350" cy="982050"/>
            </a:xfrm>
            <a:custGeom>
              <a:avLst/>
              <a:gdLst/>
              <a:ahLst/>
              <a:cxnLst/>
              <a:rect l="l" t="t" r="r" b="b"/>
              <a:pathLst>
                <a:path w="24174" h="39282" extrusionOk="0">
                  <a:moveTo>
                    <a:pt x="10223" y="515"/>
                  </a:moveTo>
                  <a:cubicBezTo>
                    <a:pt x="11187" y="547"/>
                    <a:pt x="12473" y="772"/>
                    <a:pt x="13694" y="1897"/>
                  </a:cubicBezTo>
                  <a:cubicBezTo>
                    <a:pt x="15976" y="4051"/>
                    <a:pt x="19866" y="7908"/>
                    <a:pt x="21666" y="12087"/>
                  </a:cubicBezTo>
                  <a:cubicBezTo>
                    <a:pt x="22855" y="14884"/>
                    <a:pt x="23659" y="17037"/>
                    <a:pt x="23659" y="18998"/>
                  </a:cubicBezTo>
                  <a:cubicBezTo>
                    <a:pt x="23659" y="19995"/>
                    <a:pt x="23434" y="20959"/>
                    <a:pt x="22984" y="21988"/>
                  </a:cubicBezTo>
                  <a:cubicBezTo>
                    <a:pt x="22663" y="22695"/>
                    <a:pt x="21827" y="24109"/>
                    <a:pt x="20766" y="25813"/>
                  </a:cubicBezTo>
                  <a:cubicBezTo>
                    <a:pt x="19127" y="28417"/>
                    <a:pt x="16941" y="31663"/>
                    <a:pt x="14980" y="34267"/>
                  </a:cubicBezTo>
                  <a:cubicBezTo>
                    <a:pt x="14016" y="35585"/>
                    <a:pt x="13083" y="36710"/>
                    <a:pt x="12312" y="37513"/>
                  </a:cubicBezTo>
                  <a:cubicBezTo>
                    <a:pt x="11958" y="37931"/>
                    <a:pt x="11605" y="38253"/>
                    <a:pt x="11316" y="38446"/>
                  </a:cubicBezTo>
                  <a:cubicBezTo>
                    <a:pt x="11058" y="38671"/>
                    <a:pt x="10833" y="38767"/>
                    <a:pt x="10769" y="38767"/>
                  </a:cubicBezTo>
                  <a:lnTo>
                    <a:pt x="10737" y="38735"/>
                  </a:lnTo>
                  <a:cubicBezTo>
                    <a:pt x="10126" y="37996"/>
                    <a:pt x="7651" y="34910"/>
                    <a:pt x="5305" y="31888"/>
                  </a:cubicBezTo>
                  <a:cubicBezTo>
                    <a:pt x="4147" y="30377"/>
                    <a:pt x="2990" y="28899"/>
                    <a:pt x="2122" y="27709"/>
                  </a:cubicBezTo>
                  <a:cubicBezTo>
                    <a:pt x="1672" y="27131"/>
                    <a:pt x="1319" y="26616"/>
                    <a:pt x="1061" y="26231"/>
                  </a:cubicBezTo>
                  <a:cubicBezTo>
                    <a:pt x="933" y="26038"/>
                    <a:pt x="804" y="25845"/>
                    <a:pt x="740" y="25716"/>
                  </a:cubicBezTo>
                  <a:cubicBezTo>
                    <a:pt x="644" y="25620"/>
                    <a:pt x="611" y="25491"/>
                    <a:pt x="611" y="25491"/>
                  </a:cubicBezTo>
                  <a:cubicBezTo>
                    <a:pt x="547" y="25363"/>
                    <a:pt x="515" y="25074"/>
                    <a:pt x="515" y="24656"/>
                  </a:cubicBezTo>
                  <a:cubicBezTo>
                    <a:pt x="515" y="23016"/>
                    <a:pt x="997" y="19577"/>
                    <a:pt x="1190" y="15462"/>
                  </a:cubicBezTo>
                  <a:cubicBezTo>
                    <a:pt x="1319" y="12955"/>
                    <a:pt x="1640" y="9580"/>
                    <a:pt x="2090" y="6719"/>
                  </a:cubicBezTo>
                  <a:cubicBezTo>
                    <a:pt x="2315" y="5305"/>
                    <a:pt x="2572" y="4019"/>
                    <a:pt x="2862" y="3022"/>
                  </a:cubicBezTo>
                  <a:cubicBezTo>
                    <a:pt x="3022" y="2540"/>
                    <a:pt x="3151" y="2122"/>
                    <a:pt x="3312" y="1833"/>
                  </a:cubicBezTo>
                  <a:cubicBezTo>
                    <a:pt x="3472" y="1512"/>
                    <a:pt x="3633" y="1319"/>
                    <a:pt x="3729" y="1254"/>
                  </a:cubicBezTo>
                  <a:cubicBezTo>
                    <a:pt x="4083" y="1029"/>
                    <a:pt x="4662" y="869"/>
                    <a:pt x="5305" y="772"/>
                  </a:cubicBezTo>
                  <a:cubicBezTo>
                    <a:pt x="5947" y="676"/>
                    <a:pt x="6622" y="676"/>
                    <a:pt x="7233" y="676"/>
                  </a:cubicBezTo>
                  <a:lnTo>
                    <a:pt x="8326" y="676"/>
                  </a:lnTo>
                  <a:cubicBezTo>
                    <a:pt x="8615" y="708"/>
                    <a:pt x="8776" y="708"/>
                    <a:pt x="8776" y="708"/>
                  </a:cubicBezTo>
                  <a:lnTo>
                    <a:pt x="8905" y="708"/>
                  </a:lnTo>
                  <a:cubicBezTo>
                    <a:pt x="9001" y="676"/>
                    <a:pt x="9515" y="515"/>
                    <a:pt x="10223" y="515"/>
                  </a:cubicBezTo>
                  <a:close/>
                  <a:moveTo>
                    <a:pt x="10223" y="1"/>
                  </a:moveTo>
                  <a:cubicBezTo>
                    <a:pt x="9425" y="1"/>
                    <a:pt x="8880" y="152"/>
                    <a:pt x="8744" y="187"/>
                  </a:cubicBezTo>
                  <a:lnTo>
                    <a:pt x="8744" y="187"/>
                  </a:lnTo>
                  <a:cubicBezTo>
                    <a:pt x="8523" y="170"/>
                    <a:pt x="7949" y="129"/>
                    <a:pt x="7233" y="129"/>
                  </a:cubicBezTo>
                  <a:cubicBezTo>
                    <a:pt x="6622" y="129"/>
                    <a:pt x="5915" y="162"/>
                    <a:pt x="5208" y="258"/>
                  </a:cubicBezTo>
                  <a:cubicBezTo>
                    <a:pt x="4533" y="354"/>
                    <a:pt x="3890" y="515"/>
                    <a:pt x="3440" y="804"/>
                  </a:cubicBezTo>
                  <a:cubicBezTo>
                    <a:pt x="3183" y="965"/>
                    <a:pt x="3022" y="1254"/>
                    <a:pt x="2829" y="1576"/>
                  </a:cubicBezTo>
                  <a:cubicBezTo>
                    <a:pt x="2540" y="2187"/>
                    <a:pt x="2283" y="3087"/>
                    <a:pt x="2026" y="4147"/>
                  </a:cubicBezTo>
                  <a:cubicBezTo>
                    <a:pt x="1319" y="7330"/>
                    <a:pt x="836" y="12119"/>
                    <a:pt x="676" y="15430"/>
                  </a:cubicBezTo>
                  <a:cubicBezTo>
                    <a:pt x="451" y="19513"/>
                    <a:pt x="1" y="22920"/>
                    <a:pt x="1" y="24656"/>
                  </a:cubicBezTo>
                  <a:cubicBezTo>
                    <a:pt x="1" y="25074"/>
                    <a:pt x="1" y="25395"/>
                    <a:pt x="97" y="25652"/>
                  </a:cubicBezTo>
                  <a:cubicBezTo>
                    <a:pt x="129" y="25749"/>
                    <a:pt x="194" y="25877"/>
                    <a:pt x="290" y="26006"/>
                  </a:cubicBezTo>
                  <a:cubicBezTo>
                    <a:pt x="579" y="26520"/>
                    <a:pt x="1286" y="27517"/>
                    <a:pt x="2219" y="28738"/>
                  </a:cubicBezTo>
                  <a:cubicBezTo>
                    <a:pt x="4951" y="32370"/>
                    <a:pt x="9451" y="38028"/>
                    <a:pt x="10351" y="39089"/>
                  </a:cubicBezTo>
                  <a:cubicBezTo>
                    <a:pt x="10448" y="39217"/>
                    <a:pt x="10608" y="39281"/>
                    <a:pt x="10769" y="39281"/>
                  </a:cubicBezTo>
                  <a:cubicBezTo>
                    <a:pt x="10962" y="39281"/>
                    <a:pt x="11155" y="39217"/>
                    <a:pt x="11348" y="39089"/>
                  </a:cubicBezTo>
                  <a:cubicBezTo>
                    <a:pt x="11701" y="38864"/>
                    <a:pt x="12151" y="38510"/>
                    <a:pt x="12633" y="37996"/>
                  </a:cubicBezTo>
                  <a:cubicBezTo>
                    <a:pt x="14305" y="36228"/>
                    <a:pt x="16716" y="32917"/>
                    <a:pt x="18869" y="29702"/>
                  </a:cubicBezTo>
                  <a:cubicBezTo>
                    <a:pt x="19962" y="28095"/>
                    <a:pt x="20959" y="26520"/>
                    <a:pt x="21762" y="25202"/>
                  </a:cubicBezTo>
                  <a:cubicBezTo>
                    <a:pt x="22566" y="23884"/>
                    <a:pt x="23177" y="22823"/>
                    <a:pt x="23466" y="22213"/>
                  </a:cubicBezTo>
                  <a:cubicBezTo>
                    <a:pt x="23948" y="21120"/>
                    <a:pt x="24173" y="20091"/>
                    <a:pt x="24173" y="18998"/>
                  </a:cubicBezTo>
                  <a:cubicBezTo>
                    <a:pt x="24173" y="16877"/>
                    <a:pt x="23370" y="14659"/>
                    <a:pt x="22148" y="11862"/>
                  </a:cubicBezTo>
                  <a:cubicBezTo>
                    <a:pt x="20284" y="7587"/>
                    <a:pt x="16362" y="3665"/>
                    <a:pt x="14048" y="1512"/>
                  </a:cubicBezTo>
                  <a:cubicBezTo>
                    <a:pt x="12730" y="290"/>
                    <a:pt x="11283" y="1"/>
                    <a:pt x="10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333;p64">
              <a:extLst>
                <a:ext uri="{FF2B5EF4-FFF2-40B4-BE49-F238E27FC236}">
                  <a16:creationId xmlns:a16="http://schemas.microsoft.com/office/drawing/2014/main" id="{6814AF48-1FE1-4C69-8245-F0CF33A18111}"/>
                </a:ext>
              </a:extLst>
            </p:cNvPr>
            <p:cNvSpPr/>
            <p:nvPr/>
          </p:nvSpPr>
          <p:spPr>
            <a:xfrm>
              <a:off x="5250050" y="1875925"/>
              <a:ext cx="257500" cy="356775"/>
            </a:xfrm>
            <a:custGeom>
              <a:avLst/>
              <a:gdLst/>
              <a:ahLst/>
              <a:cxnLst/>
              <a:rect l="l" t="t" r="r" b="b"/>
              <a:pathLst>
                <a:path w="10300" h="14271" extrusionOk="0">
                  <a:moveTo>
                    <a:pt x="8583" y="0"/>
                  </a:moveTo>
                  <a:cubicBezTo>
                    <a:pt x="6000" y="0"/>
                    <a:pt x="1287" y="3931"/>
                    <a:pt x="804" y="5656"/>
                  </a:cubicBezTo>
                  <a:cubicBezTo>
                    <a:pt x="804" y="5656"/>
                    <a:pt x="804" y="5785"/>
                    <a:pt x="740" y="5977"/>
                  </a:cubicBezTo>
                  <a:cubicBezTo>
                    <a:pt x="643" y="6588"/>
                    <a:pt x="418" y="7938"/>
                    <a:pt x="225" y="9481"/>
                  </a:cubicBezTo>
                  <a:cubicBezTo>
                    <a:pt x="0" y="11538"/>
                    <a:pt x="65" y="14271"/>
                    <a:pt x="740" y="14271"/>
                  </a:cubicBezTo>
                  <a:cubicBezTo>
                    <a:pt x="1382" y="14271"/>
                    <a:pt x="10094" y="7970"/>
                    <a:pt x="10254" y="2249"/>
                  </a:cubicBezTo>
                  <a:cubicBezTo>
                    <a:pt x="10300" y="621"/>
                    <a:pt x="9610" y="0"/>
                    <a:pt x="85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334;p64">
              <a:extLst>
                <a:ext uri="{FF2B5EF4-FFF2-40B4-BE49-F238E27FC236}">
                  <a16:creationId xmlns:a16="http://schemas.microsoft.com/office/drawing/2014/main" id="{30712578-4E77-4B6F-AD67-0BBF77195F20}"/>
                </a:ext>
              </a:extLst>
            </p:cNvPr>
            <p:cNvSpPr/>
            <p:nvPr/>
          </p:nvSpPr>
          <p:spPr>
            <a:xfrm>
              <a:off x="5246025" y="1869450"/>
              <a:ext cx="267625" cy="370475"/>
            </a:xfrm>
            <a:custGeom>
              <a:avLst/>
              <a:gdLst/>
              <a:ahLst/>
              <a:cxnLst/>
              <a:rect l="l" t="t" r="r" b="b"/>
              <a:pathLst>
                <a:path w="10705" h="14819" extrusionOk="0">
                  <a:moveTo>
                    <a:pt x="8744" y="547"/>
                  </a:moveTo>
                  <a:cubicBezTo>
                    <a:pt x="9194" y="547"/>
                    <a:pt x="9515" y="675"/>
                    <a:pt x="9772" y="933"/>
                  </a:cubicBezTo>
                  <a:cubicBezTo>
                    <a:pt x="9997" y="1190"/>
                    <a:pt x="10158" y="1640"/>
                    <a:pt x="10158" y="2379"/>
                  </a:cubicBezTo>
                  <a:cubicBezTo>
                    <a:pt x="10158" y="2411"/>
                    <a:pt x="10158" y="2475"/>
                    <a:pt x="10158" y="2508"/>
                  </a:cubicBezTo>
                  <a:cubicBezTo>
                    <a:pt x="10094" y="5240"/>
                    <a:pt x="7908" y="8229"/>
                    <a:pt x="5658" y="10479"/>
                  </a:cubicBezTo>
                  <a:cubicBezTo>
                    <a:pt x="4533" y="11637"/>
                    <a:pt x="3376" y="12569"/>
                    <a:pt x="2476" y="13244"/>
                  </a:cubicBezTo>
                  <a:cubicBezTo>
                    <a:pt x="2026" y="13597"/>
                    <a:pt x="1640" y="13855"/>
                    <a:pt x="1351" y="14015"/>
                  </a:cubicBezTo>
                  <a:cubicBezTo>
                    <a:pt x="1190" y="14112"/>
                    <a:pt x="1093" y="14176"/>
                    <a:pt x="997" y="14240"/>
                  </a:cubicBezTo>
                  <a:lnTo>
                    <a:pt x="901" y="14272"/>
                  </a:lnTo>
                  <a:lnTo>
                    <a:pt x="868" y="14240"/>
                  </a:lnTo>
                  <a:cubicBezTo>
                    <a:pt x="772" y="14144"/>
                    <a:pt x="676" y="13822"/>
                    <a:pt x="611" y="13405"/>
                  </a:cubicBezTo>
                  <a:cubicBezTo>
                    <a:pt x="547" y="12987"/>
                    <a:pt x="547" y="12472"/>
                    <a:pt x="547" y="11894"/>
                  </a:cubicBezTo>
                  <a:cubicBezTo>
                    <a:pt x="547" y="11187"/>
                    <a:pt x="579" y="10447"/>
                    <a:pt x="676" y="9772"/>
                  </a:cubicBezTo>
                  <a:cubicBezTo>
                    <a:pt x="836" y="8229"/>
                    <a:pt x="1061" y="6879"/>
                    <a:pt x="1190" y="6301"/>
                  </a:cubicBezTo>
                  <a:cubicBezTo>
                    <a:pt x="1222" y="6076"/>
                    <a:pt x="1222" y="5979"/>
                    <a:pt x="1222" y="5979"/>
                  </a:cubicBezTo>
                  <a:cubicBezTo>
                    <a:pt x="1318" y="5626"/>
                    <a:pt x="1672" y="5079"/>
                    <a:pt x="2218" y="4501"/>
                  </a:cubicBezTo>
                  <a:cubicBezTo>
                    <a:pt x="3022" y="3601"/>
                    <a:pt x="4211" y="2604"/>
                    <a:pt x="5433" y="1833"/>
                  </a:cubicBezTo>
                  <a:cubicBezTo>
                    <a:pt x="6622" y="1061"/>
                    <a:pt x="7876" y="547"/>
                    <a:pt x="8744" y="547"/>
                  </a:cubicBezTo>
                  <a:close/>
                  <a:moveTo>
                    <a:pt x="8744" y="0"/>
                  </a:moveTo>
                  <a:cubicBezTo>
                    <a:pt x="8037" y="0"/>
                    <a:pt x="7233" y="257"/>
                    <a:pt x="6397" y="675"/>
                  </a:cubicBezTo>
                  <a:cubicBezTo>
                    <a:pt x="5144" y="1286"/>
                    <a:pt x="3826" y="2218"/>
                    <a:pt x="2765" y="3183"/>
                  </a:cubicBezTo>
                  <a:cubicBezTo>
                    <a:pt x="2251" y="3665"/>
                    <a:pt x="1801" y="4147"/>
                    <a:pt x="1447" y="4597"/>
                  </a:cubicBezTo>
                  <a:cubicBezTo>
                    <a:pt x="1093" y="5047"/>
                    <a:pt x="836" y="5465"/>
                    <a:pt x="708" y="5851"/>
                  </a:cubicBezTo>
                  <a:lnTo>
                    <a:pt x="708" y="5883"/>
                  </a:lnTo>
                  <a:cubicBezTo>
                    <a:pt x="708" y="5883"/>
                    <a:pt x="676" y="5979"/>
                    <a:pt x="643" y="6204"/>
                  </a:cubicBezTo>
                  <a:cubicBezTo>
                    <a:pt x="547" y="6783"/>
                    <a:pt x="322" y="8165"/>
                    <a:pt x="129" y="9708"/>
                  </a:cubicBezTo>
                  <a:cubicBezTo>
                    <a:pt x="33" y="10415"/>
                    <a:pt x="1" y="11187"/>
                    <a:pt x="1" y="11894"/>
                  </a:cubicBezTo>
                  <a:cubicBezTo>
                    <a:pt x="1" y="12633"/>
                    <a:pt x="33" y="13308"/>
                    <a:pt x="161" y="13822"/>
                  </a:cubicBezTo>
                  <a:cubicBezTo>
                    <a:pt x="193" y="14080"/>
                    <a:pt x="258" y="14272"/>
                    <a:pt x="386" y="14465"/>
                  </a:cubicBezTo>
                  <a:cubicBezTo>
                    <a:pt x="418" y="14562"/>
                    <a:pt x="483" y="14626"/>
                    <a:pt x="579" y="14690"/>
                  </a:cubicBezTo>
                  <a:cubicBezTo>
                    <a:pt x="643" y="14755"/>
                    <a:pt x="772" y="14819"/>
                    <a:pt x="901" y="14819"/>
                  </a:cubicBezTo>
                  <a:cubicBezTo>
                    <a:pt x="965" y="14819"/>
                    <a:pt x="997" y="14787"/>
                    <a:pt x="1061" y="14787"/>
                  </a:cubicBezTo>
                  <a:cubicBezTo>
                    <a:pt x="1254" y="14723"/>
                    <a:pt x="1511" y="14562"/>
                    <a:pt x="1833" y="14337"/>
                  </a:cubicBezTo>
                  <a:cubicBezTo>
                    <a:pt x="3022" y="13597"/>
                    <a:pt x="5176" y="11894"/>
                    <a:pt x="7072" y="9772"/>
                  </a:cubicBezTo>
                  <a:cubicBezTo>
                    <a:pt x="8969" y="7619"/>
                    <a:pt x="10608" y="5079"/>
                    <a:pt x="10705" y="2540"/>
                  </a:cubicBezTo>
                  <a:cubicBezTo>
                    <a:pt x="10705" y="2475"/>
                    <a:pt x="10705" y="2411"/>
                    <a:pt x="10705" y="2379"/>
                  </a:cubicBezTo>
                  <a:cubicBezTo>
                    <a:pt x="10705" y="1575"/>
                    <a:pt x="10512" y="965"/>
                    <a:pt x="10158" y="579"/>
                  </a:cubicBezTo>
                  <a:cubicBezTo>
                    <a:pt x="9805" y="161"/>
                    <a:pt x="9290" y="0"/>
                    <a:pt x="87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335;p64">
              <a:extLst>
                <a:ext uri="{FF2B5EF4-FFF2-40B4-BE49-F238E27FC236}">
                  <a16:creationId xmlns:a16="http://schemas.microsoft.com/office/drawing/2014/main" id="{D8429D84-7A22-43E1-9A17-F1E07CD690A7}"/>
                </a:ext>
              </a:extLst>
            </p:cNvPr>
            <p:cNvSpPr/>
            <p:nvPr/>
          </p:nvSpPr>
          <p:spPr>
            <a:xfrm>
              <a:off x="5212275" y="1713975"/>
              <a:ext cx="317450" cy="378150"/>
            </a:xfrm>
            <a:custGeom>
              <a:avLst/>
              <a:gdLst/>
              <a:ahLst/>
              <a:cxnLst/>
              <a:rect l="l" t="t" r="r" b="b"/>
              <a:pathLst>
                <a:path w="12698" h="15126" extrusionOk="0">
                  <a:moveTo>
                    <a:pt x="4510" y="1"/>
                  </a:moveTo>
                  <a:cubicBezTo>
                    <a:pt x="3445" y="1"/>
                    <a:pt x="2503" y="245"/>
                    <a:pt x="1897" y="851"/>
                  </a:cubicBezTo>
                  <a:cubicBezTo>
                    <a:pt x="1897" y="851"/>
                    <a:pt x="1093" y="3937"/>
                    <a:pt x="1093" y="4419"/>
                  </a:cubicBezTo>
                  <a:cubicBezTo>
                    <a:pt x="1093" y="4934"/>
                    <a:pt x="1415" y="6155"/>
                    <a:pt x="1415" y="6155"/>
                  </a:cubicBezTo>
                  <a:cubicBezTo>
                    <a:pt x="1415" y="6155"/>
                    <a:pt x="0" y="8405"/>
                    <a:pt x="161" y="8662"/>
                  </a:cubicBezTo>
                  <a:cubicBezTo>
                    <a:pt x="322" y="8919"/>
                    <a:pt x="836" y="9305"/>
                    <a:pt x="836" y="9305"/>
                  </a:cubicBezTo>
                  <a:cubicBezTo>
                    <a:pt x="836" y="9305"/>
                    <a:pt x="675" y="12455"/>
                    <a:pt x="1318" y="13130"/>
                  </a:cubicBezTo>
                  <a:cubicBezTo>
                    <a:pt x="1620" y="13432"/>
                    <a:pt x="2332" y="13515"/>
                    <a:pt x="3028" y="13515"/>
                  </a:cubicBezTo>
                  <a:cubicBezTo>
                    <a:pt x="3889" y="13515"/>
                    <a:pt x="4726" y="13388"/>
                    <a:pt x="4726" y="13388"/>
                  </a:cubicBezTo>
                  <a:lnTo>
                    <a:pt x="4726" y="13388"/>
                  </a:lnTo>
                  <a:cubicBezTo>
                    <a:pt x="4726" y="13388"/>
                    <a:pt x="3408" y="15027"/>
                    <a:pt x="4886" y="15123"/>
                  </a:cubicBezTo>
                  <a:cubicBezTo>
                    <a:pt x="4908" y="15125"/>
                    <a:pt x="4930" y="15125"/>
                    <a:pt x="4952" y="15125"/>
                  </a:cubicBezTo>
                  <a:cubicBezTo>
                    <a:pt x="6509" y="15125"/>
                    <a:pt x="10368" y="11850"/>
                    <a:pt x="11540" y="9980"/>
                  </a:cubicBezTo>
                  <a:cubicBezTo>
                    <a:pt x="12697" y="8084"/>
                    <a:pt x="12601" y="4580"/>
                    <a:pt x="11540" y="2844"/>
                  </a:cubicBezTo>
                  <a:cubicBezTo>
                    <a:pt x="10755" y="1597"/>
                    <a:pt x="7230" y="1"/>
                    <a:pt x="45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336;p64">
              <a:extLst>
                <a:ext uri="{FF2B5EF4-FFF2-40B4-BE49-F238E27FC236}">
                  <a16:creationId xmlns:a16="http://schemas.microsoft.com/office/drawing/2014/main" id="{19B76932-2520-49CE-B50E-B935630C249D}"/>
                </a:ext>
              </a:extLst>
            </p:cNvPr>
            <p:cNvSpPr/>
            <p:nvPr/>
          </p:nvSpPr>
          <p:spPr>
            <a:xfrm>
              <a:off x="5209050" y="1707925"/>
              <a:ext cx="319075" cy="390575"/>
            </a:xfrm>
            <a:custGeom>
              <a:avLst/>
              <a:gdLst/>
              <a:ahLst/>
              <a:cxnLst/>
              <a:rect l="l" t="t" r="r" b="b"/>
              <a:pathLst>
                <a:path w="12763" h="15623" extrusionOk="0">
                  <a:moveTo>
                    <a:pt x="4662" y="515"/>
                  </a:moveTo>
                  <a:cubicBezTo>
                    <a:pt x="5948" y="515"/>
                    <a:pt x="7491" y="900"/>
                    <a:pt x="8776" y="1447"/>
                  </a:cubicBezTo>
                  <a:cubicBezTo>
                    <a:pt x="9419" y="1736"/>
                    <a:pt x="9998" y="2025"/>
                    <a:pt x="10480" y="2347"/>
                  </a:cubicBezTo>
                  <a:cubicBezTo>
                    <a:pt x="10930" y="2668"/>
                    <a:pt x="11284" y="2990"/>
                    <a:pt x="11412" y="3247"/>
                  </a:cubicBezTo>
                  <a:cubicBezTo>
                    <a:pt x="11926" y="4051"/>
                    <a:pt x="12216" y="5368"/>
                    <a:pt x="12216" y="6686"/>
                  </a:cubicBezTo>
                  <a:cubicBezTo>
                    <a:pt x="12216" y="7940"/>
                    <a:pt x="11959" y="9226"/>
                    <a:pt x="11412" y="10094"/>
                  </a:cubicBezTo>
                  <a:cubicBezTo>
                    <a:pt x="10898" y="10962"/>
                    <a:pt x="9644" y="12247"/>
                    <a:pt x="8358" y="13308"/>
                  </a:cubicBezTo>
                  <a:cubicBezTo>
                    <a:pt x="7683" y="13822"/>
                    <a:pt x="7040" y="14272"/>
                    <a:pt x="6462" y="14594"/>
                  </a:cubicBezTo>
                  <a:cubicBezTo>
                    <a:pt x="5883" y="14915"/>
                    <a:pt x="5369" y="15108"/>
                    <a:pt x="5080" y="15108"/>
                  </a:cubicBezTo>
                  <a:lnTo>
                    <a:pt x="5048" y="15108"/>
                  </a:lnTo>
                  <a:cubicBezTo>
                    <a:pt x="4790" y="15076"/>
                    <a:pt x="4694" y="15012"/>
                    <a:pt x="4630" y="14980"/>
                  </a:cubicBezTo>
                  <a:cubicBezTo>
                    <a:pt x="4598" y="14947"/>
                    <a:pt x="4598" y="14915"/>
                    <a:pt x="4565" y="14819"/>
                  </a:cubicBezTo>
                  <a:cubicBezTo>
                    <a:pt x="4565" y="14658"/>
                    <a:pt x="4694" y="14369"/>
                    <a:pt x="4823" y="14176"/>
                  </a:cubicBezTo>
                  <a:cubicBezTo>
                    <a:pt x="4887" y="14047"/>
                    <a:pt x="4951" y="13951"/>
                    <a:pt x="4983" y="13887"/>
                  </a:cubicBezTo>
                  <a:lnTo>
                    <a:pt x="5048" y="13822"/>
                  </a:lnTo>
                  <a:lnTo>
                    <a:pt x="5080" y="13790"/>
                  </a:lnTo>
                  <a:cubicBezTo>
                    <a:pt x="5144" y="13694"/>
                    <a:pt x="5144" y="13597"/>
                    <a:pt x="5080" y="13501"/>
                  </a:cubicBezTo>
                  <a:cubicBezTo>
                    <a:pt x="5053" y="13422"/>
                    <a:pt x="4961" y="13364"/>
                    <a:pt x="4876" y="13364"/>
                  </a:cubicBezTo>
                  <a:cubicBezTo>
                    <a:pt x="4858" y="13364"/>
                    <a:pt x="4840" y="13367"/>
                    <a:pt x="4823" y="13372"/>
                  </a:cubicBezTo>
                  <a:lnTo>
                    <a:pt x="4662" y="13372"/>
                  </a:lnTo>
                  <a:cubicBezTo>
                    <a:pt x="4405" y="13405"/>
                    <a:pt x="3762" y="13469"/>
                    <a:pt x="3151" y="13469"/>
                  </a:cubicBezTo>
                  <a:cubicBezTo>
                    <a:pt x="2797" y="13469"/>
                    <a:pt x="2476" y="13469"/>
                    <a:pt x="2219" y="13405"/>
                  </a:cubicBezTo>
                  <a:cubicBezTo>
                    <a:pt x="1930" y="13372"/>
                    <a:pt x="1737" y="13276"/>
                    <a:pt x="1640" y="13180"/>
                  </a:cubicBezTo>
                  <a:cubicBezTo>
                    <a:pt x="1576" y="13115"/>
                    <a:pt x="1512" y="12987"/>
                    <a:pt x="1447" y="12794"/>
                  </a:cubicBezTo>
                  <a:cubicBezTo>
                    <a:pt x="1255" y="12183"/>
                    <a:pt x="1222" y="11122"/>
                    <a:pt x="1222" y="10415"/>
                  </a:cubicBezTo>
                  <a:cubicBezTo>
                    <a:pt x="1222" y="10158"/>
                    <a:pt x="1222" y="9965"/>
                    <a:pt x="1222" y="9804"/>
                  </a:cubicBezTo>
                  <a:cubicBezTo>
                    <a:pt x="1222" y="9676"/>
                    <a:pt x="1222" y="9579"/>
                    <a:pt x="1222" y="9579"/>
                  </a:cubicBezTo>
                  <a:cubicBezTo>
                    <a:pt x="1222" y="9483"/>
                    <a:pt x="1190" y="9419"/>
                    <a:pt x="1126" y="9354"/>
                  </a:cubicBezTo>
                  <a:lnTo>
                    <a:pt x="1062" y="9290"/>
                  </a:lnTo>
                  <a:cubicBezTo>
                    <a:pt x="997" y="9226"/>
                    <a:pt x="869" y="9129"/>
                    <a:pt x="772" y="9033"/>
                  </a:cubicBezTo>
                  <a:cubicBezTo>
                    <a:pt x="699" y="8960"/>
                    <a:pt x="608" y="8868"/>
                    <a:pt x="554" y="8800"/>
                  </a:cubicBezTo>
                  <a:lnTo>
                    <a:pt x="554" y="8800"/>
                  </a:lnTo>
                  <a:cubicBezTo>
                    <a:pt x="577" y="8707"/>
                    <a:pt x="658" y="8517"/>
                    <a:pt x="740" y="8326"/>
                  </a:cubicBezTo>
                  <a:cubicBezTo>
                    <a:pt x="933" y="7972"/>
                    <a:pt x="1190" y="7522"/>
                    <a:pt x="1383" y="7169"/>
                  </a:cubicBezTo>
                  <a:cubicBezTo>
                    <a:pt x="1608" y="6815"/>
                    <a:pt x="1769" y="6558"/>
                    <a:pt x="1769" y="6558"/>
                  </a:cubicBezTo>
                  <a:cubicBezTo>
                    <a:pt x="1801" y="6493"/>
                    <a:pt x="1833" y="6429"/>
                    <a:pt x="1801" y="6333"/>
                  </a:cubicBezTo>
                  <a:cubicBezTo>
                    <a:pt x="1801" y="6333"/>
                    <a:pt x="1769" y="6268"/>
                    <a:pt x="1737" y="6140"/>
                  </a:cubicBezTo>
                  <a:cubicBezTo>
                    <a:pt x="1705" y="5947"/>
                    <a:pt x="1640" y="5658"/>
                    <a:pt x="1576" y="5401"/>
                  </a:cubicBezTo>
                  <a:cubicBezTo>
                    <a:pt x="1512" y="5111"/>
                    <a:pt x="1480" y="4822"/>
                    <a:pt x="1480" y="4661"/>
                  </a:cubicBezTo>
                  <a:cubicBezTo>
                    <a:pt x="1480" y="4629"/>
                    <a:pt x="1480" y="4533"/>
                    <a:pt x="1512" y="4436"/>
                  </a:cubicBezTo>
                  <a:cubicBezTo>
                    <a:pt x="1576" y="3986"/>
                    <a:pt x="1769" y="3150"/>
                    <a:pt x="1962" y="2475"/>
                  </a:cubicBezTo>
                  <a:cubicBezTo>
                    <a:pt x="2122" y="1888"/>
                    <a:pt x="2238" y="1390"/>
                    <a:pt x="2272" y="1237"/>
                  </a:cubicBezTo>
                  <a:lnTo>
                    <a:pt x="2272" y="1237"/>
                  </a:lnTo>
                  <a:cubicBezTo>
                    <a:pt x="2821" y="756"/>
                    <a:pt x="3666" y="515"/>
                    <a:pt x="4662" y="515"/>
                  </a:cubicBezTo>
                  <a:close/>
                  <a:moveTo>
                    <a:pt x="4662" y="0"/>
                  </a:moveTo>
                  <a:cubicBezTo>
                    <a:pt x="3537" y="0"/>
                    <a:pt x="2540" y="225"/>
                    <a:pt x="1833" y="932"/>
                  </a:cubicBezTo>
                  <a:lnTo>
                    <a:pt x="1769" y="1029"/>
                  </a:lnTo>
                  <a:cubicBezTo>
                    <a:pt x="1769" y="1029"/>
                    <a:pt x="1576" y="1800"/>
                    <a:pt x="1351" y="2636"/>
                  </a:cubicBezTo>
                  <a:cubicBezTo>
                    <a:pt x="1255" y="3054"/>
                    <a:pt x="1158" y="3472"/>
                    <a:pt x="1062" y="3858"/>
                  </a:cubicBezTo>
                  <a:cubicBezTo>
                    <a:pt x="1029" y="4018"/>
                    <a:pt x="997" y="4179"/>
                    <a:pt x="965" y="4340"/>
                  </a:cubicBezTo>
                  <a:cubicBezTo>
                    <a:pt x="965" y="4468"/>
                    <a:pt x="933" y="4565"/>
                    <a:pt x="933" y="4661"/>
                  </a:cubicBezTo>
                  <a:cubicBezTo>
                    <a:pt x="933" y="4983"/>
                    <a:pt x="1029" y="5401"/>
                    <a:pt x="1126" y="5786"/>
                  </a:cubicBezTo>
                  <a:cubicBezTo>
                    <a:pt x="1166" y="6029"/>
                    <a:pt x="1219" y="6246"/>
                    <a:pt x="1253" y="6374"/>
                  </a:cubicBezTo>
                  <a:lnTo>
                    <a:pt x="1253" y="6374"/>
                  </a:lnTo>
                  <a:cubicBezTo>
                    <a:pt x="1143" y="6552"/>
                    <a:pt x="910" y="6932"/>
                    <a:pt x="676" y="7329"/>
                  </a:cubicBezTo>
                  <a:cubicBezTo>
                    <a:pt x="515" y="7619"/>
                    <a:pt x="354" y="7908"/>
                    <a:pt x="226" y="8165"/>
                  </a:cubicBezTo>
                  <a:cubicBezTo>
                    <a:pt x="162" y="8294"/>
                    <a:pt x="129" y="8422"/>
                    <a:pt x="97" y="8519"/>
                  </a:cubicBezTo>
                  <a:cubicBezTo>
                    <a:pt x="33" y="8647"/>
                    <a:pt x="33" y="8711"/>
                    <a:pt x="1" y="8840"/>
                  </a:cubicBezTo>
                  <a:cubicBezTo>
                    <a:pt x="1" y="8868"/>
                    <a:pt x="1" y="8947"/>
                    <a:pt x="67" y="9032"/>
                  </a:cubicBezTo>
                  <a:lnTo>
                    <a:pt x="67" y="9032"/>
                  </a:lnTo>
                  <a:lnTo>
                    <a:pt x="65" y="9033"/>
                  </a:lnTo>
                  <a:cubicBezTo>
                    <a:pt x="194" y="9226"/>
                    <a:pt x="354" y="9386"/>
                    <a:pt x="515" y="9515"/>
                  </a:cubicBezTo>
                  <a:cubicBezTo>
                    <a:pt x="580" y="9596"/>
                    <a:pt x="644" y="9660"/>
                    <a:pt x="697" y="9705"/>
                  </a:cubicBezTo>
                  <a:lnTo>
                    <a:pt x="697" y="9705"/>
                  </a:lnTo>
                  <a:cubicBezTo>
                    <a:pt x="687" y="9856"/>
                    <a:pt x="676" y="10106"/>
                    <a:pt x="676" y="10415"/>
                  </a:cubicBezTo>
                  <a:cubicBezTo>
                    <a:pt x="676" y="10897"/>
                    <a:pt x="708" y="11540"/>
                    <a:pt x="772" y="12119"/>
                  </a:cubicBezTo>
                  <a:cubicBezTo>
                    <a:pt x="804" y="12408"/>
                    <a:pt x="869" y="12697"/>
                    <a:pt x="933" y="12955"/>
                  </a:cubicBezTo>
                  <a:cubicBezTo>
                    <a:pt x="997" y="13180"/>
                    <a:pt x="1094" y="13405"/>
                    <a:pt x="1255" y="13565"/>
                  </a:cubicBezTo>
                  <a:cubicBezTo>
                    <a:pt x="1480" y="13790"/>
                    <a:pt x="1769" y="13887"/>
                    <a:pt x="2090" y="13951"/>
                  </a:cubicBezTo>
                  <a:cubicBezTo>
                    <a:pt x="2444" y="14015"/>
                    <a:pt x="2797" y="14015"/>
                    <a:pt x="3151" y="14015"/>
                  </a:cubicBezTo>
                  <a:cubicBezTo>
                    <a:pt x="3578" y="14015"/>
                    <a:pt x="3990" y="13986"/>
                    <a:pt x="4306" y="13956"/>
                  </a:cubicBezTo>
                  <a:lnTo>
                    <a:pt x="4306" y="13956"/>
                  </a:lnTo>
                  <a:cubicBezTo>
                    <a:pt x="4185" y="14201"/>
                    <a:pt x="4051" y="14496"/>
                    <a:pt x="4051" y="14819"/>
                  </a:cubicBezTo>
                  <a:cubicBezTo>
                    <a:pt x="4051" y="15012"/>
                    <a:pt x="4115" y="15237"/>
                    <a:pt x="4276" y="15398"/>
                  </a:cubicBezTo>
                  <a:cubicBezTo>
                    <a:pt x="4469" y="15526"/>
                    <a:pt x="4694" y="15623"/>
                    <a:pt x="5015" y="15623"/>
                  </a:cubicBezTo>
                  <a:lnTo>
                    <a:pt x="5080" y="15623"/>
                  </a:lnTo>
                  <a:cubicBezTo>
                    <a:pt x="5562" y="15623"/>
                    <a:pt x="6108" y="15398"/>
                    <a:pt x="6719" y="15076"/>
                  </a:cubicBezTo>
                  <a:cubicBezTo>
                    <a:pt x="7651" y="14530"/>
                    <a:pt x="8712" y="13726"/>
                    <a:pt x="9644" y="12890"/>
                  </a:cubicBezTo>
                  <a:cubicBezTo>
                    <a:pt x="10609" y="12022"/>
                    <a:pt x="11412" y="11122"/>
                    <a:pt x="11894" y="10351"/>
                  </a:cubicBezTo>
                  <a:cubicBezTo>
                    <a:pt x="12505" y="9354"/>
                    <a:pt x="12762" y="8004"/>
                    <a:pt x="12762" y="6686"/>
                  </a:cubicBezTo>
                  <a:cubicBezTo>
                    <a:pt x="12762" y="5272"/>
                    <a:pt x="12473" y="3922"/>
                    <a:pt x="11894" y="2958"/>
                  </a:cubicBezTo>
                  <a:cubicBezTo>
                    <a:pt x="11669" y="2604"/>
                    <a:pt x="11251" y="2250"/>
                    <a:pt x="10769" y="1897"/>
                  </a:cubicBezTo>
                  <a:cubicBezTo>
                    <a:pt x="9258" y="900"/>
                    <a:pt x="6783" y="0"/>
                    <a:pt x="4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337;p64">
              <a:extLst>
                <a:ext uri="{FF2B5EF4-FFF2-40B4-BE49-F238E27FC236}">
                  <a16:creationId xmlns:a16="http://schemas.microsoft.com/office/drawing/2014/main" id="{CEC6E005-98FD-401E-B219-FB8B6D958DA0}"/>
                </a:ext>
              </a:extLst>
            </p:cNvPr>
            <p:cNvSpPr/>
            <p:nvPr/>
          </p:nvSpPr>
          <p:spPr>
            <a:xfrm>
              <a:off x="5222725" y="1583375"/>
              <a:ext cx="422725" cy="376150"/>
            </a:xfrm>
            <a:custGeom>
              <a:avLst/>
              <a:gdLst/>
              <a:ahLst/>
              <a:cxnLst/>
              <a:rect l="l" t="t" r="r" b="b"/>
              <a:pathLst>
                <a:path w="16909" h="15046" extrusionOk="0">
                  <a:moveTo>
                    <a:pt x="9753" y="1"/>
                  </a:moveTo>
                  <a:cubicBezTo>
                    <a:pt x="9390" y="1"/>
                    <a:pt x="9038" y="42"/>
                    <a:pt x="8711" y="128"/>
                  </a:cubicBezTo>
                  <a:cubicBezTo>
                    <a:pt x="8711" y="128"/>
                    <a:pt x="2315" y="964"/>
                    <a:pt x="1158" y="3439"/>
                  </a:cubicBezTo>
                  <a:cubicBezTo>
                    <a:pt x="0" y="5914"/>
                    <a:pt x="2668" y="9000"/>
                    <a:pt x="4565" y="9418"/>
                  </a:cubicBezTo>
                  <a:cubicBezTo>
                    <a:pt x="5987" y="9708"/>
                    <a:pt x="7048" y="9744"/>
                    <a:pt x="7489" y="9744"/>
                  </a:cubicBezTo>
                  <a:cubicBezTo>
                    <a:pt x="7637" y="9744"/>
                    <a:pt x="7715" y="9740"/>
                    <a:pt x="7715" y="9740"/>
                  </a:cubicBezTo>
                  <a:lnTo>
                    <a:pt x="7715" y="9740"/>
                  </a:lnTo>
                  <a:cubicBezTo>
                    <a:pt x="7715" y="9740"/>
                    <a:pt x="5722" y="11475"/>
                    <a:pt x="6976" y="11893"/>
                  </a:cubicBezTo>
                  <a:cubicBezTo>
                    <a:pt x="8197" y="12311"/>
                    <a:pt x="8776" y="12054"/>
                    <a:pt x="8776" y="12472"/>
                  </a:cubicBezTo>
                  <a:cubicBezTo>
                    <a:pt x="8776" y="12890"/>
                    <a:pt x="7554" y="14208"/>
                    <a:pt x="8615" y="14304"/>
                  </a:cubicBezTo>
                  <a:cubicBezTo>
                    <a:pt x="8633" y="14305"/>
                    <a:pt x="8651" y="14306"/>
                    <a:pt x="8669" y="14306"/>
                  </a:cubicBezTo>
                  <a:cubicBezTo>
                    <a:pt x="9613" y="14306"/>
                    <a:pt x="9968" y="12830"/>
                    <a:pt x="10512" y="12830"/>
                  </a:cubicBezTo>
                  <a:cubicBezTo>
                    <a:pt x="10574" y="12830"/>
                    <a:pt x="10637" y="12848"/>
                    <a:pt x="10704" y="12890"/>
                  </a:cubicBezTo>
                  <a:cubicBezTo>
                    <a:pt x="11347" y="13308"/>
                    <a:pt x="10447" y="14947"/>
                    <a:pt x="10769" y="15044"/>
                  </a:cubicBezTo>
                  <a:cubicBezTo>
                    <a:pt x="10774" y="15045"/>
                    <a:pt x="10779" y="15046"/>
                    <a:pt x="10785" y="15046"/>
                  </a:cubicBezTo>
                  <a:cubicBezTo>
                    <a:pt x="11211" y="15046"/>
                    <a:pt x="14291" y="11748"/>
                    <a:pt x="15590" y="8325"/>
                  </a:cubicBezTo>
                  <a:cubicBezTo>
                    <a:pt x="16908" y="4854"/>
                    <a:pt x="15076" y="2700"/>
                    <a:pt x="13758" y="1543"/>
                  </a:cubicBezTo>
                  <a:cubicBezTo>
                    <a:pt x="12714" y="600"/>
                    <a:pt x="11144" y="1"/>
                    <a:pt x="9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338;p64">
              <a:extLst>
                <a:ext uri="{FF2B5EF4-FFF2-40B4-BE49-F238E27FC236}">
                  <a16:creationId xmlns:a16="http://schemas.microsoft.com/office/drawing/2014/main" id="{C10D0289-7518-40EC-9AB5-B81C417EEE89}"/>
                </a:ext>
              </a:extLst>
            </p:cNvPr>
            <p:cNvSpPr/>
            <p:nvPr/>
          </p:nvSpPr>
          <p:spPr>
            <a:xfrm>
              <a:off x="5238000" y="1576925"/>
              <a:ext cx="392975" cy="388975"/>
            </a:xfrm>
            <a:custGeom>
              <a:avLst/>
              <a:gdLst/>
              <a:ahLst/>
              <a:cxnLst/>
              <a:rect l="l" t="t" r="r" b="b"/>
              <a:pathLst>
                <a:path w="15719" h="15559" extrusionOk="0">
                  <a:moveTo>
                    <a:pt x="8071" y="119"/>
                  </a:moveTo>
                  <a:lnTo>
                    <a:pt x="8071" y="119"/>
                  </a:lnTo>
                  <a:cubicBezTo>
                    <a:pt x="8071" y="119"/>
                    <a:pt x="8071" y="119"/>
                    <a:pt x="8071" y="119"/>
                  </a:cubicBezTo>
                  <a:lnTo>
                    <a:pt x="8071" y="119"/>
                  </a:lnTo>
                  <a:lnTo>
                    <a:pt x="8071" y="119"/>
                  </a:lnTo>
                  <a:close/>
                  <a:moveTo>
                    <a:pt x="9129" y="515"/>
                  </a:moveTo>
                  <a:cubicBezTo>
                    <a:pt x="10447" y="515"/>
                    <a:pt x="11990" y="1094"/>
                    <a:pt x="12986" y="1994"/>
                  </a:cubicBezTo>
                  <a:cubicBezTo>
                    <a:pt x="13469" y="2412"/>
                    <a:pt x="14015" y="2990"/>
                    <a:pt x="14433" y="3665"/>
                  </a:cubicBezTo>
                  <a:cubicBezTo>
                    <a:pt x="14851" y="4372"/>
                    <a:pt x="15172" y="5240"/>
                    <a:pt x="15172" y="6269"/>
                  </a:cubicBezTo>
                  <a:cubicBezTo>
                    <a:pt x="15172" y="6912"/>
                    <a:pt x="15044" y="7651"/>
                    <a:pt x="14722" y="8487"/>
                  </a:cubicBezTo>
                  <a:cubicBezTo>
                    <a:pt x="14079" y="10158"/>
                    <a:pt x="12986" y="11830"/>
                    <a:pt x="12022" y="13051"/>
                  </a:cubicBezTo>
                  <a:cubicBezTo>
                    <a:pt x="11540" y="13694"/>
                    <a:pt x="11090" y="14209"/>
                    <a:pt x="10736" y="14530"/>
                  </a:cubicBezTo>
                  <a:cubicBezTo>
                    <a:pt x="10612" y="14654"/>
                    <a:pt x="10502" y="14751"/>
                    <a:pt x="10413" y="14831"/>
                  </a:cubicBezTo>
                  <a:lnTo>
                    <a:pt x="10413" y="14831"/>
                  </a:lnTo>
                  <a:cubicBezTo>
                    <a:pt x="10433" y="14747"/>
                    <a:pt x="10456" y="14655"/>
                    <a:pt x="10479" y="14562"/>
                  </a:cubicBezTo>
                  <a:cubicBezTo>
                    <a:pt x="10543" y="14305"/>
                    <a:pt x="10608" y="14016"/>
                    <a:pt x="10608" y="13726"/>
                  </a:cubicBezTo>
                  <a:cubicBezTo>
                    <a:pt x="10608" y="13566"/>
                    <a:pt x="10576" y="13437"/>
                    <a:pt x="10511" y="13276"/>
                  </a:cubicBezTo>
                  <a:cubicBezTo>
                    <a:pt x="10479" y="13148"/>
                    <a:pt x="10383" y="13019"/>
                    <a:pt x="10222" y="12923"/>
                  </a:cubicBezTo>
                  <a:cubicBezTo>
                    <a:pt x="10126" y="12859"/>
                    <a:pt x="9997" y="12826"/>
                    <a:pt x="9901" y="12826"/>
                  </a:cubicBezTo>
                  <a:cubicBezTo>
                    <a:pt x="9772" y="12826"/>
                    <a:pt x="9643" y="12859"/>
                    <a:pt x="9547" y="12923"/>
                  </a:cubicBezTo>
                  <a:cubicBezTo>
                    <a:pt x="9386" y="13019"/>
                    <a:pt x="9290" y="13180"/>
                    <a:pt x="9161" y="13341"/>
                  </a:cubicBezTo>
                  <a:cubicBezTo>
                    <a:pt x="9000" y="13566"/>
                    <a:pt x="8808" y="13823"/>
                    <a:pt x="8647" y="13984"/>
                  </a:cubicBezTo>
                  <a:cubicBezTo>
                    <a:pt x="8454" y="14176"/>
                    <a:pt x="8293" y="14273"/>
                    <a:pt x="8068" y="14273"/>
                  </a:cubicBezTo>
                  <a:lnTo>
                    <a:pt x="8036" y="14273"/>
                  </a:lnTo>
                  <a:cubicBezTo>
                    <a:pt x="7908" y="14273"/>
                    <a:pt x="7843" y="14241"/>
                    <a:pt x="7843" y="14241"/>
                  </a:cubicBezTo>
                  <a:lnTo>
                    <a:pt x="7843" y="14209"/>
                  </a:lnTo>
                  <a:cubicBezTo>
                    <a:pt x="7843" y="14144"/>
                    <a:pt x="7875" y="14048"/>
                    <a:pt x="7908" y="13919"/>
                  </a:cubicBezTo>
                  <a:cubicBezTo>
                    <a:pt x="7972" y="13759"/>
                    <a:pt x="8100" y="13534"/>
                    <a:pt x="8229" y="13341"/>
                  </a:cubicBezTo>
                  <a:cubicBezTo>
                    <a:pt x="8261" y="13244"/>
                    <a:pt x="8325" y="13148"/>
                    <a:pt x="8358" y="13051"/>
                  </a:cubicBezTo>
                  <a:cubicBezTo>
                    <a:pt x="8422" y="12955"/>
                    <a:pt x="8454" y="12859"/>
                    <a:pt x="8454" y="12730"/>
                  </a:cubicBezTo>
                  <a:cubicBezTo>
                    <a:pt x="8454" y="12634"/>
                    <a:pt x="8422" y="12569"/>
                    <a:pt x="8390" y="12473"/>
                  </a:cubicBezTo>
                  <a:cubicBezTo>
                    <a:pt x="8358" y="12409"/>
                    <a:pt x="8293" y="12344"/>
                    <a:pt x="8229" y="12312"/>
                  </a:cubicBezTo>
                  <a:cubicBezTo>
                    <a:pt x="8100" y="12248"/>
                    <a:pt x="8004" y="12216"/>
                    <a:pt x="7908" y="12184"/>
                  </a:cubicBezTo>
                  <a:cubicBezTo>
                    <a:pt x="7586" y="12151"/>
                    <a:pt x="7136" y="12119"/>
                    <a:pt x="6429" y="11894"/>
                  </a:cubicBezTo>
                  <a:cubicBezTo>
                    <a:pt x="6333" y="11862"/>
                    <a:pt x="6268" y="11798"/>
                    <a:pt x="6236" y="11798"/>
                  </a:cubicBezTo>
                  <a:cubicBezTo>
                    <a:pt x="6236" y="11766"/>
                    <a:pt x="6204" y="11733"/>
                    <a:pt x="6204" y="11669"/>
                  </a:cubicBezTo>
                  <a:cubicBezTo>
                    <a:pt x="6204" y="11573"/>
                    <a:pt x="6268" y="11412"/>
                    <a:pt x="6365" y="11251"/>
                  </a:cubicBezTo>
                  <a:cubicBezTo>
                    <a:pt x="6493" y="10994"/>
                    <a:pt x="6718" y="10737"/>
                    <a:pt x="6911" y="10544"/>
                  </a:cubicBezTo>
                  <a:cubicBezTo>
                    <a:pt x="7008" y="10416"/>
                    <a:pt x="7104" y="10351"/>
                    <a:pt x="7168" y="10287"/>
                  </a:cubicBezTo>
                  <a:lnTo>
                    <a:pt x="7265" y="10223"/>
                  </a:lnTo>
                  <a:lnTo>
                    <a:pt x="7265" y="10191"/>
                  </a:lnTo>
                  <a:cubicBezTo>
                    <a:pt x="7361" y="10126"/>
                    <a:pt x="7393" y="9998"/>
                    <a:pt x="7361" y="9901"/>
                  </a:cubicBezTo>
                  <a:cubicBezTo>
                    <a:pt x="7308" y="9795"/>
                    <a:pt x="7233" y="9732"/>
                    <a:pt x="7135" y="9732"/>
                  </a:cubicBezTo>
                  <a:cubicBezTo>
                    <a:pt x="7115" y="9732"/>
                    <a:pt x="7094" y="9735"/>
                    <a:pt x="7072" y="9741"/>
                  </a:cubicBezTo>
                  <a:lnTo>
                    <a:pt x="6815" y="9741"/>
                  </a:lnTo>
                  <a:cubicBezTo>
                    <a:pt x="6365" y="9741"/>
                    <a:pt x="5336" y="9676"/>
                    <a:pt x="4018" y="9387"/>
                  </a:cubicBezTo>
                  <a:cubicBezTo>
                    <a:pt x="3311" y="9258"/>
                    <a:pt x="2411" y="8648"/>
                    <a:pt x="1704" y="7844"/>
                  </a:cubicBezTo>
                  <a:cubicBezTo>
                    <a:pt x="1029" y="7008"/>
                    <a:pt x="514" y="5980"/>
                    <a:pt x="547" y="4983"/>
                  </a:cubicBezTo>
                  <a:cubicBezTo>
                    <a:pt x="547" y="4597"/>
                    <a:pt x="611" y="4180"/>
                    <a:pt x="804" y="3794"/>
                  </a:cubicBezTo>
                  <a:cubicBezTo>
                    <a:pt x="1029" y="3279"/>
                    <a:pt x="1607" y="2765"/>
                    <a:pt x="2347" y="2347"/>
                  </a:cubicBezTo>
                  <a:cubicBezTo>
                    <a:pt x="3440" y="1737"/>
                    <a:pt x="4918" y="1319"/>
                    <a:pt x="6075" y="1029"/>
                  </a:cubicBezTo>
                  <a:cubicBezTo>
                    <a:pt x="6654" y="901"/>
                    <a:pt x="7168" y="804"/>
                    <a:pt x="7554" y="740"/>
                  </a:cubicBezTo>
                  <a:cubicBezTo>
                    <a:pt x="7715" y="708"/>
                    <a:pt x="7875" y="676"/>
                    <a:pt x="7972" y="676"/>
                  </a:cubicBezTo>
                  <a:cubicBezTo>
                    <a:pt x="8068" y="644"/>
                    <a:pt x="8133" y="644"/>
                    <a:pt x="8133" y="644"/>
                  </a:cubicBezTo>
                  <a:lnTo>
                    <a:pt x="8165" y="644"/>
                  </a:lnTo>
                  <a:cubicBezTo>
                    <a:pt x="8454" y="547"/>
                    <a:pt x="8775" y="515"/>
                    <a:pt x="9129" y="515"/>
                  </a:cubicBezTo>
                  <a:close/>
                  <a:moveTo>
                    <a:pt x="9129" y="1"/>
                  </a:moveTo>
                  <a:cubicBezTo>
                    <a:pt x="8757" y="1"/>
                    <a:pt x="8385" y="31"/>
                    <a:pt x="8071" y="119"/>
                  </a:cubicBezTo>
                  <a:lnTo>
                    <a:pt x="8071" y="119"/>
                  </a:lnTo>
                  <a:lnTo>
                    <a:pt x="8068" y="97"/>
                  </a:lnTo>
                  <a:cubicBezTo>
                    <a:pt x="8036" y="97"/>
                    <a:pt x="6429" y="322"/>
                    <a:pt x="4693" y="836"/>
                  </a:cubicBezTo>
                  <a:cubicBezTo>
                    <a:pt x="3793" y="1094"/>
                    <a:pt x="2861" y="1447"/>
                    <a:pt x="2089" y="1897"/>
                  </a:cubicBezTo>
                  <a:cubicBezTo>
                    <a:pt x="1286" y="2347"/>
                    <a:pt x="643" y="2862"/>
                    <a:pt x="322" y="3569"/>
                  </a:cubicBezTo>
                  <a:cubicBezTo>
                    <a:pt x="97" y="4051"/>
                    <a:pt x="0" y="4501"/>
                    <a:pt x="0" y="4983"/>
                  </a:cubicBezTo>
                  <a:cubicBezTo>
                    <a:pt x="0" y="6140"/>
                    <a:pt x="547" y="7298"/>
                    <a:pt x="1318" y="8165"/>
                  </a:cubicBezTo>
                  <a:cubicBezTo>
                    <a:pt x="2057" y="9065"/>
                    <a:pt x="3022" y="9741"/>
                    <a:pt x="3890" y="9933"/>
                  </a:cubicBezTo>
                  <a:cubicBezTo>
                    <a:pt x="5006" y="10167"/>
                    <a:pt x="5912" y="10233"/>
                    <a:pt x="6474" y="10250"/>
                  </a:cubicBezTo>
                  <a:lnTo>
                    <a:pt x="6474" y="10250"/>
                  </a:lnTo>
                  <a:cubicBezTo>
                    <a:pt x="6428" y="10302"/>
                    <a:pt x="6380" y="10357"/>
                    <a:pt x="6333" y="10416"/>
                  </a:cubicBezTo>
                  <a:cubicBezTo>
                    <a:pt x="6172" y="10576"/>
                    <a:pt x="6011" y="10769"/>
                    <a:pt x="5882" y="10994"/>
                  </a:cubicBezTo>
                  <a:cubicBezTo>
                    <a:pt x="5786" y="11219"/>
                    <a:pt x="5690" y="11412"/>
                    <a:pt x="5690" y="11669"/>
                  </a:cubicBezTo>
                  <a:cubicBezTo>
                    <a:pt x="5690" y="11830"/>
                    <a:pt x="5722" y="11991"/>
                    <a:pt x="5818" y="12119"/>
                  </a:cubicBezTo>
                  <a:cubicBezTo>
                    <a:pt x="5947" y="12248"/>
                    <a:pt x="6075" y="12344"/>
                    <a:pt x="6268" y="12409"/>
                  </a:cubicBezTo>
                  <a:cubicBezTo>
                    <a:pt x="6911" y="12634"/>
                    <a:pt x="7393" y="12666"/>
                    <a:pt x="7683" y="12698"/>
                  </a:cubicBezTo>
                  <a:cubicBezTo>
                    <a:pt x="7783" y="12718"/>
                    <a:pt x="7858" y="12738"/>
                    <a:pt x="7900" y="12750"/>
                  </a:cubicBezTo>
                  <a:lnTo>
                    <a:pt x="7900" y="12750"/>
                  </a:lnTo>
                  <a:cubicBezTo>
                    <a:pt x="7887" y="12783"/>
                    <a:pt x="7858" y="12853"/>
                    <a:pt x="7811" y="12923"/>
                  </a:cubicBezTo>
                  <a:cubicBezTo>
                    <a:pt x="7747" y="13084"/>
                    <a:pt x="7618" y="13309"/>
                    <a:pt x="7522" y="13501"/>
                  </a:cubicBezTo>
                  <a:cubicBezTo>
                    <a:pt x="7393" y="13726"/>
                    <a:pt x="7297" y="13951"/>
                    <a:pt x="7297" y="14209"/>
                  </a:cubicBezTo>
                  <a:cubicBezTo>
                    <a:pt x="7297" y="14337"/>
                    <a:pt x="7361" y="14530"/>
                    <a:pt x="7490" y="14626"/>
                  </a:cubicBezTo>
                  <a:cubicBezTo>
                    <a:pt x="7618" y="14755"/>
                    <a:pt x="7779" y="14819"/>
                    <a:pt x="8004" y="14819"/>
                  </a:cubicBezTo>
                  <a:lnTo>
                    <a:pt x="8068" y="14819"/>
                  </a:lnTo>
                  <a:cubicBezTo>
                    <a:pt x="8390" y="14819"/>
                    <a:pt x="8647" y="14691"/>
                    <a:pt x="8840" y="14530"/>
                  </a:cubicBezTo>
                  <a:cubicBezTo>
                    <a:pt x="9161" y="14273"/>
                    <a:pt x="9354" y="13951"/>
                    <a:pt x="9547" y="13694"/>
                  </a:cubicBezTo>
                  <a:cubicBezTo>
                    <a:pt x="9643" y="13598"/>
                    <a:pt x="9708" y="13469"/>
                    <a:pt x="9772" y="13405"/>
                  </a:cubicBezTo>
                  <a:cubicBezTo>
                    <a:pt x="9868" y="13341"/>
                    <a:pt x="9901" y="13341"/>
                    <a:pt x="9901" y="13341"/>
                  </a:cubicBezTo>
                  <a:lnTo>
                    <a:pt x="9933" y="13373"/>
                  </a:lnTo>
                  <a:cubicBezTo>
                    <a:pt x="9997" y="13405"/>
                    <a:pt x="9997" y="13437"/>
                    <a:pt x="10029" y="13469"/>
                  </a:cubicBezTo>
                  <a:cubicBezTo>
                    <a:pt x="10061" y="13534"/>
                    <a:pt x="10061" y="13630"/>
                    <a:pt x="10061" y="13726"/>
                  </a:cubicBezTo>
                  <a:cubicBezTo>
                    <a:pt x="10061" y="13919"/>
                    <a:pt x="9997" y="14209"/>
                    <a:pt x="9933" y="14466"/>
                  </a:cubicBezTo>
                  <a:cubicBezTo>
                    <a:pt x="9901" y="14691"/>
                    <a:pt x="9836" y="14948"/>
                    <a:pt x="9836" y="15141"/>
                  </a:cubicBezTo>
                  <a:cubicBezTo>
                    <a:pt x="9836" y="15205"/>
                    <a:pt x="9836" y="15269"/>
                    <a:pt x="9868" y="15366"/>
                  </a:cubicBezTo>
                  <a:cubicBezTo>
                    <a:pt x="9901" y="15430"/>
                    <a:pt x="9997" y="15527"/>
                    <a:pt x="10093" y="15559"/>
                  </a:cubicBezTo>
                  <a:lnTo>
                    <a:pt x="10190" y="15559"/>
                  </a:lnTo>
                  <a:cubicBezTo>
                    <a:pt x="10286" y="15559"/>
                    <a:pt x="10351" y="15527"/>
                    <a:pt x="10415" y="15494"/>
                  </a:cubicBezTo>
                  <a:cubicBezTo>
                    <a:pt x="10543" y="15430"/>
                    <a:pt x="10640" y="15334"/>
                    <a:pt x="10801" y="15205"/>
                  </a:cubicBezTo>
                  <a:cubicBezTo>
                    <a:pt x="11315" y="14723"/>
                    <a:pt x="12151" y="13823"/>
                    <a:pt x="12986" y="12666"/>
                  </a:cubicBezTo>
                  <a:cubicBezTo>
                    <a:pt x="13822" y="11508"/>
                    <a:pt x="14658" y="10126"/>
                    <a:pt x="15237" y="8680"/>
                  </a:cubicBezTo>
                  <a:cubicBezTo>
                    <a:pt x="15558" y="7812"/>
                    <a:pt x="15719" y="6976"/>
                    <a:pt x="15687" y="6269"/>
                  </a:cubicBezTo>
                  <a:cubicBezTo>
                    <a:pt x="15719" y="5112"/>
                    <a:pt x="15365" y="4180"/>
                    <a:pt x="14883" y="3408"/>
                  </a:cubicBezTo>
                  <a:cubicBezTo>
                    <a:pt x="14433" y="2637"/>
                    <a:pt x="13822" y="2026"/>
                    <a:pt x="13340" y="1576"/>
                  </a:cubicBezTo>
                  <a:cubicBezTo>
                    <a:pt x="12215" y="611"/>
                    <a:pt x="10576"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339;p64">
              <a:extLst>
                <a:ext uri="{FF2B5EF4-FFF2-40B4-BE49-F238E27FC236}">
                  <a16:creationId xmlns:a16="http://schemas.microsoft.com/office/drawing/2014/main" id="{EA15B8AB-C9A2-44E2-B51D-580F0E51F11F}"/>
                </a:ext>
              </a:extLst>
            </p:cNvPr>
            <p:cNvSpPr/>
            <p:nvPr/>
          </p:nvSpPr>
          <p:spPr>
            <a:xfrm>
              <a:off x="5419600" y="1895500"/>
              <a:ext cx="86825" cy="87425"/>
            </a:xfrm>
            <a:custGeom>
              <a:avLst/>
              <a:gdLst/>
              <a:ahLst/>
              <a:cxnLst/>
              <a:rect l="l" t="t" r="r" b="b"/>
              <a:pathLst>
                <a:path w="3473" h="3497" extrusionOk="0">
                  <a:moveTo>
                    <a:pt x="2503" y="0"/>
                  </a:moveTo>
                  <a:cubicBezTo>
                    <a:pt x="1776" y="0"/>
                    <a:pt x="836" y="2141"/>
                    <a:pt x="836" y="2141"/>
                  </a:cubicBezTo>
                  <a:lnTo>
                    <a:pt x="1" y="3137"/>
                  </a:lnTo>
                  <a:cubicBezTo>
                    <a:pt x="1" y="3137"/>
                    <a:pt x="766" y="3496"/>
                    <a:pt x="1512" y="3496"/>
                  </a:cubicBezTo>
                  <a:cubicBezTo>
                    <a:pt x="1837" y="3496"/>
                    <a:pt x="2158" y="3428"/>
                    <a:pt x="2412" y="3234"/>
                  </a:cubicBezTo>
                  <a:cubicBezTo>
                    <a:pt x="3247" y="2559"/>
                    <a:pt x="3472" y="662"/>
                    <a:pt x="2733" y="83"/>
                  </a:cubicBezTo>
                  <a:cubicBezTo>
                    <a:pt x="2660" y="26"/>
                    <a:pt x="2583" y="0"/>
                    <a:pt x="25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340;p64">
              <a:extLst>
                <a:ext uri="{FF2B5EF4-FFF2-40B4-BE49-F238E27FC236}">
                  <a16:creationId xmlns:a16="http://schemas.microsoft.com/office/drawing/2014/main" id="{C001325F-D7FB-4EB0-A8AF-3F25BF7C0D83}"/>
                </a:ext>
              </a:extLst>
            </p:cNvPr>
            <p:cNvSpPr/>
            <p:nvPr/>
          </p:nvSpPr>
          <p:spPr>
            <a:xfrm>
              <a:off x="5411575" y="1888725"/>
              <a:ext cx="94050" cy="100475"/>
            </a:xfrm>
            <a:custGeom>
              <a:avLst/>
              <a:gdLst/>
              <a:ahLst/>
              <a:cxnLst/>
              <a:rect l="l" t="t" r="r" b="b"/>
              <a:pathLst>
                <a:path w="3762" h="4019" extrusionOk="0">
                  <a:moveTo>
                    <a:pt x="2829" y="1"/>
                  </a:moveTo>
                  <a:cubicBezTo>
                    <a:pt x="2668" y="1"/>
                    <a:pt x="2540" y="33"/>
                    <a:pt x="2411" y="129"/>
                  </a:cubicBezTo>
                  <a:cubicBezTo>
                    <a:pt x="2186" y="258"/>
                    <a:pt x="1993" y="451"/>
                    <a:pt x="1832" y="676"/>
                  </a:cubicBezTo>
                  <a:cubicBezTo>
                    <a:pt x="1318" y="1351"/>
                    <a:pt x="900" y="2283"/>
                    <a:pt x="900" y="2315"/>
                  </a:cubicBezTo>
                  <a:cubicBezTo>
                    <a:pt x="836" y="2444"/>
                    <a:pt x="900" y="2605"/>
                    <a:pt x="1029" y="2669"/>
                  </a:cubicBezTo>
                  <a:cubicBezTo>
                    <a:pt x="1070" y="2685"/>
                    <a:pt x="1112" y="2693"/>
                    <a:pt x="1151" y="2693"/>
                  </a:cubicBezTo>
                  <a:cubicBezTo>
                    <a:pt x="1264" y="2693"/>
                    <a:pt x="1359" y="2627"/>
                    <a:pt x="1382" y="2508"/>
                  </a:cubicBezTo>
                  <a:cubicBezTo>
                    <a:pt x="1382" y="2508"/>
                    <a:pt x="1415" y="2476"/>
                    <a:pt x="1447" y="2444"/>
                  </a:cubicBezTo>
                  <a:cubicBezTo>
                    <a:pt x="1543" y="2219"/>
                    <a:pt x="1768" y="1737"/>
                    <a:pt x="2057" y="1287"/>
                  </a:cubicBezTo>
                  <a:cubicBezTo>
                    <a:pt x="2218" y="1062"/>
                    <a:pt x="2379" y="869"/>
                    <a:pt x="2508" y="708"/>
                  </a:cubicBezTo>
                  <a:cubicBezTo>
                    <a:pt x="2668" y="579"/>
                    <a:pt x="2797" y="515"/>
                    <a:pt x="2829" y="515"/>
                  </a:cubicBezTo>
                  <a:lnTo>
                    <a:pt x="2893" y="547"/>
                  </a:lnTo>
                  <a:cubicBezTo>
                    <a:pt x="3086" y="708"/>
                    <a:pt x="3247" y="1094"/>
                    <a:pt x="3247" y="1544"/>
                  </a:cubicBezTo>
                  <a:cubicBezTo>
                    <a:pt x="3247" y="1865"/>
                    <a:pt x="3183" y="2251"/>
                    <a:pt x="3054" y="2540"/>
                  </a:cubicBezTo>
                  <a:cubicBezTo>
                    <a:pt x="2925" y="2862"/>
                    <a:pt x="2765" y="3119"/>
                    <a:pt x="2572" y="3280"/>
                  </a:cubicBezTo>
                  <a:cubicBezTo>
                    <a:pt x="2379" y="3440"/>
                    <a:pt x="2122" y="3505"/>
                    <a:pt x="1800" y="3505"/>
                  </a:cubicBezTo>
                  <a:cubicBezTo>
                    <a:pt x="1479" y="3505"/>
                    <a:pt x="1125" y="3408"/>
                    <a:pt x="868" y="3344"/>
                  </a:cubicBezTo>
                  <a:cubicBezTo>
                    <a:pt x="740" y="3280"/>
                    <a:pt x="643" y="3247"/>
                    <a:pt x="547" y="3215"/>
                  </a:cubicBezTo>
                  <a:lnTo>
                    <a:pt x="450" y="3183"/>
                  </a:lnTo>
                  <a:lnTo>
                    <a:pt x="450" y="3151"/>
                  </a:lnTo>
                  <a:cubicBezTo>
                    <a:pt x="407" y="3134"/>
                    <a:pt x="364" y="3126"/>
                    <a:pt x="323" y="3126"/>
                  </a:cubicBezTo>
                  <a:cubicBezTo>
                    <a:pt x="210" y="3126"/>
                    <a:pt x="112" y="3185"/>
                    <a:pt x="65" y="3280"/>
                  </a:cubicBezTo>
                  <a:cubicBezTo>
                    <a:pt x="0" y="3440"/>
                    <a:pt x="65" y="3601"/>
                    <a:pt x="193" y="3665"/>
                  </a:cubicBezTo>
                  <a:cubicBezTo>
                    <a:pt x="225" y="3665"/>
                    <a:pt x="997" y="4019"/>
                    <a:pt x="1800" y="4019"/>
                  </a:cubicBezTo>
                  <a:cubicBezTo>
                    <a:pt x="2186" y="4019"/>
                    <a:pt x="2572" y="3955"/>
                    <a:pt x="2893" y="3697"/>
                  </a:cubicBezTo>
                  <a:cubicBezTo>
                    <a:pt x="3183" y="3472"/>
                    <a:pt x="3408" y="3119"/>
                    <a:pt x="3536" y="2733"/>
                  </a:cubicBezTo>
                  <a:cubicBezTo>
                    <a:pt x="3697" y="2347"/>
                    <a:pt x="3761" y="1962"/>
                    <a:pt x="3761" y="1544"/>
                  </a:cubicBezTo>
                  <a:cubicBezTo>
                    <a:pt x="3761" y="997"/>
                    <a:pt x="3633" y="451"/>
                    <a:pt x="3215" y="129"/>
                  </a:cubicBezTo>
                  <a:cubicBezTo>
                    <a:pt x="3118" y="33"/>
                    <a:pt x="2958" y="1"/>
                    <a:pt x="2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341;p64">
              <a:extLst>
                <a:ext uri="{FF2B5EF4-FFF2-40B4-BE49-F238E27FC236}">
                  <a16:creationId xmlns:a16="http://schemas.microsoft.com/office/drawing/2014/main" id="{4322D11F-5CD4-49E9-A619-88B36DB7AAEA}"/>
                </a:ext>
              </a:extLst>
            </p:cNvPr>
            <p:cNvSpPr/>
            <p:nvPr/>
          </p:nvSpPr>
          <p:spPr>
            <a:xfrm>
              <a:off x="5255675" y="2098475"/>
              <a:ext cx="66725" cy="99675"/>
            </a:xfrm>
            <a:custGeom>
              <a:avLst/>
              <a:gdLst/>
              <a:ahLst/>
              <a:cxnLst/>
              <a:rect l="l" t="t" r="r" b="b"/>
              <a:pathLst>
                <a:path w="2669" h="3987" extrusionOk="0">
                  <a:moveTo>
                    <a:pt x="2668" y="1"/>
                  </a:moveTo>
                  <a:lnTo>
                    <a:pt x="0" y="1318"/>
                  </a:lnTo>
                  <a:lnTo>
                    <a:pt x="2250" y="3986"/>
                  </a:lnTo>
                  <a:lnTo>
                    <a:pt x="26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342;p64">
              <a:extLst>
                <a:ext uri="{FF2B5EF4-FFF2-40B4-BE49-F238E27FC236}">
                  <a16:creationId xmlns:a16="http://schemas.microsoft.com/office/drawing/2014/main" id="{A22EDACA-4558-4E12-A351-C57E60A3AA43}"/>
                </a:ext>
              </a:extLst>
            </p:cNvPr>
            <p:cNvSpPr/>
            <p:nvPr/>
          </p:nvSpPr>
          <p:spPr>
            <a:xfrm>
              <a:off x="5248425" y="2091525"/>
              <a:ext cx="80400" cy="113050"/>
            </a:xfrm>
            <a:custGeom>
              <a:avLst/>
              <a:gdLst/>
              <a:ahLst/>
              <a:cxnLst/>
              <a:rect l="l" t="t" r="r" b="b"/>
              <a:pathLst>
                <a:path w="3216" h="4522" extrusionOk="0">
                  <a:moveTo>
                    <a:pt x="2949" y="0"/>
                  </a:moveTo>
                  <a:cubicBezTo>
                    <a:pt x="2910" y="0"/>
                    <a:pt x="2870" y="8"/>
                    <a:pt x="2830" y="21"/>
                  </a:cubicBezTo>
                  <a:lnTo>
                    <a:pt x="194" y="1371"/>
                  </a:lnTo>
                  <a:cubicBezTo>
                    <a:pt x="33" y="1436"/>
                    <a:pt x="1" y="1596"/>
                    <a:pt x="65" y="1725"/>
                  </a:cubicBezTo>
                  <a:cubicBezTo>
                    <a:pt x="108" y="1811"/>
                    <a:pt x="194" y="1868"/>
                    <a:pt x="284" y="1868"/>
                  </a:cubicBezTo>
                  <a:cubicBezTo>
                    <a:pt x="330" y="1868"/>
                    <a:pt x="376" y="1854"/>
                    <a:pt x="419" y="1821"/>
                  </a:cubicBezTo>
                  <a:lnTo>
                    <a:pt x="2637" y="729"/>
                  </a:lnTo>
                  <a:lnTo>
                    <a:pt x="2637" y="729"/>
                  </a:lnTo>
                  <a:lnTo>
                    <a:pt x="2283" y="4232"/>
                  </a:lnTo>
                  <a:cubicBezTo>
                    <a:pt x="2251" y="4361"/>
                    <a:pt x="2347" y="4489"/>
                    <a:pt x="2508" y="4522"/>
                  </a:cubicBezTo>
                  <a:cubicBezTo>
                    <a:pt x="2669" y="4522"/>
                    <a:pt x="2798" y="4425"/>
                    <a:pt x="2798" y="4264"/>
                  </a:cubicBezTo>
                  <a:lnTo>
                    <a:pt x="3215" y="311"/>
                  </a:lnTo>
                  <a:cubicBezTo>
                    <a:pt x="3215" y="214"/>
                    <a:pt x="3183" y="118"/>
                    <a:pt x="3119" y="54"/>
                  </a:cubicBezTo>
                  <a:cubicBezTo>
                    <a:pt x="3062" y="16"/>
                    <a:pt x="3006" y="0"/>
                    <a:pt x="29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343;p64">
              <a:extLst>
                <a:ext uri="{FF2B5EF4-FFF2-40B4-BE49-F238E27FC236}">
                  <a16:creationId xmlns:a16="http://schemas.microsoft.com/office/drawing/2014/main" id="{2F2830F0-39A9-4914-B3BF-BE5E97ECDB58}"/>
                </a:ext>
              </a:extLst>
            </p:cNvPr>
            <p:cNvSpPr/>
            <p:nvPr/>
          </p:nvSpPr>
          <p:spPr>
            <a:xfrm>
              <a:off x="4787175" y="3835075"/>
              <a:ext cx="1003450" cy="761950"/>
            </a:xfrm>
            <a:custGeom>
              <a:avLst/>
              <a:gdLst/>
              <a:ahLst/>
              <a:cxnLst/>
              <a:rect l="l" t="t" r="r" b="b"/>
              <a:pathLst>
                <a:path w="40138" h="30478" extrusionOk="0">
                  <a:moveTo>
                    <a:pt x="38895" y="1"/>
                  </a:moveTo>
                  <a:cubicBezTo>
                    <a:pt x="38895" y="1"/>
                    <a:pt x="33559" y="6558"/>
                    <a:pt x="29026" y="7683"/>
                  </a:cubicBezTo>
                  <a:cubicBezTo>
                    <a:pt x="27321" y="8107"/>
                    <a:pt x="23421" y="8239"/>
                    <a:pt x="19219" y="8239"/>
                  </a:cubicBezTo>
                  <a:cubicBezTo>
                    <a:pt x="12257" y="8239"/>
                    <a:pt x="4468" y="7876"/>
                    <a:pt x="4468" y="7876"/>
                  </a:cubicBezTo>
                  <a:cubicBezTo>
                    <a:pt x="3472" y="14209"/>
                    <a:pt x="707" y="26841"/>
                    <a:pt x="64" y="29767"/>
                  </a:cubicBezTo>
                  <a:cubicBezTo>
                    <a:pt x="0" y="30088"/>
                    <a:pt x="193" y="30409"/>
                    <a:pt x="547" y="30474"/>
                  </a:cubicBezTo>
                  <a:cubicBezTo>
                    <a:pt x="571" y="30476"/>
                    <a:pt x="595" y="30478"/>
                    <a:pt x="620" y="30478"/>
                  </a:cubicBezTo>
                  <a:cubicBezTo>
                    <a:pt x="883" y="30478"/>
                    <a:pt x="1133" y="30321"/>
                    <a:pt x="1222" y="30056"/>
                  </a:cubicBezTo>
                  <a:cubicBezTo>
                    <a:pt x="2025" y="27581"/>
                    <a:pt x="5625" y="16298"/>
                    <a:pt x="5786" y="14112"/>
                  </a:cubicBezTo>
                  <a:lnTo>
                    <a:pt x="5786" y="14048"/>
                  </a:lnTo>
                  <a:cubicBezTo>
                    <a:pt x="5942" y="12085"/>
                    <a:pt x="7607" y="10636"/>
                    <a:pt x="9553" y="10636"/>
                  </a:cubicBezTo>
                  <a:cubicBezTo>
                    <a:pt x="9615" y="10636"/>
                    <a:pt x="9677" y="10638"/>
                    <a:pt x="9740" y="10641"/>
                  </a:cubicBezTo>
                  <a:cubicBezTo>
                    <a:pt x="15011" y="10866"/>
                    <a:pt x="26519" y="11412"/>
                    <a:pt x="28834" y="11830"/>
                  </a:cubicBezTo>
                  <a:cubicBezTo>
                    <a:pt x="31855" y="12409"/>
                    <a:pt x="32819" y="13534"/>
                    <a:pt x="32819" y="13534"/>
                  </a:cubicBezTo>
                  <a:lnTo>
                    <a:pt x="38091" y="29767"/>
                  </a:lnTo>
                  <a:cubicBezTo>
                    <a:pt x="38220" y="30120"/>
                    <a:pt x="38541" y="30377"/>
                    <a:pt x="38927" y="30409"/>
                  </a:cubicBezTo>
                  <a:cubicBezTo>
                    <a:pt x="38958" y="30412"/>
                    <a:pt x="38989" y="30414"/>
                    <a:pt x="39020" y="30414"/>
                  </a:cubicBezTo>
                  <a:cubicBezTo>
                    <a:pt x="39651" y="30414"/>
                    <a:pt x="40138" y="29801"/>
                    <a:pt x="39923" y="29188"/>
                  </a:cubicBezTo>
                  <a:cubicBezTo>
                    <a:pt x="38734" y="25331"/>
                    <a:pt x="35423" y="14755"/>
                    <a:pt x="35262" y="13341"/>
                  </a:cubicBezTo>
                  <a:cubicBezTo>
                    <a:pt x="35070" y="11669"/>
                    <a:pt x="39859" y="2251"/>
                    <a:pt x="39859" y="2251"/>
                  </a:cubicBezTo>
                  <a:cubicBezTo>
                    <a:pt x="40020" y="1"/>
                    <a:pt x="38895" y="1"/>
                    <a:pt x="388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344;p64">
              <a:extLst>
                <a:ext uri="{FF2B5EF4-FFF2-40B4-BE49-F238E27FC236}">
                  <a16:creationId xmlns:a16="http://schemas.microsoft.com/office/drawing/2014/main" id="{B25707BA-666D-4E13-BBFA-8E7E7B18E945}"/>
                </a:ext>
              </a:extLst>
            </p:cNvPr>
            <p:cNvSpPr/>
            <p:nvPr/>
          </p:nvSpPr>
          <p:spPr>
            <a:xfrm>
              <a:off x="4781550" y="3828650"/>
              <a:ext cx="1011750" cy="774700"/>
            </a:xfrm>
            <a:custGeom>
              <a:avLst/>
              <a:gdLst/>
              <a:ahLst/>
              <a:cxnLst/>
              <a:rect l="l" t="t" r="r" b="b"/>
              <a:pathLst>
                <a:path w="40470" h="30988" extrusionOk="0">
                  <a:moveTo>
                    <a:pt x="39231" y="554"/>
                  </a:moveTo>
                  <a:cubicBezTo>
                    <a:pt x="39295" y="583"/>
                    <a:pt x="39380" y="630"/>
                    <a:pt x="39473" y="708"/>
                  </a:cubicBezTo>
                  <a:cubicBezTo>
                    <a:pt x="39634" y="869"/>
                    <a:pt x="39827" y="1254"/>
                    <a:pt x="39827" y="2026"/>
                  </a:cubicBezTo>
                  <a:cubicBezTo>
                    <a:pt x="39827" y="2169"/>
                    <a:pt x="39827" y="2313"/>
                    <a:pt x="39804" y="2456"/>
                  </a:cubicBezTo>
                  <a:lnTo>
                    <a:pt x="39804" y="2456"/>
                  </a:lnTo>
                  <a:cubicBezTo>
                    <a:pt x="39637" y="2784"/>
                    <a:pt x="38577" y="4868"/>
                    <a:pt x="37545" y="7169"/>
                  </a:cubicBezTo>
                  <a:cubicBezTo>
                    <a:pt x="36966" y="8422"/>
                    <a:pt x="36388" y="9740"/>
                    <a:pt x="35970" y="10865"/>
                  </a:cubicBezTo>
                  <a:cubicBezTo>
                    <a:pt x="35745" y="11444"/>
                    <a:pt x="35552" y="11958"/>
                    <a:pt x="35423" y="12408"/>
                  </a:cubicBezTo>
                  <a:cubicBezTo>
                    <a:pt x="35295" y="12826"/>
                    <a:pt x="35230" y="13212"/>
                    <a:pt x="35230" y="13501"/>
                  </a:cubicBezTo>
                  <a:cubicBezTo>
                    <a:pt x="35230" y="13533"/>
                    <a:pt x="35230" y="13598"/>
                    <a:pt x="35230" y="13662"/>
                  </a:cubicBezTo>
                  <a:lnTo>
                    <a:pt x="35235" y="13661"/>
                  </a:lnTo>
                  <a:lnTo>
                    <a:pt x="35235" y="13661"/>
                  </a:lnTo>
                  <a:cubicBezTo>
                    <a:pt x="35268" y="13884"/>
                    <a:pt x="35331" y="14195"/>
                    <a:pt x="35423" y="14594"/>
                  </a:cubicBezTo>
                  <a:cubicBezTo>
                    <a:pt x="36195" y="17616"/>
                    <a:pt x="38863" y="26166"/>
                    <a:pt x="39891" y="29509"/>
                  </a:cubicBezTo>
                  <a:cubicBezTo>
                    <a:pt x="39923" y="29574"/>
                    <a:pt x="39923" y="29638"/>
                    <a:pt x="39923" y="29734"/>
                  </a:cubicBezTo>
                  <a:cubicBezTo>
                    <a:pt x="39923" y="29895"/>
                    <a:pt x="39859" y="30088"/>
                    <a:pt x="39731" y="30216"/>
                  </a:cubicBezTo>
                  <a:cubicBezTo>
                    <a:pt x="39602" y="30345"/>
                    <a:pt x="39441" y="30409"/>
                    <a:pt x="39248" y="30409"/>
                  </a:cubicBezTo>
                  <a:lnTo>
                    <a:pt x="39184" y="30409"/>
                  </a:lnTo>
                  <a:cubicBezTo>
                    <a:pt x="38895" y="30377"/>
                    <a:pt x="38670" y="30184"/>
                    <a:pt x="38573" y="29927"/>
                  </a:cubicBezTo>
                  <a:lnTo>
                    <a:pt x="33302" y="13726"/>
                  </a:lnTo>
                  <a:lnTo>
                    <a:pt x="33237" y="13630"/>
                  </a:lnTo>
                  <a:cubicBezTo>
                    <a:pt x="33205" y="13598"/>
                    <a:pt x="32209" y="12408"/>
                    <a:pt x="29123" y="11830"/>
                  </a:cubicBezTo>
                  <a:cubicBezTo>
                    <a:pt x="28512" y="11733"/>
                    <a:pt x="27355" y="11605"/>
                    <a:pt x="25876" y="11508"/>
                  </a:cubicBezTo>
                  <a:cubicBezTo>
                    <a:pt x="21376" y="11155"/>
                    <a:pt x="13919" y="10801"/>
                    <a:pt x="9965" y="10608"/>
                  </a:cubicBezTo>
                  <a:lnTo>
                    <a:pt x="9804" y="10608"/>
                  </a:lnTo>
                  <a:cubicBezTo>
                    <a:pt x="7715" y="10608"/>
                    <a:pt x="5915" y="12183"/>
                    <a:pt x="5754" y="14273"/>
                  </a:cubicBezTo>
                  <a:lnTo>
                    <a:pt x="5754" y="14337"/>
                  </a:lnTo>
                  <a:cubicBezTo>
                    <a:pt x="5690" y="14851"/>
                    <a:pt x="5465" y="15976"/>
                    <a:pt x="5079" y="17359"/>
                  </a:cubicBezTo>
                  <a:cubicBezTo>
                    <a:pt x="3954" y="21570"/>
                    <a:pt x="1800" y="28384"/>
                    <a:pt x="1189" y="30249"/>
                  </a:cubicBezTo>
                  <a:cubicBezTo>
                    <a:pt x="1125" y="30377"/>
                    <a:pt x="1029" y="30474"/>
                    <a:pt x="868" y="30474"/>
                  </a:cubicBezTo>
                  <a:lnTo>
                    <a:pt x="804" y="30474"/>
                  </a:lnTo>
                  <a:cubicBezTo>
                    <a:pt x="643" y="30441"/>
                    <a:pt x="547" y="30281"/>
                    <a:pt x="547" y="30152"/>
                  </a:cubicBezTo>
                  <a:lnTo>
                    <a:pt x="547" y="30088"/>
                  </a:lnTo>
                  <a:lnTo>
                    <a:pt x="547" y="30056"/>
                  </a:lnTo>
                  <a:cubicBezTo>
                    <a:pt x="1181" y="27167"/>
                    <a:pt x="3886" y="14808"/>
                    <a:pt x="4913" y="8402"/>
                  </a:cubicBezTo>
                  <a:lnTo>
                    <a:pt x="4913" y="8402"/>
                  </a:lnTo>
                  <a:cubicBezTo>
                    <a:pt x="6306" y="8467"/>
                    <a:pt x="13240" y="8776"/>
                    <a:pt x="19480" y="8776"/>
                  </a:cubicBezTo>
                  <a:cubicBezTo>
                    <a:pt x="21569" y="8776"/>
                    <a:pt x="23594" y="8744"/>
                    <a:pt x="25330" y="8648"/>
                  </a:cubicBezTo>
                  <a:cubicBezTo>
                    <a:pt x="27033" y="8551"/>
                    <a:pt x="28448" y="8422"/>
                    <a:pt x="29316" y="8197"/>
                  </a:cubicBezTo>
                  <a:cubicBezTo>
                    <a:pt x="31694" y="7619"/>
                    <a:pt x="34170" y="5658"/>
                    <a:pt x="36066" y="3858"/>
                  </a:cubicBezTo>
                  <a:cubicBezTo>
                    <a:pt x="37666" y="2365"/>
                    <a:pt x="38868" y="982"/>
                    <a:pt x="39231" y="554"/>
                  </a:cubicBezTo>
                  <a:close/>
                  <a:moveTo>
                    <a:pt x="39120" y="1"/>
                  </a:moveTo>
                  <a:cubicBezTo>
                    <a:pt x="39055" y="1"/>
                    <a:pt x="38959" y="33"/>
                    <a:pt x="38927" y="97"/>
                  </a:cubicBezTo>
                  <a:cubicBezTo>
                    <a:pt x="38927" y="97"/>
                    <a:pt x="38830" y="194"/>
                    <a:pt x="38670" y="354"/>
                  </a:cubicBezTo>
                  <a:cubicBezTo>
                    <a:pt x="38155" y="997"/>
                    <a:pt x="36741" y="2572"/>
                    <a:pt x="34973" y="4147"/>
                  </a:cubicBezTo>
                  <a:cubicBezTo>
                    <a:pt x="33205" y="5690"/>
                    <a:pt x="31084" y="7201"/>
                    <a:pt x="29187" y="7683"/>
                  </a:cubicBezTo>
                  <a:cubicBezTo>
                    <a:pt x="28384" y="7876"/>
                    <a:pt x="27001" y="8037"/>
                    <a:pt x="25298" y="8101"/>
                  </a:cubicBezTo>
                  <a:cubicBezTo>
                    <a:pt x="23594" y="8197"/>
                    <a:pt x="21569" y="8230"/>
                    <a:pt x="19480" y="8230"/>
                  </a:cubicBezTo>
                  <a:cubicBezTo>
                    <a:pt x="16008" y="8230"/>
                    <a:pt x="12311" y="8133"/>
                    <a:pt x="9483" y="8037"/>
                  </a:cubicBezTo>
                  <a:cubicBezTo>
                    <a:pt x="8068" y="8005"/>
                    <a:pt x="6879" y="7940"/>
                    <a:pt x="6043" y="7908"/>
                  </a:cubicBezTo>
                  <a:cubicBezTo>
                    <a:pt x="5175" y="7876"/>
                    <a:pt x="4693" y="7876"/>
                    <a:pt x="4693" y="7876"/>
                  </a:cubicBezTo>
                  <a:cubicBezTo>
                    <a:pt x="4677" y="7872"/>
                    <a:pt x="4660" y="7870"/>
                    <a:pt x="4644" y="7870"/>
                  </a:cubicBezTo>
                  <a:cubicBezTo>
                    <a:pt x="4533" y="7870"/>
                    <a:pt x="4436" y="7961"/>
                    <a:pt x="4436" y="8101"/>
                  </a:cubicBezTo>
                  <a:cubicBezTo>
                    <a:pt x="3443" y="14380"/>
                    <a:pt x="694" y="26950"/>
                    <a:pt x="39" y="29930"/>
                  </a:cubicBezTo>
                  <a:lnTo>
                    <a:pt x="39" y="29930"/>
                  </a:lnTo>
                  <a:lnTo>
                    <a:pt x="32" y="29927"/>
                  </a:lnTo>
                  <a:cubicBezTo>
                    <a:pt x="0" y="30024"/>
                    <a:pt x="0" y="30088"/>
                    <a:pt x="0" y="30152"/>
                  </a:cubicBezTo>
                  <a:cubicBezTo>
                    <a:pt x="0" y="30570"/>
                    <a:pt x="289" y="30924"/>
                    <a:pt x="739" y="30988"/>
                  </a:cubicBezTo>
                  <a:lnTo>
                    <a:pt x="868" y="30988"/>
                  </a:lnTo>
                  <a:cubicBezTo>
                    <a:pt x="1254" y="30988"/>
                    <a:pt x="1575" y="30763"/>
                    <a:pt x="1704" y="30409"/>
                  </a:cubicBezTo>
                  <a:cubicBezTo>
                    <a:pt x="2089" y="29156"/>
                    <a:pt x="3182" y="25716"/>
                    <a:pt x="4211" y="22309"/>
                  </a:cubicBezTo>
                  <a:cubicBezTo>
                    <a:pt x="4725" y="20605"/>
                    <a:pt x="5207" y="18902"/>
                    <a:pt x="5593" y="17487"/>
                  </a:cubicBezTo>
                  <a:cubicBezTo>
                    <a:pt x="5979" y="16073"/>
                    <a:pt x="6236" y="14980"/>
                    <a:pt x="6268" y="14401"/>
                  </a:cubicBezTo>
                  <a:lnTo>
                    <a:pt x="6268" y="14305"/>
                  </a:lnTo>
                  <a:cubicBezTo>
                    <a:pt x="6429" y="12505"/>
                    <a:pt x="7972" y="11155"/>
                    <a:pt x="9804" y="11155"/>
                  </a:cubicBezTo>
                  <a:lnTo>
                    <a:pt x="9933" y="11155"/>
                  </a:lnTo>
                  <a:cubicBezTo>
                    <a:pt x="12569" y="11283"/>
                    <a:pt x="16779" y="11476"/>
                    <a:pt x="20605" y="11701"/>
                  </a:cubicBezTo>
                  <a:cubicBezTo>
                    <a:pt x="22501" y="11798"/>
                    <a:pt x="24333" y="11926"/>
                    <a:pt x="25812" y="12023"/>
                  </a:cubicBezTo>
                  <a:cubicBezTo>
                    <a:pt x="27323" y="12151"/>
                    <a:pt x="28448" y="12248"/>
                    <a:pt x="29026" y="12376"/>
                  </a:cubicBezTo>
                  <a:cubicBezTo>
                    <a:pt x="30505" y="12633"/>
                    <a:pt x="31469" y="13051"/>
                    <a:pt x="32048" y="13405"/>
                  </a:cubicBezTo>
                  <a:cubicBezTo>
                    <a:pt x="32337" y="13566"/>
                    <a:pt x="32530" y="13726"/>
                    <a:pt x="32659" y="13823"/>
                  </a:cubicBezTo>
                  <a:cubicBezTo>
                    <a:pt x="32723" y="13887"/>
                    <a:pt x="32787" y="13919"/>
                    <a:pt x="32787" y="13951"/>
                  </a:cubicBezTo>
                  <a:lnTo>
                    <a:pt x="32818" y="13982"/>
                  </a:lnTo>
                  <a:lnTo>
                    <a:pt x="32818" y="13982"/>
                  </a:lnTo>
                  <a:lnTo>
                    <a:pt x="38059" y="30088"/>
                  </a:lnTo>
                  <a:cubicBezTo>
                    <a:pt x="38220" y="30570"/>
                    <a:pt x="38638" y="30892"/>
                    <a:pt x="39120" y="30956"/>
                  </a:cubicBezTo>
                  <a:lnTo>
                    <a:pt x="39248" y="30956"/>
                  </a:lnTo>
                  <a:cubicBezTo>
                    <a:pt x="39923" y="30956"/>
                    <a:pt x="40470" y="30377"/>
                    <a:pt x="40470" y="29734"/>
                  </a:cubicBezTo>
                  <a:cubicBezTo>
                    <a:pt x="40470" y="29606"/>
                    <a:pt x="40470" y="29477"/>
                    <a:pt x="40406" y="29349"/>
                  </a:cubicBezTo>
                  <a:cubicBezTo>
                    <a:pt x="39827" y="27420"/>
                    <a:pt x="38670" y="23820"/>
                    <a:pt x="37705" y="20541"/>
                  </a:cubicBezTo>
                  <a:cubicBezTo>
                    <a:pt x="37191" y="18869"/>
                    <a:pt x="36741" y="17294"/>
                    <a:pt x="36388" y="16073"/>
                  </a:cubicBezTo>
                  <a:cubicBezTo>
                    <a:pt x="36195" y="15430"/>
                    <a:pt x="36066" y="14884"/>
                    <a:pt x="35937" y="14466"/>
                  </a:cubicBezTo>
                  <a:cubicBezTo>
                    <a:pt x="35841" y="14048"/>
                    <a:pt x="35777" y="13726"/>
                    <a:pt x="35745" y="13598"/>
                  </a:cubicBezTo>
                  <a:lnTo>
                    <a:pt x="35745" y="13566"/>
                  </a:lnTo>
                  <a:lnTo>
                    <a:pt x="35745" y="13501"/>
                  </a:lnTo>
                  <a:cubicBezTo>
                    <a:pt x="35745" y="13308"/>
                    <a:pt x="35809" y="12955"/>
                    <a:pt x="35937" y="12537"/>
                  </a:cubicBezTo>
                  <a:cubicBezTo>
                    <a:pt x="36355" y="11058"/>
                    <a:pt x="37480" y="8583"/>
                    <a:pt x="38445" y="6462"/>
                  </a:cubicBezTo>
                  <a:cubicBezTo>
                    <a:pt x="38927" y="5433"/>
                    <a:pt x="39409" y="4469"/>
                    <a:pt x="39763" y="3762"/>
                  </a:cubicBezTo>
                  <a:cubicBezTo>
                    <a:pt x="40084" y="3087"/>
                    <a:pt x="40309" y="2636"/>
                    <a:pt x="40309" y="2636"/>
                  </a:cubicBezTo>
                  <a:lnTo>
                    <a:pt x="40341" y="2540"/>
                  </a:lnTo>
                  <a:cubicBezTo>
                    <a:pt x="40341" y="2347"/>
                    <a:pt x="40373" y="2186"/>
                    <a:pt x="40373" y="2026"/>
                  </a:cubicBezTo>
                  <a:cubicBezTo>
                    <a:pt x="40373" y="1094"/>
                    <a:pt x="40116" y="579"/>
                    <a:pt x="39795" y="290"/>
                  </a:cubicBezTo>
                  <a:cubicBezTo>
                    <a:pt x="39473" y="1"/>
                    <a:pt x="39152" y="1"/>
                    <a:pt x="39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345;p64">
              <a:extLst>
                <a:ext uri="{FF2B5EF4-FFF2-40B4-BE49-F238E27FC236}">
                  <a16:creationId xmlns:a16="http://schemas.microsoft.com/office/drawing/2014/main" id="{FD6CF228-3737-490E-B89E-AFF14BC0AE43}"/>
                </a:ext>
              </a:extLst>
            </p:cNvPr>
            <p:cNvSpPr/>
            <p:nvPr/>
          </p:nvSpPr>
          <p:spPr>
            <a:xfrm>
              <a:off x="5668725" y="3080325"/>
              <a:ext cx="325475" cy="881050"/>
            </a:xfrm>
            <a:custGeom>
              <a:avLst/>
              <a:gdLst/>
              <a:ahLst/>
              <a:cxnLst/>
              <a:rect l="l" t="t" r="r" b="b"/>
              <a:pathLst>
                <a:path w="13019" h="35242" extrusionOk="0">
                  <a:moveTo>
                    <a:pt x="6814" y="0"/>
                  </a:moveTo>
                  <a:cubicBezTo>
                    <a:pt x="6514" y="0"/>
                    <a:pt x="6148" y="303"/>
                    <a:pt x="5722" y="1196"/>
                  </a:cubicBezTo>
                  <a:cubicBezTo>
                    <a:pt x="4372" y="3929"/>
                    <a:pt x="290" y="10454"/>
                    <a:pt x="161" y="12318"/>
                  </a:cubicBezTo>
                  <a:cubicBezTo>
                    <a:pt x="0" y="14215"/>
                    <a:pt x="193" y="35077"/>
                    <a:pt x="2251" y="35237"/>
                  </a:cubicBezTo>
                  <a:cubicBezTo>
                    <a:pt x="2284" y="35240"/>
                    <a:pt x="2319" y="35241"/>
                    <a:pt x="2354" y="35241"/>
                  </a:cubicBezTo>
                  <a:cubicBezTo>
                    <a:pt x="4527" y="35241"/>
                    <a:pt x="10213" y="30453"/>
                    <a:pt x="11605" y="26816"/>
                  </a:cubicBezTo>
                  <a:cubicBezTo>
                    <a:pt x="13019" y="23119"/>
                    <a:pt x="7779" y="1325"/>
                    <a:pt x="7779" y="1325"/>
                  </a:cubicBezTo>
                  <a:cubicBezTo>
                    <a:pt x="7779" y="1325"/>
                    <a:pt x="7441" y="0"/>
                    <a:pt x="68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346;p64">
              <a:extLst>
                <a:ext uri="{FF2B5EF4-FFF2-40B4-BE49-F238E27FC236}">
                  <a16:creationId xmlns:a16="http://schemas.microsoft.com/office/drawing/2014/main" id="{79A8B2B5-2F53-4E3F-9146-72D2D2D12D05}"/>
                </a:ext>
              </a:extLst>
            </p:cNvPr>
            <p:cNvSpPr/>
            <p:nvPr/>
          </p:nvSpPr>
          <p:spPr>
            <a:xfrm>
              <a:off x="5664700" y="3073250"/>
              <a:ext cx="307000" cy="894450"/>
            </a:xfrm>
            <a:custGeom>
              <a:avLst/>
              <a:gdLst/>
              <a:ahLst/>
              <a:cxnLst/>
              <a:rect l="l" t="t" r="r" b="b"/>
              <a:pathLst>
                <a:path w="12280" h="35778" extrusionOk="0">
                  <a:moveTo>
                    <a:pt x="6976" y="547"/>
                  </a:moveTo>
                  <a:cubicBezTo>
                    <a:pt x="7040" y="547"/>
                    <a:pt x="7105" y="579"/>
                    <a:pt x="7201" y="676"/>
                  </a:cubicBezTo>
                  <a:cubicBezTo>
                    <a:pt x="7330" y="804"/>
                    <a:pt x="7458" y="1062"/>
                    <a:pt x="7555" y="1287"/>
                  </a:cubicBezTo>
                  <a:cubicBezTo>
                    <a:pt x="7587" y="1415"/>
                    <a:pt x="7619" y="1512"/>
                    <a:pt x="7651" y="1576"/>
                  </a:cubicBezTo>
                  <a:lnTo>
                    <a:pt x="7683" y="1640"/>
                  </a:lnTo>
                  <a:lnTo>
                    <a:pt x="7683" y="1672"/>
                  </a:lnTo>
                  <a:cubicBezTo>
                    <a:pt x="7683" y="1672"/>
                    <a:pt x="7748" y="1929"/>
                    <a:pt x="7844" y="2412"/>
                  </a:cubicBezTo>
                  <a:cubicBezTo>
                    <a:pt x="8230" y="4083"/>
                    <a:pt x="9226" y="8326"/>
                    <a:pt x="10094" y="12859"/>
                  </a:cubicBezTo>
                  <a:cubicBezTo>
                    <a:pt x="10962" y="17423"/>
                    <a:pt x="11733" y="22277"/>
                    <a:pt x="11733" y="25074"/>
                  </a:cubicBezTo>
                  <a:cubicBezTo>
                    <a:pt x="11733" y="25941"/>
                    <a:pt x="11637" y="26616"/>
                    <a:pt x="11508" y="27002"/>
                  </a:cubicBezTo>
                  <a:cubicBezTo>
                    <a:pt x="10833" y="28738"/>
                    <a:pt x="9098" y="30827"/>
                    <a:pt x="7233" y="32467"/>
                  </a:cubicBezTo>
                  <a:cubicBezTo>
                    <a:pt x="6333" y="33270"/>
                    <a:pt x="5369" y="33978"/>
                    <a:pt x="4533" y="34492"/>
                  </a:cubicBezTo>
                  <a:cubicBezTo>
                    <a:pt x="3697" y="34974"/>
                    <a:pt x="2958" y="35263"/>
                    <a:pt x="2508" y="35263"/>
                  </a:cubicBezTo>
                  <a:lnTo>
                    <a:pt x="2444" y="35231"/>
                  </a:lnTo>
                  <a:cubicBezTo>
                    <a:pt x="2444" y="35231"/>
                    <a:pt x="2379" y="35231"/>
                    <a:pt x="2315" y="35167"/>
                  </a:cubicBezTo>
                  <a:cubicBezTo>
                    <a:pt x="2187" y="35006"/>
                    <a:pt x="1994" y="34620"/>
                    <a:pt x="1865" y="34074"/>
                  </a:cubicBezTo>
                  <a:cubicBezTo>
                    <a:pt x="1351" y="32242"/>
                    <a:pt x="997" y="28577"/>
                    <a:pt x="804" y="24816"/>
                  </a:cubicBezTo>
                  <a:cubicBezTo>
                    <a:pt x="611" y="21055"/>
                    <a:pt x="547" y="17134"/>
                    <a:pt x="547" y="14787"/>
                  </a:cubicBezTo>
                  <a:cubicBezTo>
                    <a:pt x="547" y="13694"/>
                    <a:pt x="547" y="12923"/>
                    <a:pt x="579" y="12634"/>
                  </a:cubicBezTo>
                  <a:cubicBezTo>
                    <a:pt x="611" y="12248"/>
                    <a:pt x="869" y="11476"/>
                    <a:pt x="1287" y="10576"/>
                  </a:cubicBezTo>
                  <a:cubicBezTo>
                    <a:pt x="1929" y="9226"/>
                    <a:pt x="2862" y="7490"/>
                    <a:pt x="3794" y="5819"/>
                  </a:cubicBezTo>
                  <a:cubicBezTo>
                    <a:pt x="4726" y="4180"/>
                    <a:pt x="5594" y="2637"/>
                    <a:pt x="6108" y="1576"/>
                  </a:cubicBezTo>
                  <a:cubicBezTo>
                    <a:pt x="6301" y="1158"/>
                    <a:pt x="6494" y="869"/>
                    <a:pt x="6655" y="740"/>
                  </a:cubicBezTo>
                  <a:cubicBezTo>
                    <a:pt x="6815" y="579"/>
                    <a:pt x="6912" y="547"/>
                    <a:pt x="6976" y="547"/>
                  </a:cubicBezTo>
                  <a:close/>
                  <a:moveTo>
                    <a:pt x="6976" y="1"/>
                  </a:moveTo>
                  <a:cubicBezTo>
                    <a:pt x="6719" y="1"/>
                    <a:pt x="6494" y="129"/>
                    <a:pt x="6269" y="354"/>
                  </a:cubicBezTo>
                  <a:cubicBezTo>
                    <a:pt x="6076" y="579"/>
                    <a:pt x="5851" y="901"/>
                    <a:pt x="5626" y="1351"/>
                  </a:cubicBezTo>
                  <a:cubicBezTo>
                    <a:pt x="4983" y="2701"/>
                    <a:pt x="3601" y="5015"/>
                    <a:pt x="2412" y="7233"/>
                  </a:cubicBezTo>
                  <a:cubicBezTo>
                    <a:pt x="1801" y="8326"/>
                    <a:pt x="1222" y="9419"/>
                    <a:pt x="804" y="10351"/>
                  </a:cubicBezTo>
                  <a:cubicBezTo>
                    <a:pt x="386" y="11284"/>
                    <a:pt x="97" y="12055"/>
                    <a:pt x="33" y="12601"/>
                  </a:cubicBezTo>
                  <a:cubicBezTo>
                    <a:pt x="33" y="12923"/>
                    <a:pt x="1" y="13694"/>
                    <a:pt x="1" y="14787"/>
                  </a:cubicBezTo>
                  <a:cubicBezTo>
                    <a:pt x="1" y="17680"/>
                    <a:pt x="97" y="22823"/>
                    <a:pt x="419" y="27291"/>
                  </a:cubicBezTo>
                  <a:cubicBezTo>
                    <a:pt x="579" y="29509"/>
                    <a:pt x="804" y="31567"/>
                    <a:pt x="1094" y="33077"/>
                  </a:cubicBezTo>
                  <a:cubicBezTo>
                    <a:pt x="1222" y="33849"/>
                    <a:pt x="1383" y="34460"/>
                    <a:pt x="1576" y="34942"/>
                  </a:cubicBezTo>
                  <a:cubicBezTo>
                    <a:pt x="1672" y="35167"/>
                    <a:pt x="1769" y="35360"/>
                    <a:pt x="1897" y="35488"/>
                  </a:cubicBezTo>
                  <a:cubicBezTo>
                    <a:pt x="2026" y="35649"/>
                    <a:pt x="2187" y="35778"/>
                    <a:pt x="2412" y="35778"/>
                  </a:cubicBezTo>
                  <a:lnTo>
                    <a:pt x="2508" y="35778"/>
                  </a:lnTo>
                  <a:cubicBezTo>
                    <a:pt x="3151" y="35778"/>
                    <a:pt x="3922" y="35456"/>
                    <a:pt x="4822" y="34942"/>
                  </a:cubicBezTo>
                  <a:cubicBezTo>
                    <a:pt x="6140" y="34170"/>
                    <a:pt x="7651" y="32949"/>
                    <a:pt x="8969" y="31535"/>
                  </a:cubicBezTo>
                  <a:cubicBezTo>
                    <a:pt x="10319" y="30152"/>
                    <a:pt x="11476" y="28609"/>
                    <a:pt x="11991" y="27195"/>
                  </a:cubicBezTo>
                  <a:cubicBezTo>
                    <a:pt x="12183" y="26713"/>
                    <a:pt x="12248" y="25974"/>
                    <a:pt x="12280" y="25074"/>
                  </a:cubicBezTo>
                  <a:cubicBezTo>
                    <a:pt x="12248" y="21763"/>
                    <a:pt x="11251" y="15912"/>
                    <a:pt x="10223" y="10834"/>
                  </a:cubicBezTo>
                  <a:cubicBezTo>
                    <a:pt x="9226" y="5787"/>
                    <a:pt x="8198" y="1544"/>
                    <a:pt x="8198" y="1544"/>
                  </a:cubicBezTo>
                  <a:cubicBezTo>
                    <a:pt x="8198" y="1544"/>
                    <a:pt x="8101" y="1190"/>
                    <a:pt x="7940" y="837"/>
                  </a:cubicBezTo>
                  <a:cubicBezTo>
                    <a:pt x="7844" y="644"/>
                    <a:pt x="7715" y="451"/>
                    <a:pt x="7587" y="290"/>
                  </a:cubicBezTo>
                  <a:cubicBezTo>
                    <a:pt x="7426" y="162"/>
                    <a:pt x="7233" y="1"/>
                    <a:pt x="69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347;p64">
              <a:extLst>
                <a:ext uri="{FF2B5EF4-FFF2-40B4-BE49-F238E27FC236}">
                  <a16:creationId xmlns:a16="http://schemas.microsoft.com/office/drawing/2014/main" id="{9BA3F027-A3EB-48D7-839F-963C419717DD}"/>
                </a:ext>
              </a:extLst>
            </p:cNvPr>
            <p:cNvSpPr/>
            <p:nvPr/>
          </p:nvSpPr>
          <p:spPr>
            <a:xfrm>
              <a:off x="4840200" y="3431675"/>
              <a:ext cx="838200" cy="676200"/>
            </a:xfrm>
            <a:custGeom>
              <a:avLst/>
              <a:gdLst/>
              <a:ahLst/>
              <a:cxnLst/>
              <a:rect l="l" t="t" r="r" b="b"/>
              <a:pathLst>
                <a:path w="33528" h="27048" extrusionOk="0">
                  <a:moveTo>
                    <a:pt x="5915" y="0"/>
                  </a:moveTo>
                  <a:cubicBezTo>
                    <a:pt x="1029" y="0"/>
                    <a:pt x="836" y="9451"/>
                    <a:pt x="611" y="12633"/>
                  </a:cubicBezTo>
                  <a:cubicBezTo>
                    <a:pt x="579" y="13597"/>
                    <a:pt x="1" y="18162"/>
                    <a:pt x="97" y="21537"/>
                  </a:cubicBezTo>
                  <a:cubicBezTo>
                    <a:pt x="161" y="23691"/>
                    <a:pt x="515" y="25330"/>
                    <a:pt x="1383" y="25330"/>
                  </a:cubicBezTo>
                  <a:cubicBezTo>
                    <a:pt x="3004" y="25330"/>
                    <a:pt x="19878" y="27048"/>
                    <a:pt x="25247" y="27048"/>
                  </a:cubicBezTo>
                  <a:cubicBezTo>
                    <a:pt x="25520" y="27048"/>
                    <a:pt x="25763" y="27043"/>
                    <a:pt x="25973" y="27034"/>
                  </a:cubicBezTo>
                  <a:cubicBezTo>
                    <a:pt x="30313" y="26841"/>
                    <a:pt x="33527" y="24591"/>
                    <a:pt x="33527" y="21376"/>
                  </a:cubicBezTo>
                  <a:cubicBezTo>
                    <a:pt x="33527" y="18162"/>
                    <a:pt x="33334" y="3986"/>
                    <a:pt x="30120" y="2090"/>
                  </a:cubicBezTo>
                  <a:cubicBezTo>
                    <a:pt x="26905" y="193"/>
                    <a:pt x="9901" y="0"/>
                    <a:pt x="59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348;p64">
              <a:extLst>
                <a:ext uri="{FF2B5EF4-FFF2-40B4-BE49-F238E27FC236}">
                  <a16:creationId xmlns:a16="http://schemas.microsoft.com/office/drawing/2014/main" id="{18F23E67-2069-4AD0-A6E7-E22A738D67AA}"/>
                </a:ext>
              </a:extLst>
            </p:cNvPr>
            <p:cNvSpPr/>
            <p:nvPr/>
          </p:nvSpPr>
          <p:spPr>
            <a:xfrm>
              <a:off x="4835375" y="3425250"/>
              <a:ext cx="849450" cy="689525"/>
            </a:xfrm>
            <a:custGeom>
              <a:avLst/>
              <a:gdLst/>
              <a:ahLst/>
              <a:cxnLst/>
              <a:rect l="l" t="t" r="r" b="b"/>
              <a:pathLst>
                <a:path w="33978" h="27581" extrusionOk="0">
                  <a:moveTo>
                    <a:pt x="6108" y="514"/>
                  </a:moveTo>
                  <a:cubicBezTo>
                    <a:pt x="8101" y="514"/>
                    <a:pt x="13341" y="579"/>
                    <a:pt x="18484" y="868"/>
                  </a:cubicBezTo>
                  <a:cubicBezTo>
                    <a:pt x="21055" y="997"/>
                    <a:pt x="23595" y="1189"/>
                    <a:pt x="25716" y="1479"/>
                  </a:cubicBezTo>
                  <a:cubicBezTo>
                    <a:pt x="26745" y="1639"/>
                    <a:pt x="27677" y="1800"/>
                    <a:pt x="28449" y="1961"/>
                  </a:cubicBezTo>
                  <a:cubicBezTo>
                    <a:pt x="29220" y="2154"/>
                    <a:pt x="29831" y="2347"/>
                    <a:pt x="30184" y="2572"/>
                  </a:cubicBezTo>
                  <a:cubicBezTo>
                    <a:pt x="30506" y="2765"/>
                    <a:pt x="30859" y="3150"/>
                    <a:pt x="31149" y="3697"/>
                  </a:cubicBezTo>
                  <a:cubicBezTo>
                    <a:pt x="31663" y="4661"/>
                    <a:pt x="32081" y="6108"/>
                    <a:pt x="32402" y="7747"/>
                  </a:cubicBezTo>
                  <a:cubicBezTo>
                    <a:pt x="33367" y="12697"/>
                    <a:pt x="33463" y="19512"/>
                    <a:pt x="33463" y="21633"/>
                  </a:cubicBezTo>
                  <a:cubicBezTo>
                    <a:pt x="33463" y="23144"/>
                    <a:pt x="32692" y="24430"/>
                    <a:pt x="31406" y="25362"/>
                  </a:cubicBezTo>
                  <a:cubicBezTo>
                    <a:pt x="30120" y="26326"/>
                    <a:pt x="28288" y="26937"/>
                    <a:pt x="26134" y="27034"/>
                  </a:cubicBezTo>
                  <a:lnTo>
                    <a:pt x="25459" y="27034"/>
                  </a:lnTo>
                  <a:cubicBezTo>
                    <a:pt x="22791" y="27034"/>
                    <a:pt x="17230" y="26616"/>
                    <a:pt x="12151" y="26166"/>
                  </a:cubicBezTo>
                  <a:cubicBezTo>
                    <a:pt x="9580" y="25973"/>
                    <a:pt x="7169" y="25748"/>
                    <a:pt x="5272" y="25587"/>
                  </a:cubicBezTo>
                  <a:cubicBezTo>
                    <a:pt x="3376" y="25426"/>
                    <a:pt x="2026" y="25330"/>
                    <a:pt x="1576" y="25330"/>
                  </a:cubicBezTo>
                  <a:cubicBezTo>
                    <a:pt x="1447" y="25330"/>
                    <a:pt x="1351" y="25266"/>
                    <a:pt x="1222" y="25137"/>
                  </a:cubicBezTo>
                  <a:cubicBezTo>
                    <a:pt x="1029" y="24912"/>
                    <a:pt x="869" y="24462"/>
                    <a:pt x="772" y="23883"/>
                  </a:cubicBezTo>
                  <a:cubicBezTo>
                    <a:pt x="644" y="23305"/>
                    <a:pt x="579" y="22598"/>
                    <a:pt x="547" y="21794"/>
                  </a:cubicBezTo>
                  <a:cubicBezTo>
                    <a:pt x="547" y="21505"/>
                    <a:pt x="547" y="21215"/>
                    <a:pt x="547" y="20926"/>
                  </a:cubicBezTo>
                  <a:cubicBezTo>
                    <a:pt x="547" y="19319"/>
                    <a:pt x="676" y="17519"/>
                    <a:pt x="804" y="16040"/>
                  </a:cubicBezTo>
                  <a:cubicBezTo>
                    <a:pt x="933" y="14562"/>
                    <a:pt x="1062" y="13372"/>
                    <a:pt x="1094" y="12922"/>
                  </a:cubicBezTo>
                  <a:cubicBezTo>
                    <a:pt x="1190" y="11315"/>
                    <a:pt x="1287" y="8165"/>
                    <a:pt x="1962" y="5433"/>
                  </a:cubicBezTo>
                  <a:cubicBezTo>
                    <a:pt x="2315" y="4082"/>
                    <a:pt x="2797" y="2829"/>
                    <a:pt x="3472" y="1961"/>
                  </a:cubicBezTo>
                  <a:cubicBezTo>
                    <a:pt x="4147" y="1061"/>
                    <a:pt x="4983" y="547"/>
                    <a:pt x="6108" y="514"/>
                  </a:cubicBezTo>
                  <a:close/>
                  <a:moveTo>
                    <a:pt x="6108" y="0"/>
                  </a:moveTo>
                  <a:cubicBezTo>
                    <a:pt x="4822" y="0"/>
                    <a:pt x="3794" y="643"/>
                    <a:pt x="3054" y="1639"/>
                  </a:cubicBezTo>
                  <a:cubicBezTo>
                    <a:pt x="1929" y="3086"/>
                    <a:pt x="1351" y="5304"/>
                    <a:pt x="1029" y="7458"/>
                  </a:cubicBezTo>
                  <a:cubicBezTo>
                    <a:pt x="708" y="9611"/>
                    <a:pt x="611" y="11701"/>
                    <a:pt x="547" y="12890"/>
                  </a:cubicBezTo>
                  <a:cubicBezTo>
                    <a:pt x="515" y="13308"/>
                    <a:pt x="386" y="14497"/>
                    <a:pt x="258" y="15976"/>
                  </a:cubicBezTo>
                  <a:cubicBezTo>
                    <a:pt x="129" y="17487"/>
                    <a:pt x="1" y="19287"/>
                    <a:pt x="1" y="20926"/>
                  </a:cubicBezTo>
                  <a:cubicBezTo>
                    <a:pt x="1" y="21215"/>
                    <a:pt x="1" y="21537"/>
                    <a:pt x="33" y="21826"/>
                  </a:cubicBezTo>
                  <a:cubicBezTo>
                    <a:pt x="65" y="22887"/>
                    <a:pt x="161" y="23851"/>
                    <a:pt x="386" y="24558"/>
                  </a:cubicBezTo>
                  <a:cubicBezTo>
                    <a:pt x="483" y="24944"/>
                    <a:pt x="611" y="25234"/>
                    <a:pt x="804" y="25459"/>
                  </a:cubicBezTo>
                  <a:cubicBezTo>
                    <a:pt x="997" y="25716"/>
                    <a:pt x="1287" y="25844"/>
                    <a:pt x="1576" y="25844"/>
                  </a:cubicBezTo>
                  <a:cubicBezTo>
                    <a:pt x="1962" y="25844"/>
                    <a:pt x="3344" y="25973"/>
                    <a:pt x="5208" y="26134"/>
                  </a:cubicBezTo>
                  <a:cubicBezTo>
                    <a:pt x="10898" y="26616"/>
                    <a:pt x="21409" y="27580"/>
                    <a:pt x="25459" y="27580"/>
                  </a:cubicBezTo>
                  <a:cubicBezTo>
                    <a:pt x="25716" y="27580"/>
                    <a:pt x="25941" y="27580"/>
                    <a:pt x="26166" y="27548"/>
                  </a:cubicBezTo>
                  <a:cubicBezTo>
                    <a:pt x="28384" y="27452"/>
                    <a:pt x="30313" y="26841"/>
                    <a:pt x="31727" y="25812"/>
                  </a:cubicBezTo>
                  <a:cubicBezTo>
                    <a:pt x="33142" y="24784"/>
                    <a:pt x="33977" y="23305"/>
                    <a:pt x="33977" y="21633"/>
                  </a:cubicBezTo>
                  <a:cubicBezTo>
                    <a:pt x="33977" y="19994"/>
                    <a:pt x="33945" y="15654"/>
                    <a:pt x="33495" y="11444"/>
                  </a:cubicBezTo>
                  <a:cubicBezTo>
                    <a:pt x="33270" y="9354"/>
                    <a:pt x="32949" y="7297"/>
                    <a:pt x="32467" y="5625"/>
                  </a:cubicBezTo>
                  <a:cubicBezTo>
                    <a:pt x="32209" y="4790"/>
                    <a:pt x="31952" y="4050"/>
                    <a:pt x="31631" y="3440"/>
                  </a:cubicBezTo>
                  <a:cubicBezTo>
                    <a:pt x="31309" y="2861"/>
                    <a:pt x="30924" y="2379"/>
                    <a:pt x="30441" y="2122"/>
                  </a:cubicBezTo>
                  <a:cubicBezTo>
                    <a:pt x="29991" y="1864"/>
                    <a:pt x="29381" y="1639"/>
                    <a:pt x="28577" y="1447"/>
                  </a:cubicBezTo>
                  <a:cubicBezTo>
                    <a:pt x="25813" y="804"/>
                    <a:pt x="21087" y="418"/>
                    <a:pt x="16587" y="225"/>
                  </a:cubicBezTo>
                  <a:cubicBezTo>
                    <a:pt x="12087" y="32"/>
                    <a:pt x="7876" y="0"/>
                    <a:pt x="6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349;p64">
              <a:extLst>
                <a:ext uri="{FF2B5EF4-FFF2-40B4-BE49-F238E27FC236}">
                  <a16:creationId xmlns:a16="http://schemas.microsoft.com/office/drawing/2014/main" id="{637B3EC8-868B-449E-AE2A-78D1C6A4A0FC}"/>
                </a:ext>
              </a:extLst>
            </p:cNvPr>
            <p:cNvSpPr/>
            <p:nvPr/>
          </p:nvSpPr>
          <p:spPr>
            <a:xfrm>
              <a:off x="4808050" y="3370700"/>
              <a:ext cx="836600" cy="657375"/>
            </a:xfrm>
            <a:custGeom>
              <a:avLst/>
              <a:gdLst/>
              <a:ahLst/>
              <a:cxnLst/>
              <a:rect l="l" t="t" r="r" b="b"/>
              <a:pathLst>
                <a:path w="33464" h="26295" extrusionOk="0">
                  <a:moveTo>
                    <a:pt x="26653" y="0"/>
                  </a:moveTo>
                  <a:cubicBezTo>
                    <a:pt x="23914" y="0"/>
                    <a:pt x="21166" y="1011"/>
                    <a:pt x="20155" y="2021"/>
                  </a:cubicBezTo>
                  <a:cubicBezTo>
                    <a:pt x="17905" y="4271"/>
                    <a:pt x="16941" y="7582"/>
                    <a:pt x="14080" y="11600"/>
                  </a:cubicBezTo>
                  <a:cubicBezTo>
                    <a:pt x="11251" y="15618"/>
                    <a:pt x="1" y="23622"/>
                    <a:pt x="1" y="23622"/>
                  </a:cubicBezTo>
                  <a:cubicBezTo>
                    <a:pt x="1" y="23622"/>
                    <a:pt x="10962" y="25390"/>
                    <a:pt x="15944" y="26065"/>
                  </a:cubicBezTo>
                  <a:cubicBezTo>
                    <a:pt x="17045" y="26222"/>
                    <a:pt x="18070" y="26295"/>
                    <a:pt x="19032" y="26295"/>
                  </a:cubicBezTo>
                  <a:cubicBezTo>
                    <a:pt x="22426" y="26295"/>
                    <a:pt x="25034" y="25386"/>
                    <a:pt x="27388" y="24008"/>
                  </a:cubicBezTo>
                  <a:cubicBezTo>
                    <a:pt x="30442" y="22272"/>
                    <a:pt x="31888" y="16294"/>
                    <a:pt x="31888" y="13272"/>
                  </a:cubicBezTo>
                  <a:cubicBezTo>
                    <a:pt x="31888" y="10218"/>
                    <a:pt x="33463" y="6425"/>
                    <a:pt x="33463" y="6425"/>
                  </a:cubicBezTo>
                  <a:cubicBezTo>
                    <a:pt x="33357" y="1520"/>
                    <a:pt x="30012" y="0"/>
                    <a:pt x="266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350;p64">
              <a:extLst>
                <a:ext uri="{FF2B5EF4-FFF2-40B4-BE49-F238E27FC236}">
                  <a16:creationId xmlns:a16="http://schemas.microsoft.com/office/drawing/2014/main" id="{A552A3B1-0A91-4496-B920-B5A8CCD48070}"/>
                </a:ext>
              </a:extLst>
            </p:cNvPr>
            <p:cNvSpPr/>
            <p:nvPr/>
          </p:nvSpPr>
          <p:spPr>
            <a:xfrm>
              <a:off x="4800825" y="3363350"/>
              <a:ext cx="850250" cy="671050"/>
            </a:xfrm>
            <a:custGeom>
              <a:avLst/>
              <a:gdLst/>
              <a:ahLst/>
              <a:cxnLst/>
              <a:rect l="l" t="t" r="r" b="b"/>
              <a:pathLst>
                <a:path w="34010" h="26842" extrusionOk="0">
                  <a:moveTo>
                    <a:pt x="26938" y="547"/>
                  </a:moveTo>
                  <a:cubicBezTo>
                    <a:pt x="28577" y="547"/>
                    <a:pt x="30184" y="933"/>
                    <a:pt x="31406" y="1865"/>
                  </a:cubicBezTo>
                  <a:cubicBezTo>
                    <a:pt x="32576" y="2783"/>
                    <a:pt x="33404" y="4260"/>
                    <a:pt x="33491" y="6605"/>
                  </a:cubicBezTo>
                  <a:lnTo>
                    <a:pt x="33491" y="6605"/>
                  </a:lnTo>
                  <a:cubicBezTo>
                    <a:pt x="33451" y="6730"/>
                    <a:pt x="33087" y="7632"/>
                    <a:pt x="32724" y="8905"/>
                  </a:cubicBezTo>
                  <a:cubicBezTo>
                    <a:pt x="32306" y="10255"/>
                    <a:pt x="31920" y="11991"/>
                    <a:pt x="31920" y="13566"/>
                  </a:cubicBezTo>
                  <a:cubicBezTo>
                    <a:pt x="31920" y="15012"/>
                    <a:pt x="31566" y="17263"/>
                    <a:pt x="30827" y="19320"/>
                  </a:cubicBezTo>
                  <a:cubicBezTo>
                    <a:pt x="30088" y="21377"/>
                    <a:pt x="28963" y="23274"/>
                    <a:pt x="27548" y="24077"/>
                  </a:cubicBezTo>
                  <a:cubicBezTo>
                    <a:pt x="25202" y="25427"/>
                    <a:pt x="22662" y="26327"/>
                    <a:pt x="19287" y="26327"/>
                  </a:cubicBezTo>
                  <a:cubicBezTo>
                    <a:pt x="18355" y="26327"/>
                    <a:pt x="17358" y="26263"/>
                    <a:pt x="16266" y="26102"/>
                  </a:cubicBezTo>
                  <a:cubicBezTo>
                    <a:pt x="13790" y="25749"/>
                    <a:pt x="9805" y="25138"/>
                    <a:pt x="6429" y="24624"/>
                  </a:cubicBezTo>
                  <a:cubicBezTo>
                    <a:pt x="4758" y="24367"/>
                    <a:pt x="3215" y="24109"/>
                    <a:pt x="2122" y="23949"/>
                  </a:cubicBezTo>
                  <a:cubicBezTo>
                    <a:pt x="1667" y="23868"/>
                    <a:pt x="1278" y="23805"/>
                    <a:pt x="980" y="23758"/>
                  </a:cubicBezTo>
                  <a:lnTo>
                    <a:pt x="980" y="23758"/>
                  </a:lnTo>
                  <a:cubicBezTo>
                    <a:pt x="1943" y="23056"/>
                    <a:pt x="4098" y="21464"/>
                    <a:pt x="6429" y="19609"/>
                  </a:cubicBezTo>
                  <a:cubicBezTo>
                    <a:pt x="8037" y="18355"/>
                    <a:pt x="9708" y="16973"/>
                    <a:pt x="11155" y="15655"/>
                  </a:cubicBezTo>
                  <a:cubicBezTo>
                    <a:pt x="12633" y="14337"/>
                    <a:pt x="13855" y="13084"/>
                    <a:pt x="14594" y="12055"/>
                  </a:cubicBezTo>
                  <a:cubicBezTo>
                    <a:pt x="16041" y="10030"/>
                    <a:pt x="16973" y="8166"/>
                    <a:pt x="17873" y="6558"/>
                  </a:cubicBezTo>
                  <a:cubicBezTo>
                    <a:pt x="18741" y="4951"/>
                    <a:pt x="19544" y="3569"/>
                    <a:pt x="20637" y="2476"/>
                  </a:cubicBezTo>
                  <a:cubicBezTo>
                    <a:pt x="21087" y="2026"/>
                    <a:pt x="21987" y="1544"/>
                    <a:pt x="23112" y="1158"/>
                  </a:cubicBezTo>
                  <a:cubicBezTo>
                    <a:pt x="24270" y="805"/>
                    <a:pt x="25620" y="547"/>
                    <a:pt x="26938" y="547"/>
                  </a:cubicBezTo>
                  <a:close/>
                  <a:moveTo>
                    <a:pt x="26938" y="1"/>
                  </a:moveTo>
                  <a:cubicBezTo>
                    <a:pt x="25523" y="1"/>
                    <a:pt x="24141" y="258"/>
                    <a:pt x="22952" y="644"/>
                  </a:cubicBezTo>
                  <a:cubicBezTo>
                    <a:pt x="21794" y="1062"/>
                    <a:pt x="20830" y="1544"/>
                    <a:pt x="20251" y="2123"/>
                  </a:cubicBezTo>
                  <a:cubicBezTo>
                    <a:pt x="19094" y="3280"/>
                    <a:pt x="18291" y="4694"/>
                    <a:pt x="17391" y="6301"/>
                  </a:cubicBezTo>
                  <a:cubicBezTo>
                    <a:pt x="16523" y="7941"/>
                    <a:pt x="15558" y="9741"/>
                    <a:pt x="14176" y="11734"/>
                  </a:cubicBezTo>
                  <a:cubicBezTo>
                    <a:pt x="13469" y="12698"/>
                    <a:pt x="12248" y="13952"/>
                    <a:pt x="10801" y="15270"/>
                  </a:cubicBezTo>
                  <a:cubicBezTo>
                    <a:pt x="8647" y="17230"/>
                    <a:pt x="5947" y="19352"/>
                    <a:pt x="3826" y="20959"/>
                  </a:cubicBezTo>
                  <a:cubicBezTo>
                    <a:pt x="2765" y="21763"/>
                    <a:pt x="1865" y="22470"/>
                    <a:pt x="1190" y="22952"/>
                  </a:cubicBezTo>
                  <a:cubicBezTo>
                    <a:pt x="547" y="23434"/>
                    <a:pt x="129" y="23691"/>
                    <a:pt x="129" y="23691"/>
                  </a:cubicBezTo>
                  <a:cubicBezTo>
                    <a:pt x="33" y="23756"/>
                    <a:pt x="1" y="23884"/>
                    <a:pt x="33" y="23981"/>
                  </a:cubicBezTo>
                  <a:cubicBezTo>
                    <a:pt x="65" y="24077"/>
                    <a:pt x="129" y="24174"/>
                    <a:pt x="258" y="24174"/>
                  </a:cubicBezTo>
                  <a:cubicBezTo>
                    <a:pt x="258" y="24174"/>
                    <a:pt x="11219" y="25942"/>
                    <a:pt x="16201" y="26649"/>
                  </a:cubicBezTo>
                  <a:cubicBezTo>
                    <a:pt x="17294" y="26777"/>
                    <a:pt x="18323" y="26842"/>
                    <a:pt x="19287" y="26842"/>
                  </a:cubicBezTo>
                  <a:cubicBezTo>
                    <a:pt x="22759" y="26842"/>
                    <a:pt x="25427" y="25942"/>
                    <a:pt x="27805" y="24559"/>
                  </a:cubicBezTo>
                  <a:cubicBezTo>
                    <a:pt x="29445" y="23595"/>
                    <a:pt x="30570" y="21634"/>
                    <a:pt x="31309" y="19513"/>
                  </a:cubicBezTo>
                  <a:cubicBezTo>
                    <a:pt x="32081" y="17391"/>
                    <a:pt x="32466" y="15109"/>
                    <a:pt x="32466" y="13566"/>
                  </a:cubicBezTo>
                  <a:cubicBezTo>
                    <a:pt x="32466" y="12087"/>
                    <a:pt x="32852" y="10384"/>
                    <a:pt x="33238" y="9066"/>
                  </a:cubicBezTo>
                  <a:cubicBezTo>
                    <a:pt x="33431" y="8391"/>
                    <a:pt x="33624" y="7844"/>
                    <a:pt x="33752" y="7426"/>
                  </a:cubicBezTo>
                  <a:cubicBezTo>
                    <a:pt x="33816" y="7233"/>
                    <a:pt x="33881" y="7073"/>
                    <a:pt x="33945" y="6976"/>
                  </a:cubicBezTo>
                  <a:cubicBezTo>
                    <a:pt x="33977" y="6848"/>
                    <a:pt x="34009" y="6816"/>
                    <a:pt x="34009" y="6816"/>
                  </a:cubicBezTo>
                  <a:lnTo>
                    <a:pt x="34009" y="6687"/>
                  </a:lnTo>
                  <a:cubicBezTo>
                    <a:pt x="33977" y="4180"/>
                    <a:pt x="33077" y="2476"/>
                    <a:pt x="31727" y="1447"/>
                  </a:cubicBezTo>
                  <a:cubicBezTo>
                    <a:pt x="30377" y="387"/>
                    <a:pt x="28673" y="1"/>
                    <a:pt x="26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351;p64">
              <a:extLst>
                <a:ext uri="{FF2B5EF4-FFF2-40B4-BE49-F238E27FC236}">
                  <a16:creationId xmlns:a16="http://schemas.microsoft.com/office/drawing/2014/main" id="{50446D2E-B185-4410-848D-045272BD4F4D}"/>
                </a:ext>
              </a:extLst>
            </p:cNvPr>
            <p:cNvSpPr/>
            <p:nvPr/>
          </p:nvSpPr>
          <p:spPr>
            <a:xfrm>
              <a:off x="2458300" y="1966675"/>
              <a:ext cx="3007125" cy="2323275"/>
            </a:xfrm>
            <a:custGeom>
              <a:avLst/>
              <a:gdLst/>
              <a:ahLst/>
              <a:cxnLst/>
              <a:rect l="l" t="t" r="r" b="b"/>
              <a:pathLst>
                <a:path w="120285" h="92931" extrusionOk="0">
                  <a:moveTo>
                    <a:pt x="60143" y="1"/>
                  </a:moveTo>
                  <a:cubicBezTo>
                    <a:pt x="26906" y="1"/>
                    <a:pt x="1" y="20798"/>
                    <a:pt x="1" y="46482"/>
                  </a:cubicBezTo>
                  <a:cubicBezTo>
                    <a:pt x="1" y="72133"/>
                    <a:pt x="26906" y="92931"/>
                    <a:pt x="60143" y="92931"/>
                  </a:cubicBezTo>
                  <a:cubicBezTo>
                    <a:pt x="93348" y="92931"/>
                    <a:pt x="120285" y="72133"/>
                    <a:pt x="120285" y="46482"/>
                  </a:cubicBezTo>
                  <a:cubicBezTo>
                    <a:pt x="120285" y="20798"/>
                    <a:pt x="93348" y="1"/>
                    <a:pt x="60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352;p64">
              <a:extLst>
                <a:ext uri="{FF2B5EF4-FFF2-40B4-BE49-F238E27FC236}">
                  <a16:creationId xmlns:a16="http://schemas.microsoft.com/office/drawing/2014/main" id="{BBE41362-8703-496D-855F-747B3A6A8BD3}"/>
                </a:ext>
              </a:extLst>
            </p:cNvPr>
            <p:cNvSpPr/>
            <p:nvPr/>
          </p:nvSpPr>
          <p:spPr>
            <a:xfrm>
              <a:off x="2451875" y="1960250"/>
              <a:ext cx="3020000" cy="2336925"/>
            </a:xfrm>
            <a:custGeom>
              <a:avLst/>
              <a:gdLst/>
              <a:ahLst/>
              <a:cxnLst/>
              <a:rect l="l" t="t" r="r" b="b"/>
              <a:pathLst>
                <a:path w="120800" h="93477" extrusionOk="0">
                  <a:moveTo>
                    <a:pt x="60400" y="515"/>
                  </a:moveTo>
                  <a:cubicBezTo>
                    <a:pt x="76954" y="515"/>
                    <a:pt x="91933" y="5722"/>
                    <a:pt x="102734" y="14080"/>
                  </a:cubicBezTo>
                  <a:cubicBezTo>
                    <a:pt x="113567" y="22438"/>
                    <a:pt x="120253" y="33977"/>
                    <a:pt x="120253" y="46739"/>
                  </a:cubicBezTo>
                  <a:cubicBezTo>
                    <a:pt x="120253" y="59468"/>
                    <a:pt x="113567" y="71008"/>
                    <a:pt x="102734" y="79365"/>
                  </a:cubicBezTo>
                  <a:cubicBezTo>
                    <a:pt x="91933" y="87755"/>
                    <a:pt x="76954" y="92930"/>
                    <a:pt x="60400" y="92930"/>
                  </a:cubicBezTo>
                  <a:cubicBezTo>
                    <a:pt x="43845" y="92930"/>
                    <a:pt x="28866" y="87755"/>
                    <a:pt x="18033" y="79365"/>
                  </a:cubicBezTo>
                  <a:cubicBezTo>
                    <a:pt x="7201" y="71008"/>
                    <a:pt x="515" y="59468"/>
                    <a:pt x="515" y="46739"/>
                  </a:cubicBezTo>
                  <a:cubicBezTo>
                    <a:pt x="515" y="33977"/>
                    <a:pt x="7201" y="22438"/>
                    <a:pt x="18033" y="14080"/>
                  </a:cubicBezTo>
                  <a:cubicBezTo>
                    <a:pt x="28866" y="5722"/>
                    <a:pt x="43845" y="515"/>
                    <a:pt x="60400" y="515"/>
                  </a:cubicBezTo>
                  <a:close/>
                  <a:moveTo>
                    <a:pt x="60400" y="1"/>
                  </a:moveTo>
                  <a:cubicBezTo>
                    <a:pt x="43717" y="1"/>
                    <a:pt x="28641" y="5208"/>
                    <a:pt x="17712" y="13662"/>
                  </a:cubicBezTo>
                  <a:cubicBezTo>
                    <a:pt x="6783" y="22116"/>
                    <a:pt x="1" y="33785"/>
                    <a:pt x="1" y="46739"/>
                  </a:cubicBezTo>
                  <a:cubicBezTo>
                    <a:pt x="1" y="59661"/>
                    <a:pt x="6783" y="71361"/>
                    <a:pt x="17712" y="79815"/>
                  </a:cubicBezTo>
                  <a:cubicBezTo>
                    <a:pt x="28641" y="88269"/>
                    <a:pt x="43717" y="93477"/>
                    <a:pt x="60400" y="93477"/>
                  </a:cubicBezTo>
                  <a:cubicBezTo>
                    <a:pt x="77051" y="93477"/>
                    <a:pt x="92126" y="88269"/>
                    <a:pt x="103088" y="79815"/>
                  </a:cubicBezTo>
                  <a:cubicBezTo>
                    <a:pt x="114017" y="71361"/>
                    <a:pt x="120799" y="59661"/>
                    <a:pt x="120799" y="46739"/>
                  </a:cubicBezTo>
                  <a:cubicBezTo>
                    <a:pt x="120799" y="33785"/>
                    <a:pt x="114017" y="22116"/>
                    <a:pt x="103088" y="13662"/>
                  </a:cubicBezTo>
                  <a:cubicBezTo>
                    <a:pt x="92126" y="5208"/>
                    <a:pt x="77051" y="1"/>
                    <a:pt x="604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353;p64">
              <a:extLst>
                <a:ext uri="{FF2B5EF4-FFF2-40B4-BE49-F238E27FC236}">
                  <a16:creationId xmlns:a16="http://schemas.microsoft.com/office/drawing/2014/main" id="{4E79A107-211B-4E31-B924-46441B7B4939}"/>
                </a:ext>
              </a:extLst>
            </p:cNvPr>
            <p:cNvSpPr/>
            <p:nvPr/>
          </p:nvSpPr>
          <p:spPr>
            <a:xfrm>
              <a:off x="2458300" y="1932125"/>
              <a:ext cx="3007125" cy="2323275"/>
            </a:xfrm>
            <a:custGeom>
              <a:avLst/>
              <a:gdLst/>
              <a:ahLst/>
              <a:cxnLst/>
              <a:rect l="l" t="t" r="r" b="b"/>
              <a:pathLst>
                <a:path w="120285" h="92931" extrusionOk="0">
                  <a:moveTo>
                    <a:pt x="60143" y="1"/>
                  </a:moveTo>
                  <a:cubicBezTo>
                    <a:pt x="26906" y="1"/>
                    <a:pt x="1" y="20798"/>
                    <a:pt x="1" y="46449"/>
                  </a:cubicBezTo>
                  <a:cubicBezTo>
                    <a:pt x="1" y="72133"/>
                    <a:pt x="26906" y="92930"/>
                    <a:pt x="60143" y="92930"/>
                  </a:cubicBezTo>
                  <a:cubicBezTo>
                    <a:pt x="93348" y="92930"/>
                    <a:pt x="120285" y="72133"/>
                    <a:pt x="120285" y="46449"/>
                  </a:cubicBezTo>
                  <a:cubicBezTo>
                    <a:pt x="120285" y="20798"/>
                    <a:pt x="93348" y="1"/>
                    <a:pt x="601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354;p64">
              <a:extLst>
                <a:ext uri="{FF2B5EF4-FFF2-40B4-BE49-F238E27FC236}">
                  <a16:creationId xmlns:a16="http://schemas.microsoft.com/office/drawing/2014/main" id="{8766823D-7945-4B80-B3AA-0A40F23492F8}"/>
                </a:ext>
              </a:extLst>
            </p:cNvPr>
            <p:cNvSpPr/>
            <p:nvPr/>
          </p:nvSpPr>
          <p:spPr>
            <a:xfrm>
              <a:off x="2451875" y="1924900"/>
              <a:ext cx="3020000" cy="2337725"/>
            </a:xfrm>
            <a:custGeom>
              <a:avLst/>
              <a:gdLst/>
              <a:ahLst/>
              <a:cxnLst/>
              <a:rect l="l" t="t" r="r" b="b"/>
              <a:pathLst>
                <a:path w="120800" h="93509" extrusionOk="0">
                  <a:moveTo>
                    <a:pt x="60400" y="547"/>
                  </a:moveTo>
                  <a:cubicBezTo>
                    <a:pt x="76954" y="547"/>
                    <a:pt x="91933" y="5722"/>
                    <a:pt x="102734" y="14112"/>
                  </a:cubicBezTo>
                  <a:cubicBezTo>
                    <a:pt x="113567" y="22469"/>
                    <a:pt x="120253" y="34009"/>
                    <a:pt x="120253" y="46738"/>
                  </a:cubicBezTo>
                  <a:cubicBezTo>
                    <a:pt x="120253" y="59500"/>
                    <a:pt x="113567" y="71040"/>
                    <a:pt x="102734" y="79397"/>
                  </a:cubicBezTo>
                  <a:cubicBezTo>
                    <a:pt x="91933" y="87787"/>
                    <a:pt x="76954" y="92962"/>
                    <a:pt x="60400" y="92962"/>
                  </a:cubicBezTo>
                  <a:cubicBezTo>
                    <a:pt x="43845" y="92962"/>
                    <a:pt x="28866" y="87787"/>
                    <a:pt x="18033" y="79397"/>
                  </a:cubicBezTo>
                  <a:cubicBezTo>
                    <a:pt x="7201" y="71040"/>
                    <a:pt x="515" y="59500"/>
                    <a:pt x="515" y="46738"/>
                  </a:cubicBezTo>
                  <a:cubicBezTo>
                    <a:pt x="515" y="34009"/>
                    <a:pt x="7201" y="22469"/>
                    <a:pt x="18033" y="14112"/>
                  </a:cubicBezTo>
                  <a:cubicBezTo>
                    <a:pt x="28866" y="5722"/>
                    <a:pt x="43845" y="547"/>
                    <a:pt x="60400" y="547"/>
                  </a:cubicBezTo>
                  <a:close/>
                  <a:moveTo>
                    <a:pt x="60400" y="0"/>
                  </a:moveTo>
                  <a:cubicBezTo>
                    <a:pt x="43717" y="0"/>
                    <a:pt x="28641" y="5240"/>
                    <a:pt x="17712" y="13662"/>
                  </a:cubicBezTo>
                  <a:cubicBezTo>
                    <a:pt x="6783" y="22116"/>
                    <a:pt x="1" y="33816"/>
                    <a:pt x="1" y="46738"/>
                  </a:cubicBezTo>
                  <a:cubicBezTo>
                    <a:pt x="1" y="59693"/>
                    <a:pt x="6783" y="71393"/>
                    <a:pt x="17712" y="79815"/>
                  </a:cubicBezTo>
                  <a:cubicBezTo>
                    <a:pt x="28641" y="88269"/>
                    <a:pt x="43717" y="93509"/>
                    <a:pt x="60400" y="93509"/>
                  </a:cubicBezTo>
                  <a:cubicBezTo>
                    <a:pt x="77051" y="93509"/>
                    <a:pt x="92126" y="88269"/>
                    <a:pt x="103088" y="79815"/>
                  </a:cubicBezTo>
                  <a:cubicBezTo>
                    <a:pt x="114017" y="71393"/>
                    <a:pt x="120799" y="59693"/>
                    <a:pt x="120799" y="46738"/>
                  </a:cubicBezTo>
                  <a:cubicBezTo>
                    <a:pt x="120799" y="33816"/>
                    <a:pt x="114017" y="22116"/>
                    <a:pt x="103088" y="13662"/>
                  </a:cubicBezTo>
                  <a:cubicBezTo>
                    <a:pt x="92126" y="5240"/>
                    <a:pt x="77051" y="0"/>
                    <a:pt x="60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355;p64">
              <a:extLst>
                <a:ext uri="{FF2B5EF4-FFF2-40B4-BE49-F238E27FC236}">
                  <a16:creationId xmlns:a16="http://schemas.microsoft.com/office/drawing/2014/main" id="{48EC79FE-4A82-416C-A499-8C0C269B2E5A}"/>
                </a:ext>
              </a:extLst>
            </p:cNvPr>
            <p:cNvSpPr/>
            <p:nvPr/>
          </p:nvSpPr>
          <p:spPr>
            <a:xfrm>
              <a:off x="4364475" y="2379750"/>
              <a:ext cx="532800" cy="452450"/>
            </a:xfrm>
            <a:custGeom>
              <a:avLst/>
              <a:gdLst/>
              <a:ahLst/>
              <a:cxnLst/>
              <a:rect l="l" t="t" r="r" b="b"/>
              <a:pathLst>
                <a:path w="21312" h="18098" extrusionOk="0">
                  <a:moveTo>
                    <a:pt x="13694" y="0"/>
                  </a:moveTo>
                  <a:lnTo>
                    <a:pt x="0" y="8647"/>
                  </a:lnTo>
                  <a:lnTo>
                    <a:pt x="7811" y="18097"/>
                  </a:lnTo>
                  <a:lnTo>
                    <a:pt x="21312" y="8390"/>
                  </a:lnTo>
                  <a:lnTo>
                    <a:pt x="13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356;p64">
              <a:extLst>
                <a:ext uri="{FF2B5EF4-FFF2-40B4-BE49-F238E27FC236}">
                  <a16:creationId xmlns:a16="http://schemas.microsoft.com/office/drawing/2014/main" id="{0B7088CF-1BA2-4F1D-A165-6D13BB6F5535}"/>
                </a:ext>
              </a:extLst>
            </p:cNvPr>
            <p:cNvSpPr/>
            <p:nvPr/>
          </p:nvSpPr>
          <p:spPr>
            <a:xfrm>
              <a:off x="4358025" y="2373275"/>
              <a:ext cx="546500" cy="465200"/>
            </a:xfrm>
            <a:custGeom>
              <a:avLst/>
              <a:gdLst/>
              <a:ahLst/>
              <a:cxnLst/>
              <a:rect l="l" t="t" r="r" b="b"/>
              <a:pathLst>
                <a:path w="21860" h="18608" extrusionOk="0">
                  <a:moveTo>
                    <a:pt x="13913" y="622"/>
                  </a:moveTo>
                  <a:lnTo>
                    <a:pt x="21184" y="8617"/>
                  </a:lnTo>
                  <a:lnTo>
                    <a:pt x="8101" y="17971"/>
                  </a:lnTo>
                  <a:lnTo>
                    <a:pt x="676" y="8970"/>
                  </a:lnTo>
                  <a:lnTo>
                    <a:pt x="13913" y="622"/>
                  </a:lnTo>
                  <a:close/>
                  <a:moveTo>
                    <a:pt x="13926" y="1"/>
                  </a:moveTo>
                  <a:cubicBezTo>
                    <a:pt x="13882" y="1"/>
                    <a:pt x="13836" y="11"/>
                    <a:pt x="13791" y="34"/>
                  </a:cubicBezTo>
                  <a:lnTo>
                    <a:pt x="130" y="8681"/>
                  </a:lnTo>
                  <a:cubicBezTo>
                    <a:pt x="65" y="8713"/>
                    <a:pt x="1" y="8777"/>
                    <a:pt x="1" y="8842"/>
                  </a:cubicBezTo>
                  <a:cubicBezTo>
                    <a:pt x="1" y="8938"/>
                    <a:pt x="1" y="9002"/>
                    <a:pt x="65" y="9067"/>
                  </a:cubicBezTo>
                  <a:lnTo>
                    <a:pt x="7844" y="18517"/>
                  </a:lnTo>
                  <a:cubicBezTo>
                    <a:pt x="7900" y="18573"/>
                    <a:pt x="7978" y="18608"/>
                    <a:pt x="8059" y="18608"/>
                  </a:cubicBezTo>
                  <a:cubicBezTo>
                    <a:pt x="8117" y="18608"/>
                    <a:pt x="8176" y="18590"/>
                    <a:pt x="8230" y="18549"/>
                  </a:cubicBezTo>
                  <a:lnTo>
                    <a:pt x="21731" y="8874"/>
                  </a:lnTo>
                  <a:cubicBezTo>
                    <a:pt x="21795" y="8810"/>
                    <a:pt x="21827" y="8745"/>
                    <a:pt x="21827" y="8681"/>
                  </a:cubicBezTo>
                  <a:cubicBezTo>
                    <a:pt x="21859" y="8585"/>
                    <a:pt x="21827" y="8520"/>
                    <a:pt x="21763" y="8456"/>
                  </a:cubicBezTo>
                  <a:lnTo>
                    <a:pt x="14145" y="98"/>
                  </a:lnTo>
                  <a:cubicBezTo>
                    <a:pt x="14082" y="36"/>
                    <a:pt x="14007" y="1"/>
                    <a:pt x="139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357;p64">
              <a:extLst>
                <a:ext uri="{FF2B5EF4-FFF2-40B4-BE49-F238E27FC236}">
                  <a16:creationId xmlns:a16="http://schemas.microsoft.com/office/drawing/2014/main" id="{59A747DF-0445-4AC6-B327-AE1F9CBA91B2}"/>
                </a:ext>
              </a:extLst>
            </p:cNvPr>
            <p:cNvSpPr/>
            <p:nvPr/>
          </p:nvSpPr>
          <p:spPr>
            <a:xfrm>
              <a:off x="3363175" y="2398225"/>
              <a:ext cx="597100" cy="499075"/>
            </a:xfrm>
            <a:custGeom>
              <a:avLst/>
              <a:gdLst/>
              <a:ahLst/>
              <a:cxnLst/>
              <a:rect l="l" t="t" r="r" b="b"/>
              <a:pathLst>
                <a:path w="23884" h="19963" extrusionOk="0">
                  <a:moveTo>
                    <a:pt x="12472" y="0"/>
                  </a:moveTo>
                  <a:lnTo>
                    <a:pt x="0" y="6429"/>
                  </a:lnTo>
                  <a:lnTo>
                    <a:pt x="11058" y="19962"/>
                  </a:lnTo>
                  <a:lnTo>
                    <a:pt x="23884" y="11412"/>
                  </a:lnTo>
                  <a:lnTo>
                    <a:pt x="124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358;p64">
              <a:extLst>
                <a:ext uri="{FF2B5EF4-FFF2-40B4-BE49-F238E27FC236}">
                  <a16:creationId xmlns:a16="http://schemas.microsoft.com/office/drawing/2014/main" id="{0F1DEBE5-BFD6-47D3-BF20-12576ECF88D3}"/>
                </a:ext>
              </a:extLst>
            </p:cNvPr>
            <p:cNvSpPr/>
            <p:nvPr/>
          </p:nvSpPr>
          <p:spPr>
            <a:xfrm>
              <a:off x="3355925" y="2391725"/>
              <a:ext cx="611575" cy="512250"/>
            </a:xfrm>
            <a:custGeom>
              <a:avLst/>
              <a:gdLst/>
              <a:ahLst/>
              <a:cxnLst/>
              <a:rect l="l" t="t" r="r" b="b"/>
              <a:pathLst>
                <a:path w="24463" h="20490" extrusionOk="0">
                  <a:moveTo>
                    <a:pt x="12700" y="584"/>
                  </a:moveTo>
                  <a:lnTo>
                    <a:pt x="23756" y="11640"/>
                  </a:lnTo>
                  <a:lnTo>
                    <a:pt x="11380" y="19869"/>
                  </a:lnTo>
                  <a:lnTo>
                    <a:pt x="708" y="6754"/>
                  </a:lnTo>
                  <a:lnTo>
                    <a:pt x="12700" y="584"/>
                  </a:lnTo>
                  <a:close/>
                  <a:moveTo>
                    <a:pt x="12755" y="0"/>
                  </a:moveTo>
                  <a:cubicBezTo>
                    <a:pt x="12712" y="0"/>
                    <a:pt x="12671" y="11"/>
                    <a:pt x="12634" y="35"/>
                  </a:cubicBezTo>
                  <a:lnTo>
                    <a:pt x="162" y="6432"/>
                  </a:lnTo>
                  <a:cubicBezTo>
                    <a:pt x="97" y="6464"/>
                    <a:pt x="33" y="6529"/>
                    <a:pt x="33" y="6625"/>
                  </a:cubicBezTo>
                  <a:cubicBezTo>
                    <a:pt x="1" y="6689"/>
                    <a:pt x="33" y="6786"/>
                    <a:pt x="65" y="6850"/>
                  </a:cubicBezTo>
                  <a:lnTo>
                    <a:pt x="11123" y="20383"/>
                  </a:lnTo>
                  <a:cubicBezTo>
                    <a:pt x="11179" y="20458"/>
                    <a:pt x="11258" y="20489"/>
                    <a:pt x="11333" y="20489"/>
                  </a:cubicBezTo>
                  <a:cubicBezTo>
                    <a:pt x="11386" y="20489"/>
                    <a:pt x="11437" y="20474"/>
                    <a:pt x="11476" y="20447"/>
                  </a:cubicBezTo>
                  <a:lnTo>
                    <a:pt x="24334" y="11897"/>
                  </a:lnTo>
                  <a:cubicBezTo>
                    <a:pt x="24399" y="11832"/>
                    <a:pt x="24431" y="11768"/>
                    <a:pt x="24431" y="11704"/>
                  </a:cubicBezTo>
                  <a:cubicBezTo>
                    <a:pt x="24463" y="11607"/>
                    <a:pt x="24431" y="11543"/>
                    <a:pt x="24366" y="11479"/>
                  </a:cubicBezTo>
                  <a:lnTo>
                    <a:pt x="12955" y="68"/>
                  </a:lnTo>
                  <a:cubicBezTo>
                    <a:pt x="12896" y="28"/>
                    <a:pt x="12824" y="0"/>
                    <a:pt x="12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359;p64">
              <a:extLst>
                <a:ext uri="{FF2B5EF4-FFF2-40B4-BE49-F238E27FC236}">
                  <a16:creationId xmlns:a16="http://schemas.microsoft.com/office/drawing/2014/main" id="{4093A52A-3D10-4391-8772-CDFE9BE4F235}"/>
                </a:ext>
              </a:extLst>
            </p:cNvPr>
            <p:cNvSpPr/>
            <p:nvPr/>
          </p:nvSpPr>
          <p:spPr>
            <a:xfrm>
              <a:off x="3836500" y="2737350"/>
              <a:ext cx="597100" cy="499075"/>
            </a:xfrm>
            <a:custGeom>
              <a:avLst/>
              <a:gdLst/>
              <a:ahLst/>
              <a:cxnLst/>
              <a:rect l="l" t="t" r="r" b="b"/>
              <a:pathLst>
                <a:path w="23884" h="19963" extrusionOk="0">
                  <a:moveTo>
                    <a:pt x="12472" y="0"/>
                  </a:moveTo>
                  <a:lnTo>
                    <a:pt x="0" y="6429"/>
                  </a:lnTo>
                  <a:lnTo>
                    <a:pt x="11058" y="19962"/>
                  </a:lnTo>
                  <a:lnTo>
                    <a:pt x="23884" y="11412"/>
                  </a:lnTo>
                  <a:lnTo>
                    <a:pt x="124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360;p64">
              <a:extLst>
                <a:ext uri="{FF2B5EF4-FFF2-40B4-BE49-F238E27FC236}">
                  <a16:creationId xmlns:a16="http://schemas.microsoft.com/office/drawing/2014/main" id="{B2632A2F-9B09-4A7A-8F98-4E49A291978C}"/>
                </a:ext>
              </a:extLst>
            </p:cNvPr>
            <p:cNvSpPr/>
            <p:nvPr/>
          </p:nvSpPr>
          <p:spPr>
            <a:xfrm>
              <a:off x="3829250" y="2730850"/>
              <a:ext cx="610775" cy="512650"/>
            </a:xfrm>
            <a:custGeom>
              <a:avLst/>
              <a:gdLst/>
              <a:ahLst/>
              <a:cxnLst/>
              <a:rect l="l" t="t" r="r" b="b"/>
              <a:pathLst>
                <a:path w="24431" h="20506" extrusionOk="0">
                  <a:moveTo>
                    <a:pt x="12721" y="605"/>
                  </a:moveTo>
                  <a:lnTo>
                    <a:pt x="23756" y="11640"/>
                  </a:lnTo>
                  <a:lnTo>
                    <a:pt x="11380" y="19869"/>
                  </a:lnTo>
                  <a:lnTo>
                    <a:pt x="708" y="6786"/>
                  </a:lnTo>
                  <a:lnTo>
                    <a:pt x="12721" y="605"/>
                  </a:lnTo>
                  <a:close/>
                  <a:moveTo>
                    <a:pt x="12755" y="0"/>
                  </a:moveTo>
                  <a:cubicBezTo>
                    <a:pt x="12712" y="0"/>
                    <a:pt x="12671" y="11"/>
                    <a:pt x="12634" y="35"/>
                  </a:cubicBezTo>
                  <a:lnTo>
                    <a:pt x="162" y="6432"/>
                  </a:lnTo>
                  <a:cubicBezTo>
                    <a:pt x="97" y="6496"/>
                    <a:pt x="33" y="6561"/>
                    <a:pt x="33" y="6625"/>
                  </a:cubicBezTo>
                  <a:cubicBezTo>
                    <a:pt x="1" y="6721"/>
                    <a:pt x="33" y="6786"/>
                    <a:pt x="65" y="6850"/>
                  </a:cubicBezTo>
                  <a:lnTo>
                    <a:pt x="11123" y="20415"/>
                  </a:lnTo>
                  <a:cubicBezTo>
                    <a:pt x="11179" y="20471"/>
                    <a:pt x="11257" y="20505"/>
                    <a:pt x="11331" y="20505"/>
                  </a:cubicBezTo>
                  <a:cubicBezTo>
                    <a:pt x="11384" y="20505"/>
                    <a:pt x="11436" y="20488"/>
                    <a:pt x="11477" y="20447"/>
                  </a:cubicBezTo>
                  <a:lnTo>
                    <a:pt x="24334" y="11897"/>
                  </a:lnTo>
                  <a:cubicBezTo>
                    <a:pt x="24399" y="11865"/>
                    <a:pt x="24431" y="11768"/>
                    <a:pt x="24431" y="11704"/>
                  </a:cubicBezTo>
                  <a:cubicBezTo>
                    <a:pt x="24431" y="11607"/>
                    <a:pt x="24431" y="11543"/>
                    <a:pt x="24366" y="11479"/>
                  </a:cubicBezTo>
                  <a:lnTo>
                    <a:pt x="12955" y="68"/>
                  </a:lnTo>
                  <a:cubicBezTo>
                    <a:pt x="12896" y="28"/>
                    <a:pt x="12824" y="0"/>
                    <a:pt x="12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361;p64">
              <a:extLst>
                <a:ext uri="{FF2B5EF4-FFF2-40B4-BE49-F238E27FC236}">
                  <a16:creationId xmlns:a16="http://schemas.microsoft.com/office/drawing/2014/main" id="{BCE36143-5FC1-4753-92D1-C42CEF5B556B}"/>
                </a:ext>
              </a:extLst>
            </p:cNvPr>
            <p:cNvSpPr/>
            <p:nvPr/>
          </p:nvSpPr>
          <p:spPr>
            <a:xfrm>
              <a:off x="3777025" y="2762250"/>
              <a:ext cx="564975" cy="483800"/>
            </a:xfrm>
            <a:custGeom>
              <a:avLst/>
              <a:gdLst/>
              <a:ahLst/>
              <a:cxnLst/>
              <a:rect l="l" t="t" r="r" b="b"/>
              <a:pathLst>
                <a:path w="22599" h="19352" extrusionOk="0">
                  <a:moveTo>
                    <a:pt x="13469" y="1"/>
                  </a:moveTo>
                  <a:lnTo>
                    <a:pt x="1" y="4019"/>
                  </a:lnTo>
                  <a:lnTo>
                    <a:pt x="8390" y="19352"/>
                  </a:lnTo>
                  <a:lnTo>
                    <a:pt x="22598" y="13309"/>
                  </a:lnTo>
                  <a:lnTo>
                    <a:pt x="134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362;p64">
              <a:extLst>
                <a:ext uri="{FF2B5EF4-FFF2-40B4-BE49-F238E27FC236}">
                  <a16:creationId xmlns:a16="http://schemas.microsoft.com/office/drawing/2014/main" id="{80D0FCCF-21EE-4A11-9204-E9425AA325C3}"/>
                </a:ext>
              </a:extLst>
            </p:cNvPr>
            <p:cNvSpPr/>
            <p:nvPr/>
          </p:nvSpPr>
          <p:spPr>
            <a:xfrm>
              <a:off x="3770600" y="2755525"/>
              <a:ext cx="577825" cy="497600"/>
            </a:xfrm>
            <a:custGeom>
              <a:avLst/>
              <a:gdLst/>
              <a:ahLst/>
              <a:cxnLst/>
              <a:rect l="l" t="t" r="r" b="b"/>
              <a:pathLst>
                <a:path w="23113" h="19904" extrusionOk="0">
                  <a:moveTo>
                    <a:pt x="13623" y="577"/>
                  </a:moveTo>
                  <a:lnTo>
                    <a:pt x="22437" y="13449"/>
                  </a:lnTo>
                  <a:lnTo>
                    <a:pt x="8776" y="19299"/>
                  </a:lnTo>
                  <a:lnTo>
                    <a:pt x="675" y="4449"/>
                  </a:lnTo>
                  <a:lnTo>
                    <a:pt x="13623" y="577"/>
                  </a:lnTo>
                  <a:close/>
                  <a:moveTo>
                    <a:pt x="13721" y="1"/>
                  </a:moveTo>
                  <a:cubicBezTo>
                    <a:pt x="13692" y="1"/>
                    <a:pt x="13662" y="5"/>
                    <a:pt x="13630" y="13"/>
                  </a:cubicBezTo>
                  <a:lnTo>
                    <a:pt x="193" y="4031"/>
                  </a:lnTo>
                  <a:cubicBezTo>
                    <a:pt x="129" y="4063"/>
                    <a:pt x="65" y="4095"/>
                    <a:pt x="33" y="4192"/>
                  </a:cubicBezTo>
                  <a:cubicBezTo>
                    <a:pt x="0" y="4256"/>
                    <a:pt x="0" y="4352"/>
                    <a:pt x="33" y="4417"/>
                  </a:cubicBezTo>
                  <a:lnTo>
                    <a:pt x="8422" y="19749"/>
                  </a:lnTo>
                  <a:cubicBezTo>
                    <a:pt x="8469" y="19844"/>
                    <a:pt x="8551" y="19903"/>
                    <a:pt x="8642" y="19903"/>
                  </a:cubicBezTo>
                  <a:cubicBezTo>
                    <a:pt x="8675" y="19903"/>
                    <a:pt x="8709" y="19895"/>
                    <a:pt x="8744" y="19878"/>
                  </a:cubicBezTo>
                  <a:lnTo>
                    <a:pt x="22952" y="13803"/>
                  </a:lnTo>
                  <a:cubicBezTo>
                    <a:pt x="23016" y="13771"/>
                    <a:pt x="23080" y="13706"/>
                    <a:pt x="23112" y="13642"/>
                  </a:cubicBezTo>
                  <a:cubicBezTo>
                    <a:pt x="23112" y="13578"/>
                    <a:pt x="23112" y="13481"/>
                    <a:pt x="23048" y="13417"/>
                  </a:cubicBezTo>
                  <a:lnTo>
                    <a:pt x="13951" y="109"/>
                  </a:lnTo>
                  <a:cubicBezTo>
                    <a:pt x="13879" y="37"/>
                    <a:pt x="13806" y="1"/>
                    <a:pt x="13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363;p64">
              <a:extLst>
                <a:ext uri="{FF2B5EF4-FFF2-40B4-BE49-F238E27FC236}">
                  <a16:creationId xmlns:a16="http://schemas.microsoft.com/office/drawing/2014/main" id="{C31B172E-95D0-47DD-B4DF-5639DD8477BD}"/>
                </a:ext>
              </a:extLst>
            </p:cNvPr>
            <p:cNvSpPr/>
            <p:nvPr/>
          </p:nvSpPr>
          <p:spPr>
            <a:xfrm>
              <a:off x="3632675" y="2195225"/>
              <a:ext cx="140350" cy="44725"/>
            </a:xfrm>
            <a:custGeom>
              <a:avLst/>
              <a:gdLst/>
              <a:ahLst/>
              <a:cxnLst/>
              <a:rect l="l" t="t" r="r" b="b"/>
              <a:pathLst>
                <a:path w="5614" h="1789" extrusionOk="0">
                  <a:moveTo>
                    <a:pt x="5228" y="0"/>
                  </a:moveTo>
                  <a:cubicBezTo>
                    <a:pt x="4547" y="0"/>
                    <a:pt x="3203" y="502"/>
                    <a:pt x="3203" y="502"/>
                  </a:cubicBezTo>
                  <a:cubicBezTo>
                    <a:pt x="3203" y="502"/>
                    <a:pt x="2961" y="476"/>
                    <a:pt x="2612" y="476"/>
                  </a:cubicBezTo>
                  <a:cubicBezTo>
                    <a:pt x="2087" y="476"/>
                    <a:pt x="1319" y="534"/>
                    <a:pt x="760" y="824"/>
                  </a:cubicBezTo>
                  <a:cubicBezTo>
                    <a:pt x="1" y="1203"/>
                    <a:pt x="2468" y="1789"/>
                    <a:pt x="3895" y="1789"/>
                  </a:cubicBezTo>
                  <a:cubicBezTo>
                    <a:pt x="4159" y="1789"/>
                    <a:pt x="4387" y="1769"/>
                    <a:pt x="4553" y="1724"/>
                  </a:cubicBezTo>
                  <a:cubicBezTo>
                    <a:pt x="5614" y="1402"/>
                    <a:pt x="5614" y="824"/>
                    <a:pt x="5614" y="213"/>
                  </a:cubicBezTo>
                  <a:cubicBezTo>
                    <a:pt x="5614" y="58"/>
                    <a:pt x="5459" y="0"/>
                    <a:pt x="5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364;p64">
              <a:extLst>
                <a:ext uri="{FF2B5EF4-FFF2-40B4-BE49-F238E27FC236}">
                  <a16:creationId xmlns:a16="http://schemas.microsoft.com/office/drawing/2014/main" id="{97F6CA10-B123-4B79-B32D-A3610B366B25}"/>
                </a:ext>
              </a:extLst>
            </p:cNvPr>
            <p:cNvSpPr/>
            <p:nvPr/>
          </p:nvSpPr>
          <p:spPr>
            <a:xfrm>
              <a:off x="3641225" y="2188475"/>
              <a:ext cx="139050" cy="57900"/>
            </a:xfrm>
            <a:custGeom>
              <a:avLst/>
              <a:gdLst/>
              <a:ahLst/>
              <a:cxnLst/>
              <a:rect l="l" t="t" r="r" b="b"/>
              <a:pathLst>
                <a:path w="5562" h="2316" extrusionOk="0">
                  <a:moveTo>
                    <a:pt x="5014" y="547"/>
                  </a:moveTo>
                  <a:cubicBezTo>
                    <a:pt x="5010" y="810"/>
                    <a:pt x="4975" y="1044"/>
                    <a:pt x="4886" y="1222"/>
                  </a:cubicBezTo>
                  <a:cubicBezTo>
                    <a:pt x="4822" y="1415"/>
                    <a:pt x="4629" y="1576"/>
                    <a:pt x="4147" y="1737"/>
                  </a:cubicBezTo>
                  <a:cubicBezTo>
                    <a:pt x="4018" y="1769"/>
                    <a:pt x="3793" y="1801"/>
                    <a:pt x="3536" y="1801"/>
                  </a:cubicBezTo>
                  <a:cubicBezTo>
                    <a:pt x="2957" y="1801"/>
                    <a:pt x="2154" y="1672"/>
                    <a:pt x="1511" y="1544"/>
                  </a:cubicBezTo>
                  <a:cubicBezTo>
                    <a:pt x="1190" y="1447"/>
                    <a:pt x="900" y="1351"/>
                    <a:pt x="707" y="1286"/>
                  </a:cubicBezTo>
                  <a:cubicBezTo>
                    <a:pt x="695" y="1281"/>
                    <a:pt x="683" y="1273"/>
                    <a:pt x="672" y="1266"/>
                  </a:cubicBezTo>
                  <a:lnTo>
                    <a:pt x="672" y="1266"/>
                  </a:lnTo>
                  <a:cubicBezTo>
                    <a:pt x="1150" y="1083"/>
                    <a:pt x="1808" y="1029"/>
                    <a:pt x="2250" y="1029"/>
                  </a:cubicBezTo>
                  <a:lnTo>
                    <a:pt x="2957" y="1029"/>
                  </a:lnTo>
                  <a:cubicBezTo>
                    <a:pt x="2957" y="1029"/>
                    <a:pt x="3022" y="997"/>
                    <a:pt x="3150" y="965"/>
                  </a:cubicBezTo>
                  <a:cubicBezTo>
                    <a:pt x="3375" y="869"/>
                    <a:pt x="3697" y="772"/>
                    <a:pt x="4018" y="676"/>
                  </a:cubicBezTo>
                  <a:cubicBezTo>
                    <a:pt x="4340" y="611"/>
                    <a:pt x="4693" y="547"/>
                    <a:pt x="4886" y="547"/>
                  </a:cubicBezTo>
                  <a:close/>
                  <a:moveTo>
                    <a:pt x="4886" y="1"/>
                  </a:moveTo>
                  <a:cubicBezTo>
                    <a:pt x="4500" y="1"/>
                    <a:pt x="3986" y="129"/>
                    <a:pt x="3536" y="258"/>
                  </a:cubicBezTo>
                  <a:cubicBezTo>
                    <a:pt x="3179" y="368"/>
                    <a:pt x="2869" y="477"/>
                    <a:pt x="2786" y="507"/>
                  </a:cubicBezTo>
                  <a:lnTo>
                    <a:pt x="2786" y="507"/>
                  </a:lnTo>
                  <a:cubicBezTo>
                    <a:pt x="2685" y="498"/>
                    <a:pt x="2490" y="483"/>
                    <a:pt x="2250" y="483"/>
                  </a:cubicBezTo>
                  <a:cubicBezTo>
                    <a:pt x="1704" y="483"/>
                    <a:pt x="932" y="547"/>
                    <a:pt x="289" y="836"/>
                  </a:cubicBezTo>
                  <a:lnTo>
                    <a:pt x="322" y="836"/>
                  </a:lnTo>
                  <a:cubicBezTo>
                    <a:pt x="225" y="869"/>
                    <a:pt x="161" y="901"/>
                    <a:pt x="129" y="965"/>
                  </a:cubicBezTo>
                  <a:cubicBezTo>
                    <a:pt x="64" y="1029"/>
                    <a:pt x="0" y="1126"/>
                    <a:pt x="0" y="1254"/>
                  </a:cubicBezTo>
                  <a:cubicBezTo>
                    <a:pt x="0" y="1319"/>
                    <a:pt x="32" y="1383"/>
                    <a:pt x="64" y="1447"/>
                  </a:cubicBezTo>
                  <a:cubicBezTo>
                    <a:pt x="129" y="1544"/>
                    <a:pt x="225" y="1608"/>
                    <a:pt x="322" y="1672"/>
                  </a:cubicBezTo>
                  <a:cubicBezTo>
                    <a:pt x="482" y="1769"/>
                    <a:pt x="675" y="1865"/>
                    <a:pt x="932" y="1929"/>
                  </a:cubicBezTo>
                  <a:cubicBezTo>
                    <a:pt x="1672" y="2154"/>
                    <a:pt x="2732" y="2315"/>
                    <a:pt x="3536" y="2315"/>
                  </a:cubicBezTo>
                  <a:cubicBezTo>
                    <a:pt x="3825" y="2315"/>
                    <a:pt x="4083" y="2315"/>
                    <a:pt x="4275" y="2251"/>
                  </a:cubicBezTo>
                  <a:cubicBezTo>
                    <a:pt x="4854" y="2090"/>
                    <a:pt x="5208" y="1801"/>
                    <a:pt x="5368" y="1479"/>
                  </a:cubicBezTo>
                  <a:cubicBezTo>
                    <a:pt x="5561" y="1126"/>
                    <a:pt x="5529" y="772"/>
                    <a:pt x="5529" y="483"/>
                  </a:cubicBezTo>
                  <a:cubicBezTo>
                    <a:pt x="5529" y="386"/>
                    <a:pt x="5529" y="290"/>
                    <a:pt x="5465" y="226"/>
                  </a:cubicBezTo>
                  <a:cubicBezTo>
                    <a:pt x="5400" y="129"/>
                    <a:pt x="5272" y="65"/>
                    <a:pt x="5175" y="33"/>
                  </a:cubicBezTo>
                  <a:cubicBezTo>
                    <a:pt x="5079" y="1"/>
                    <a:pt x="4983" y="1"/>
                    <a:pt x="48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365;p64">
              <a:extLst>
                <a:ext uri="{FF2B5EF4-FFF2-40B4-BE49-F238E27FC236}">
                  <a16:creationId xmlns:a16="http://schemas.microsoft.com/office/drawing/2014/main" id="{3C79CC3A-4F45-4D1C-B687-BC58517062AA}"/>
                </a:ext>
              </a:extLst>
            </p:cNvPr>
            <p:cNvSpPr/>
            <p:nvPr/>
          </p:nvSpPr>
          <p:spPr>
            <a:xfrm>
              <a:off x="3140575" y="1556850"/>
              <a:ext cx="648525" cy="757200"/>
            </a:xfrm>
            <a:custGeom>
              <a:avLst/>
              <a:gdLst/>
              <a:ahLst/>
              <a:cxnLst/>
              <a:rect l="l" t="t" r="r" b="b"/>
              <a:pathLst>
                <a:path w="25941" h="30288" extrusionOk="0">
                  <a:moveTo>
                    <a:pt x="9451" y="0"/>
                  </a:moveTo>
                  <a:cubicBezTo>
                    <a:pt x="9450" y="0"/>
                    <a:pt x="6300" y="1125"/>
                    <a:pt x="4725" y="3054"/>
                  </a:cubicBezTo>
                  <a:cubicBezTo>
                    <a:pt x="3150" y="5015"/>
                    <a:pt x="2411" y="10094"/>
                    <a:pt x="2057" y="12311"/>
                  </a:cubicBezTo>
                  <a:cubicBezTo>
                    <a:pt x="1672" y="14529"/>
                    <a:pt x="0" y="22983"/>
                    <a:pt x="932" y="23980"/>
                  </a:cubicBezTo>
                  <a:cubicBezTo>
                    <a:pt x="1865" y="25009"/>
                    <a:pt x="11765" y="28448"/>
                    <a:pt x="13726" y="28994"/>
                  </a:cubicBezTo>
                  <a:cubicBezTo>
                    <a:pt x="15551" y="29512"/>
                    <a:pt x="17722" y="30288"/>
                    <a:pt x="19039" y="30288"/>
                  </a:cubicBezTo>
                  <a:cubicBezTo>
                    <a:pt x="19114" y="30288"/>
                    <a:pt x="19186" y="30285"/>
                    <a:pt x="19255" y="30280"/>
                  </a:cubicBezTo>
                  <a:cubicBezTo>
                    <a:pt x="20573" y="30184"/>
                    <a:pt x="21858" y="29284"/>
                    <a:pt x="21858" y="29284"/>
                  </a:cubicBezTo>
                  <a:cubicBezTo>
                    <a:pt x="21858" y="29284"/>
                    <a:pt x="24076" y="30280"/>
                    <a:pt x="24655" y="30280"/>
                  </a:cubicBezTo>
                  <a:cubicBezTo>
                    <a:pt x="25201" y="30280"/>
                    <a:pt x="25941" y="29284"/>
                    <a:pt x="25298" y="28255"/>
                  </a:cubicBezTo>
                  <a:cubicBezTo>
                    <a:pt x="24655" y="27227"/>
                    <a:pt x="22823" y="25748"/>
                    <a:pt x="21826" y="25748"/>
                  </a:cubicBezTo>
                  <a:cubicBezTo>
                    <a:pt x="20798" y="25748"/>
                    <a:pt x="17037" y="26294"/>
                    <a:pt x="17037" y="26294"/>
                  </a:cubicBezTo>
                  <a:cubicBezTo>
                    <a:pt x="17037" y="26294"/>
                    <a:pt x="10640" y="23080"/>
                    <a:pt x="8808" y="21762"/>
                  </a:cubicBezTo>
                  <a:cubicBezTo>
                    <a:pt x="6943" y="20476"/>
                    <a:pt x="5561" y="18998"/>
                    <a:pt x="5561" y="18998"/>
                  </a:cubicBezTo>
                  <a:lnTo>
                    <a:pt x="9354" y="7136"/>
                  </a:lnTo>
                  <a:lnTo>
                    <a:pt x="94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366;p64">
              <a:extLst>
                <a:ext uri="{FF2B5EF4-FFF2-40B4-BE49-F238E27FC236}">
                  <a16:creationId xmlns:a16="http://schemas.microsoft.com/office/drawing/2014/main" id="{A467ACFD-022B-4D8B-B45B-802507F73D6D}"/>
                </a:ext>
              </a:extLst>
            </p:cNvPr>
            <p:cNvSpPr/>
            <p:nvPr/>
          </p:nvSpPr>
          <p:spPr>
            <a:xfrm>
              <a:off x="3150200" y="1550200"/>
              <a:ext cx="635700" cy="770900"/>
            </a:xfrm>
            <a:custGeom>
              <a:avLst/>
              <a:gdLst/>
              <a:ahLst/>
              <a:cxnLst/>
              <a:rect l="l" t="t" r="r" b="b"/>
              <a:pathLst>
                <a:path w="25428" h="30836" extrusionOk="0">
                  <a:moveTo>
                    <a:pt x="9049" y="1"/>
                  </a:moveTo>
                  <a:cubicBezTo>
                    <a:pt x="9023" y="1"/>
                    <a:pt x="8997" y="3"/>
                    <a:pt x="8969" y="9"/>
                  </a:cubicBezTo>
                  <a:cubicBezTo>
                    <a:pt x="8969" y="9"/>
                    <a:pt x="8166" y="298"/>
                    <a:pt x="7169" y="845"/>
                  </a:cubicBezTo>
                  <a:cubicBezTo>
                    <a:pt x="6173" y="1359"/>
                    <a:pt x="4951" y="2131"/>
                    <a:pt x="4148" y="3159"/>
                  </a:cubicBezTo>
                  <a:cubicBezTo>
                    <a:pt x="3280" y="4188"/>
                    <a:pt x="2733" y="5988"/>
                    <a:pt x="2283" y="7788"/>
                  </a:cubicBezTo>
                  <a:cubicBezTo>
                    <a:pt x="1865" y="9588"/>
                    <a:pt x="1576" y="11420"/>
                    <a:pt x="1383" y="12545"/>
                  </a:cubicBezTo>
                  <a:cubicBezTo>
                    <a:pt x="1255" y="13413"/>
                    <a:pt x="901" y="15245"/>
                    <a:pt x="580" y="17238"/>
                  </a:cubicBezTo>
                  <a:cubicBezTo>
                    <a:pt x="290" y="19199"/>
                    <a:pt x="1" y="21289"/>
                    <a:pt x="1" y="22735"/>
                  </a:cubicBezTo>
                  <a:cubicBezTo>
                    <a:pt x="1" y="23121"/>
                    <a:pt x="33" y="23474"/>
                    <a:pt x="65" y="23732"/>
                  </a:cubicBezTo>
                  <a:cubicBezTo>
                    <a:pt x="130" y="24021"/>
                    <a:pt x="194" y="24246"/>
                    <a:pt x="355" y="24439"/>
                  </a:cubicBezTo>
                  <a:cubicBezTo>
                    <a:pt x="515" y="24632"/>
                    <a:pt x="772" y="24792"/>
                    <a:pt x="1158" y="24985"/>
                  </a:cubicBezTo>
                  <a:cubicBezTo>
                    <a:pt x="2444" y="25660"/>
                    <a:pt x="5048" y="26657"/>
                    <a:pt x="7523" y="27589"/>
                  </a:cubicBezTo>
                  <a:cubicBezTo>
                    <a:pt x="10030" y="28489"/>
                    <a:pt x="12377" y="29260"/>
                    <a:pt x="13244" y="29518"/>
                  </a:cubicBezTo>
                  <a:cubicBezTo>
                    <a:pt x="14177" y="29775"/>
                    <a:pt x="15173" y="30096"/>
                    <a:pt x="16137" y="30353"/>
                  </a:cubicBezTo>
                  <a:cubicBezTo>
                    <a:pt x="17070" y="30643"/>
                    <a:pt x="17970" y="30836"/>
                    <a:pt x="18677" y="30836"/>
                  </a:cubicBezTo>
                  <a:lnTo>
                    <a:pt x="18902" y="30836"/>
                  </a:lnTo>
                  <a:cubicBezTo>
                    <a:pt x="19609" y="30771"/>
                    <a:pt x="20284" y="30514"/>
                    <a:pt x="20798" y="30257"/>
                  </a:cubicBezTo>
                  <a:cubicBezTo>
                    <a:pt x="21113" y="30089"/>
                    <a:pt x="21373" y="29935"/>
                    <a:pt x="21516" y="29839"/>
                  </a:cubicBezTo>
                  <a:lnTo>
                    <a:pt x="21516" y="29839"/>
                  </a:lnTo>
                  <a:cubicBezTo>
                    <a:pt x="21718" y="29931"/>
                    <a:pt x="22119" y="30110"/>
                    <a:pt x="22566" y="30289"/>
                  </a:cubicBezTo>
                  <a:cubicBezTo>
                    <a:pt x="22856" y="30418"/>
                    <a:pt x="23209" y="30546"/>
                    <a:pt x="23499" y="30643"/>
                  </a:cubicBezTo>
                  <a:cubicBezTo>
                    <a:pt x="23788" y="30739"/>
                    <a:pt x="24045" y="30803"/>
                    <a:pt x="24270" y="30836"/>
                  </a:cubicBezTo>
                  <a:cubicBezTo>
                    <a:pt x="24559" y="30803"/>
                    <a:pt x="24849" y="30643"/>
                    <a:pt x="25074" y="30386"/>
                  </a:cubicBezTo>
                  <a:cubicBezTo>
                    <a:pt x="25266" y="30096"/>
                    <a:pt x="25427" y="29743"/>
                    <a:pt x="25427" y="29357"/>
                  </a:cubicBezTo>
                  <a:cubicBezTo>
                    <a:pt x="25427" y="29035"/>
                    <a:pt x="25331" y="28682"/>
                    <a:pt x="25138" y="28360"/>
                  </a:cubicBezTo>
                  <a:cubicBezTo>
                    <a:pt x="24784" y="27814"/>
                    <a:pt x="24141" y="27171"/>
                    <a:pt x="23466" y="26657"/>
                  </a:cubicBezTo>
                  <a:cubicBezTo>
                    <a:pt x="23113" y="26400"/>
                    <a:pt x="22759" y="26175"/>
                    <a:pt x="22438" y="26014"/>
                  </a:cubicBezTo>
                  <a:cubicBezTo>
                    <a:pt x="22084" y="25853"/>
                    <a:pt x="21763" y="25725"/>
                    <a:pt x="21441" y="25725"/>
                  </a:cubicBezTo>
                  <a:cubicBezTo>
                    <a:pt x="20895" y="25725"/>
                    <a:pt x="19705" y="25885"/>
                    <a:pt x="18613" y="26014"/>
                  </a:cubicBezTo>
                  <a:cubicBezTo>
                    <a:pt x="17730" y="26148"/>
                    <a:pt x="16937" y="26259"/>
                    <a:pt x="16695" y="26293"/>
                  </a:cubicBezTo>
                  <a:lnTo>
                    <a:pt x="16695" y="26293"/>
                  </a:lnTo>
                  <a:cubicBezTo>
                    <a:pt x="16548" y="26219"/>
                    <a:pt x="16217" y="26054"/>
                    <a:pt x="15752" y="25821"/>
                  </a:cubicBezTo>
                  <a:cubicBezTo>
                    <a:pt x="14820" y="25307"/>
                    <a:pt x="13373" y="24567"/>
                    <a:pt x="11959" y="23796"/>
                  </a:cubicBezTo>
                  <a:cubicBezTo>
                    <a:pt x="10576" y="23057"/>
                    <a:pt x="9259" y="22285"/>
                    <a:pt x="8584" y="21803"/>
                  </a:cubicBezTo>
                  <a:cubicBezTo>
                    <a:pt x="7651" y="21160"/>
                    <a:pt x="6848" y="20485"/>
                    <a:pt x="6269" y="19971"/>
                  </a:cubicBezTo>
                  <a:cubicBezTo>
                    <a:pt x="6012" y="19714"/>
                    <a:pt x="5755" y="19489"/>
                    <a:pt x="5626" y="19328"/>
                  </a:cubicBezTo>
                  <a:cubicBezTo>
                    <a:pt x="5564" y="19266"/>
                    <a:pt x="5516" y="19217"/>
                    <a:pt x="5480" y="19182"/>
                  </a:cubicBezTo>
                  <a:lnTo>
                    <a:pt x="5480" y="19182"/>
                  </a:lnTo>
                  <a:lnTo>
                    <a:pt x="9226" y="7499"/>
                  </a:lnTo>
                  <a:cubicBezTo>
                    <a:pt x="9259" y="7338"/>
                    <a:pt x="9194" y="7177"/>
                    <a:pt x="9066" y="7145"/>
                  </a:cubicBezTo>
                  <a:cubicBezTo>
                    <a:pt x="9038" y="7140"/>
                    <a:pt x="9011" y="7137"/>
                    <a:pt x="8986" y="7137"/>
                  </a:cubicBezTo>
                  <a:cubicBezTo>
                    <a:pt x="8863" y="7137"/>
                    <a:pt x="8765" y="7199"/>
                    <a:pt x="8712" y="7306"/>
                  </a:cubicBezTo>
                  <a:lnTo>
                    <a:pt x="4919" y="19167"/>
                  </a:lnTo>
                  <a:cubicBezTo>
                    <a:pt x="4887" y="19264"/>
                    <a:pt x="4919" y="19360"/>
                    <a:pt x="4983" y="19424"/>
                  </a:cubicBezTo>
                  <a:cubicBezTo>
                    <a:pt x="4983" y="19456"/>
                    <a:pt x="6398" y="20935"/>
                    <a:pt x="8262" y="22253"/>
                  </a:cubicBezTo>
                  <a:cubicBezTo>
                    <a:pt x="9226" y="22928"/>
                    <a:pt x="11284" y="24053"/>
                    <a:pt x="13116" y="25017"/>
                  </a:cubicBezTo>
                  <a:cubicBezTo>
                    <a:pt x="14948" y="26014"/>
                    <a:pt x="16523" y="26817"/>
                    <a:pt x="16523" y="26817"/>
                  </a:cubicBezTo>
                  <a:cubicBezTo>
                    <a:pt x="16587" y="26850"/>
                    <a:pt x="16652" y="26850"/>
                    <a:pt x="16684" y="26850"/>
                  </a:cubicBezTo>
                  <a:cubicBezTo>
                    <a:pt x="16716" y="26850"/>
                    <a:pt x="17648" y="26689"/>
                    <a:pt x="18709" y="26560"/>
                  </a:cubicBezTo>
                  <a:cubicBezTo>
                    <a:pt x="19770" y="26400"/>
                    <a:pt x="20959" y="26271"/>
                    <a:pt x="21441" y="26271"/>
                  </a:cubicBezTo>
                  <a:cubicBezTo>
                    <a:pt x="21634" y="26271"/>
                    <a:pt x="21891" y="26335"/>
                    <a:pt x="22181" y="26496"/>
                  </a:cubicBezTo>
                  <a:cubicBezTo>
                    <a:pt x="23113" y="26914"/>
                    <a:pt x="24238" y="27943"/>
                    <a:pt x="24688" y="28650"/>
                  </a:cubicBezTo>
                  <a:cubicBezTo>
                    <a:pt x="24816" y="28907"/>
                    <a:pt x="24881" y="29132"/>
                    <a:pt x="24881" y="29357"/>
                  </a:cubicBezTo>
                  <a:cubicBezTo>
                    <a:pt x="24881" y="29614"/>
                    <a:pt x="24784" y="29871"/>
                    <a:pt x="24656" y="30032"/>
                  </a:cubicBezTo>
                  <a:cubicBezTo>
                    <a:pt x="24495" y="30225"/>
                    <a:pt x="24334" y="30289"/>
                    <a:pt x="24270" y="30289"/>
                  </a:cubicBezTo>
                  <a:cubicBezTo>
                    <a:pt x="24174" y="30289"/>
                    <a:pt x="23949" y="30225"/>
                    <a:pt x="23659" y="30128"/>
                  </a:cubicBezTo>
                  <a:cubicBezTo>
                    <a:pt x="23241" y="30000"/>
                    <a:pt x="22727" y="29775"/>
                    <a:pt x="22309" y="29614"/>
                  </a:cubicBezTo>
                  <a:cubicBezTo>
                    <a:pt x="21891" y="29421"/>
                    <a:pt x="21602" y="29293"/>
                    <a:pt x="21602" y="29293"/>
                  </a:cubicBezTo>
                  <a:cubicBezTo>
                    <a:pt x="21562" y="29279"/>
                    <a:pt x="21522" y="29271"/>
                    <a:pt x="21482" y="29271"/>
                  </a:cubicBezTo>
                  <a:cubicBezTo>
                    <a:pt x="21426" y="29271"/>
                    <a:pt x="21369" y="29287"/>
                    <a:pt x="21313" y="29325"/>
                  </a:cubicBezTo>
                  <a:lnTo>
                    <a:pt x="21281" y="29357"/>
                  </a:lnTo>
                  <a:cubicBezTo>
                    <a:pt x="21023" y="29518"/>
                    <a:pt x="19898" y="30225"/>
                    <a:pt x="18870" y="30289"/>
                  </a:cubicBezTo>
                  <a:lnTo>
                    <a:pt x="18677" y="30289"/>
                  </a:lnTo>
                  <a:cubicBezTo>
                    <a:pt x="18066" y="30289"/>
                    <a:pt x="17198" y="30096"/>
                    <a:pt x="16266" y="29839"/>
                  </a:cubicBezTo>
                  <a:cubicBezTo>
                    <a:pt x="15334" y="29582"/>
                    <a:pt x="14337" y="29260"/>
                    <a:pt x="13405" y="29003"/>
                  </a:cubicBezTo>
                  <a:cubicBezTo>
                    <a:pt x="12441" y="28714"/>
                    <a:pt x="9484" y="27718"/>
                    <a:pt x="6655" y="26689"/>
                  </a:cubicBezTo>
                  <a:cubicBezTo>
                    <a:pt x="5241" y="26142"/>
                    <a:pt x="3858" y="25628"/>
                    <a:pt x="2765" y="25146"/>
                  </a:cubicBezTo>
                  <a:cubicBezTo>
                    <a:pt x="2219" y="24921"/>
                    <a:pt x="1769" y="24696"/>
                    <a:pt x="1415" y="24503"/>
                  </a:cubicBezTo>
                  <a:cubicBezTo>
                    <a:pt x="1062" y="24310"/>
                    <a:pt x="805" y="24149"/>
                    <a:pt x="740" y="24085"/>
                  </a:cubicBezTo>
                  <a:cubicBezTo>
                    <a:pt x="708" y="24053"/>
                    <a:pt x="644" y="23892"/>
                    <a:pt x="612" y="23667"/>
                  </a:cubicBezTo>
                  <a:cubicBezTo>
                    <a:pt x="547" y="23410"/>
                    <a:pt x="547" y="23089"/>
                    <a:pt x="547" y="22735"/>
                  </a:cubicBezTo>
                  <a:cubicBezTo>
                    <a:pt x="547" y="21353"/>
                    <a:pt x="805" y="19264"/>
                    <a:pt x="1126" y="17303"/>
                  </a:cubicBezTo>
                  <a:cubicBezTo>
                    <a:pt x="1415" y="15342"/>
                    <a:pt x="1769" y="13510"/>
                    <a:pt x="1930" y="12642"/>
                  </a:cubicBezTo>
                  <a:cubicBezTo>
                    <a:pt x="2122" y="11517"/>
                    <a:pt x="2380" y="9684"/>
                    <a:pt x="2798" y="7917"/>
                  </a:cubicBezTo>
                  <a:cubicBezTo>
                    <a:pt x="3215" y="6149"/>
                    <a:pt x="3826" y="4381"/>
                    <a:pt x="4565" y="3481"/>
                  </a:cubicBezTo>
                  <a:cubicBezTo>
                    <a:pt x="5305" y="2581"/>
                    <a:pt x="6462" y="1809"/>
                    <a:pt x="7426" y="1295"/>
                  </a:cubicBezTo>
                  <a:cubicBezTo>
                    <a:pt x="7908" y="1038"/>
                    <a:pt x="8326" y="845"/>
                    <a:pt x="8648" y="716"/>
                  </a:cubicBezTo>
                  <a:cubicBezTo>
                    <a:pt x="8809" y="652"/>
                    <a:pt x="8937" y="620"/>
                    <a:pt x="9034" y="588"/>
                  </a:cubicBezTo>
                  <a:cubicBezTo>
                    <a:pt x="9098" y="523"/>
                    <a:pt x="9162" y="523"/>
                    <a:pt x="9162" y="523"/>
                  </a:cubicBezTo>
                  <a:cubicBezTo>
                    <a:pt x="9291" y="459"/>
                    <a:pt x="9355" y="330"/>
                    <a:pt x="9323" y="170"/>
                  </a:cubicBezTo>
                  <a:cubicBezTo>
                    <a:pt x="9270" y="63"/>
                    <a:pt x="9172" y="1"/>
                    <a:pt x="9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367;p64">
              <a:extLst>
                <a:ext uri="{FF2B5EF4-FFF2-40B4-BE49-F238E27FC236}">
                  <a16:creationId xmlns:a16="http://schemas.microsoft.com/office/drawing/2014/main" id="{59FC7E68-523C-45E7-B026-1A37A418BB72}"/>
                </a:ext>
              </a:extLst>
            </p:cNvPr>
            <p:cNvSpPr/>
            <p:nvPr/>
          </p:nvSpPr>
          <p:spPr>
            <a:xfrm>
              <a:off x="3475675" y="2192500"/>
              <a:ext cx="313425" cy="121550"/>
            </a:xfrm>
            <a:custGeom>
              <a:avLst/>
              <a:gdLst/>
              <a:ahLst/>
              <a:cxnLst/>
              <a:rect l="l" t="t" r="r" b="b"/>
              <a:pathLst>
                <a:path w="12537" h="4862" extrusionOk="0">
                  <a:moveTo>
                    <a:pt x="1929" y="0"/>
                  </a:moveTo>
                  <a:cubicBezTo>
                    <a:pt x="1254" y="515"/>
                    <a:pt x="450" y="1286"/>
                    <a:pt x="225" y="2186"/>
                  </a:cubicBezTo>
                  <a:cubicBezTo>
                    <a:pt x="65" y="2668"/>
                    <a:pt x="33" y="3118"/>
                    <a:pt x="0" y="3472"/>
                  </a:cubicBezTo>
                  <a:cubicBezTo>
                    <a:pt x="129" y="3504"/>
                    <a:pt x="225" y="3536"/>
                    <a:pt x="322" y="3568"/>
                  </a:cubicBezTo>
                  <a:cubicBezTo>
                    <a:pt x="2147" y="4086"/>
                    <a:pt x="4318" y="4862"/>
                    <a:pt x="5635" y="4862"/>
                  </a:cubicBezTo>
                  <a:cubicBezTo>
                    <a:pt x="5710" y="4862"/>
                    <a:pt x="5782" y="4859"/>
                    <a:pt x="5851" y="4854"/>
                  </a:cubicBezTo>
                  <a:cubicBezTo>
                    <a:pt x="7169" y="4758"/>
                    <a:pt x="8454" y="3858"/>
                    <a:pt x="8454" y="3858"/>
                  </a:cubicBezTo>
                  <a:cubicBezTo>
                    <a:pt x="8454" y="3858"/>
                    <a:pt x="10672" y="4854"/>
                    <a:pt x="11251" y="4854"/>
                  </a:cubicBezTo>
                  <a:cubicBezTo>
                    <a:pt x="11797" y="4854"/>
                    <a:pt x="12537" y="3858"/>
                    <a:pt x="11894" y="2829"/>
                  </a:cubicBezTo>
                  <a:cubicBezTo>
                    <a:pt x="11251" y="1801"/>
                    <a:pt x="9419" y="322"/>
                    <a:pt x="8422" y="322"/>
                  </a:cubicBezTo>
                  <a:cubicBezTo>
                    <a:pt x="7394" y="322"/>
                    <a:pt x="3633" y="868"/>
                    <a:pt x="3633" y="868"/>
                  </a:cubicBezTo>
                  <a:cubicBezTo>
                    <a:pt x="3633" y="868"/>
                    <a:pt x="2926" y="515"/>
                    <a:pt x="19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368;p64">
              <a:extLst>
                <a:ext uri="{FF2B5EF4-FFF2-40B4-BE49-F238E27FC236}">
                  <a16:creationId xmlns:a16="http://schemas.microsoft.com/office/drawing/2014/main" id="{1B74D63F-52F0-49EF-83C5-8745D43EAB70}"/>
                </a:ext>
              </a:extLst>
            </p:cNvPr>
            <p:cNvSpPr/>
            <p:nvPr/>
          </p:nvSpPr>
          <p:spPr>
            <a:xfrm>
              <a:off x="3469250" y="2185675"/>
              <a:ext cx="316650" cy="135425"/>
            </a:xfrm>
            <a:custGeom>
              <a:avLst/>
              <a:gdLst/>
              <a:ahLst/>
              <a:cxnLst/>
              <a:rect l="l" t="t" r="r" b="b"/>
              <a:pathLst>
                <a:path w="12666" h="5417" extrusionOk="0">
                  <a:moveTo>
                    <a:pt x="2228" y="589"/>
                  </a:moveTo>
                  <a:lnTo>
                    <a:pt x="2228" y="589"/>
                  </a:lnTo>
                  <a:cubicBezTo>
                    <a:pt x="3160" y="1084"/>
                    <a:pt x="3761" y="1398"/>
                    <a:pt x="3761" y="1398"/>
                  </a:cubicBezTo>
                  <a:cubicBezTo>
                    <a:pt x="3825" y="1431"/>
                    <a:pt x="3890" y="1431"/>
                    <a:pt x="3922" y="1431"/>
                  </a:cubicBezTo>
                  <a:cubicBezTo>
                    <a:pt x="3954" y="1431"/>
                    <a:pt x="4886" y="1270"/>
                    <a:pt x="5947" y="1141"/>
                  </a:cubicBezTo>
                  <a:cubicBezTo>
                    <a:pt x="7008" y="981"/>
                    <a:pt x="8197" y="852"/>
                    <a:pt x="8679" y="852"/>
                  </a:cubicBezTo>
                  <a:cubicBezTo>
                    <a:pt x="8872" y="852"/>
                    <a:pt x="9129" y="916"/>
                    <a:pt x="9419" y="1077"/>
                  </a:cubicBezTo>
                  <a:cubicBezTo>
                    <a:pt x="10351" y="1495"/>
                    <a:pt x="11476" y="2524"/>
                    <a:pt x="11926" y="3231"/>
                  </a:cubicBezTo>
                  <a:cubicBezTo>
                    <a:pt x="12054" y="3488"/>
                    <a:pt x="12119" y="3713"/>
                    <a:pt x="12119" y="3938"/>
                  </a:cubicBezTo>
                  <a:cubicBezTo>
                    <a:pt x="12119" y="4195"/>
                    <a:pt x="12022" y="4452"/>
                    <a:pt x="11894" y="4613"/>
                  </a:cubicBezTo>
                  <a:cubicBezTo>
                    <a:pt x="11733" y="4806"/>
                    <a:pt x="11572" y="4870"/>
                    <a:pt x="11508" y="4870"/>
                  </a:cubicBezTo>
                  <a:cubicBezTo>
                    <a:pt x="11412" y="4870"/>
                    <a:pt x="11187" y="4806"/>
                    <a:pt x="10897" y="4709"/>
                  </a:cubicBezTo>
                  <a:cubicBezTo>
                    <a:pt x="10479" y="4581"/>
                    <a:pt x="9965" y="4356"/>
                    <a:pt x="9547" y="4195"/>
                  </a:cubicBezTo>
                  <a:cubicBezTo>
                    <a:pt x="9129" y="4002"/>
                    <a:pt x="8840" y="3874"/>
                    <a:pt x="8840" y="3874"/>
                  </a:cubicBezTo>
                  <a:cubicBezTo>
                    <a:pt x="8800" y="3860"/>
                    <a:pt x="8760" y="3852"/>
                    <a:pt x="8720" y="3852"/>
                  </a:cubicBezTo>
                  <a:cubicBezTo>
                    <a:pt x="8664" y="3852"/>
                    <a:pt x="8607" y="3868"/>
                    <a:pt x="8551" y="3906"/>
                  </a:cubicBezTo>
                  <a:lnTo>
                    <a:pt x="8519" y="3938"/>
                  </a:lnTo>
                  <a:cubicBezTo>
                    <a:pt x="8261" y="4099"/>
                    <a:pt x="7136" y="4806"/>
                    <a:pt x="6108" y="4870"/>
                  </a:cubicBezTo>
                  <a:lnTo>
                    <a:pt x="5915" y="4870"/>
                  </a:lnTo>
                  <a:cubicBezTo>
                    <a:pt x="5304" y="4870"/>
                    <a:pt x="4436" y="4677"/>
                    <a:pt x="3504" y="4420"/>
                  </a:cubicBezTo>
                  <a:cubicBezTo>
                    <a:pt x="2572" y="4163"/>
                    <a:pt x="1575" y="3841"/>
                    <a:pt x="643" y="3584"/>
                  </a:cubicBezTo>
                  <a:cubicBezTo>
                    <a:pt x="612" y="3574"/>
                    <a:pt x="582" y="3564"/>
                    <a:pt x="551" y="3554"/>
                  </a:cubicBezTo>
                  <a:lnTo>
                    <a:pt x="551" y="3554"/>
                  </a:lnTo>
                  <a:cubicBezTo>
                    <a:pt x="563" y="3264"/>
                    <a:pt x="609" y="2915"/>
                    <a:pt x="740" y="2524"/>
                  </a:cubicBezTo>
                  <a:cubicBezTo>
                    <a:pt x="921" y="1769"/>
                    <a:pt x="1612" y="1071"/>
                    <a:pt x="2228" y="589"/>
                  </a:cubicBezTo>
                  <a:close/>
                  <a:moveTo>
                    <a:pt x="2158" y="0"/>
                  </a:moveTo>
                  <a:cubicBezTo>
                    <a:pt x="2106" y="0"/>
                    <a:pt x="2058" y="16"/>
                    <a:pt x="2025" y="48"/>
                  </a:cubicBezTo>
                  <a:cubicBezTo>
                    <a:pt x="1318" y="595"/>
                    <a:pt x="482" y="1366"/>
                    <a:pt x="225" y="2363"/>
                  </a:cubicBezTo>
                  <a:cubicBezTo>
                    <a:pt x="65" y="2909"/>
                    <a:pt x="0" y="3359"/>
                    <a:pt x="0" y="3745"/>
                  </a:cubicBezTo>
                  <a:cubicBezTo>
                    <a:pt x="0" y="3874"/>
                    <a:pt x="65" y="3970"/>
                    <a:pt x="193" y="4002"/>
                  </a:cubicBezTo>
                  <a:cubicBezTo>
                    <a:pt x="290" y="4034"/>
                    <a:pt x="418" y="4066"/>
                    <a:pt x="482" y="4099"/>
                  </a:cubicBezTo>
                  <a:cubicBezTo>
                    <a:pt x="1415" y="4356"/>
                    <a:pt x="2411" y="4677"/>
                    <a:pt x="3375" y="4934"/>
                  </a:cubicBezTo>
                  <a:cubicBezTo>
                    <a:pt x="4308" y="5224"/>
                    <a:pt x="5208" y="5417"/>
                    <a:pt x="5915" y="5417"/>
                  </a:cubicBezTo>
                  <a:lnTo>
                    <a:pt x="6140" y="5417"/>
                  </a:lnTo>
                  <a:cubicBezTo>
                    <a:pt x="6847" y="5352"/>
                    <a:pt x="7522" y="5095"/>
                    <a:pt x="8036" y="4838"/>
                  </a:cubicBezTo>
                  <a:cubicBezTo>
                    <a:pt x="8351" y="4670"/>
                    <a:pt x="8611" y="4516"/>
                    <a:pt x="8754" y="4420"/>
                  </a:cubicBezTo>
                  <a:lnTo>
                    <a:pt x="8754" y="4420"/>
                  </a:lnTo>
                  <a:cubicBezTo>
                    <a:pt x="8956" y="4512"/>
                    <a:pt x="9357" y="4691"/>
                    <a:pt x="9804" y="4870"/>
                  </a:cubicBezTo>
                  <a:cubicBezTo>
                    <a:pt x="10094" y="4999"/>
                    <a:pt x="10447" y="5127"/>
                    <a:pt x="10737" y="5224"/>
                  </a:cubicBezTo>
                  <a:cubicBezTo>
                    <a:pt x="11026" y="5320"/>
                    <a:pt x="11283" y="5384"/>
                    <a:pt x="11508" y="5417"/>
                  </a:cubicBezTo>
                  <a:cubicBezTo>
                    <a:pt x="11797" y="5384"/>
                    <a:pt x="12087" y="5224"/>
                    <a:pt x="12312" y="4967"/>
                  </a:cubicBezTo>
                  <a:cubicBezTo>
                    <a:pt x="12504" y="4677"/>
                    <a:pt x="12665" y="4324"/>
                    <a:pt x="12665" y="3938"/>
                  </a:cubicBezTo>
                  <a:cubicBezTo>
                    <a:pt x="12665" y="3616"/>
                    <a:pt x="12569" y="3263"/>
                    <a:pt x="12376" y="2941"/>
                  </a:cubicBezTo>
                  <a:cubicBezTo>
                    <a:pt x="12022" y="2395"/>
                    <a:pt x="11379" y="1752"/>
                    <a:pt x="10704" y="1238"/>
                  </a:cubicBezTo>
                  <a:cubicBezTo>
                    <a:pt x="10351" y="981"/>
                    <a:pt x="9997" y="756"/>
                    <a:pt x="9676" y="595"/>
                  </a:cubicBezTo>
                  <a:cubicBezTo>
                    <a:pt x="9322" y="434"/>
                    <a:pt x="9001" y="306"/>
                    <a:pt x="8679" y="306"/>
                  </a:cubicBezTo>
                  <a:cubicBezTo>
                    <a:pt x="8133" y="306"/>
                    <a:pt x="6943" y="466"/>
                    <a:pt x="5851" y="595"/>
                  </a:cubicBezTo>
                  <a:cubicBezTo>
                    <a:pt x="4969" y="728"/>
                    <a:pt x="4176" y="840"/>
                    <a:pt x="3933" y="874"/>
                  </a:cubicBezTo>
                  <a:lnTo>
                    <a:pt x="3933" y="874"/>
                  </a:lnTo>
                  <a:cubicBezTo>
                    <a:pt x="3717" y="765"/>
                    <a:pt x="3108" y="458"/>
                    <a:pt x="2315" y="48"/>
                  </a:cubicBezTo>
                  <a:cubicBezTo>
                    <a:pt x="2266" y="16"/>
                    <a:pt x="2210" y="0"/>
                    <a:pt x="2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369;p64">
              <a:extLst>
                <a:ext uri="{FF2B5EF4-FFF2-40B4-BE49-F238E27FC236}">
                  <a16:creationId xmlns:a16="http://schemas.microsoft.com/office/drawing/2014/main" id="{4E8F1E67-4B9E-4796-AD1D-924B2538B34B}"/>
                </a:ext>
              </a:extLst>
            </p:cNvPr>
            <p:cNvSpPr/>
            <p:nvPr/>
          </p:nvSpPr>
          <p:spPr>
            <a:xfrm>
              <a:off x="2555550" y="1784050"/>
              <a:ext cx="278875" cy="381950"/>
            </a:xfrm>
            <a:custGeom>
              <a:avLst/>
              <a:gdLst/>
              <a:ahLst/>
              <a:cxnLst/>
              <a:rect l="l" t="t" r="r" b="b"/>
              <a:pathLst>
                <a:path w="11155" h="15278" extrusionOk="0">
                  <a:moveTo>
                    <a:pt x="3555" y="0"/>
                  </a:moveTo>
                  <a:cubicBezTo>
                    <a:pt x="3290" y="0"/>
                    <a:pt x="3034" y="34"/>
                    <a:pt x="2797" y="105"/>
                  </a:cubicBezTo>
                  <a:cubicBezTo>
                    <a:pt x="2507" y="170"/>
                    <a:pt x="354" y="2548"/>
                    <a:pt x="193" y="5249"/>
                  </a:cubicBezTo>
                  <a:cubicBezTo>
                    <a:pt x="0" y="7981"/>
                    <a:pt x="2057" y="12481"/>
                    <a:pt x="2443" y="13220"/>
                  </a:cubicBezTo>
                  <a:cubicBezTo>
                    <a:pt x="2797" y="13960"/>
                    <a:pt x="2347" y="15278"/>
                    <a:pt x="3279" y="15278"/>
                  </a:cubicBezTo>
                  <a:cubicBezTo>
                    <a:pt x="4211" y="15278"/>
                    <a:pt x="7104" y="10970"/>
                    <a:pt x="7104" y="10970"/>
                  </a:cubicBezTo>
                  <a:cubicBezTo>
                    <a:pt x="7104" y="10970"/>
                    <a:pt x="7431" y="10990"/>
                    <a:pt x="7891" y="10990"/>
                  </a:cubicBezTo>
                  <a:cubicBezTo>
                    <a:pt x="8886" y="10990"/>
                    <a:pt x="10505" y="10899"/>
                    <a:pt x="10768" y="10327"/>
                  </a:cubicBezTo>
                  <a:cubicBezTo>
                    <a:pt x="11154" y="9460"/>
                    <a:pt x="8133" y="4799"/>
                    <a:pt x="7490" y="2806"/>
                  </a:cubicBezTo>
                  <a:cubicBezTo>
                    <a:pt x="6942" y="1134"/>
                    <a:pt x="5086" y="0"/>
                    <a:pt x="35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370;p64">
              <a:extLst>
                <a:ext uri="{FF2B5EF4-FFF2-40B4-BE49-F238E27FC236}">
                  <a16:creationId xmlns:a16="http://schemas.microsoft.com/office/drawing/2014/main" id="{C459BA23-0609-47E5-B3CB-7353E2577627}"/>
                </a:ext>
              </a:extLst>
            </p:cNvPr>
            <p:cNvSpPr/>
            <p:nvPr/>
          </p:nvSpPr>
          <p:spPr>
            <a:xfrm>
              <a:off x="2553125" y="1777025"/>
              <a:ext cx="278875" cy="396200"/>
            </a:xfrm>
            <a:custGeom>
              <a:avLst/>
              <a:gdLst/>
              <a:ahLst/>
              <a:cxnLst/>
              <a:rect l="l" t="t" r="r" b="b"/>
              <a:pathLst>
                <a:path w="11155" h="15848" extrusionOk="0">
                  <a:moveTo>
                    <a:pt x="3633" y="547"/>
                  </a:moveTo>
                  <a:cubicBezTo>
                    <a:pt x="4340" y="547"/>
                    <a:pt x="5144" y="804"/>
                    <a:pt x="5819" y="1287"/>
                  </a:cubicBezTo>
                  <a:cubicBezTo>
                    <a:pt x="6526" y="1737"/>
                    <a:pt x="7072" y="2412"/>
                    <a:pt x="7330" y="3183"/>
                  </a:cubicBezTo>
                  <a:cubicBezTo>
                    <a:pt x="7651" y="4147"/>
                    <a:pt x="8487" y="5658"/>
                    <a:pt x="9226" y="7137"/>
                  </a:cubicBezTo>
                  <a:cubicBezTo>
                    <a:pt x="9612" y="7844"/>
                    <a:pt x="9965" y="8551"/>
                    <a:pt x="10223" y="9130"/>
                  </a:cubicBezTo>
                  <a:cubicBezTo>
                    <a:pt x="10351" y="9419"/>
                    <a:pt x="10448" y="9676"/>
                    <a:pt x="10544" y="9901"/>
                  </a:cubicBezTo>
                  <a:cubicBezTo>
                    <a:pt x="10608" y="10126"/>
                    <a:pt x="10640" y="10319"/>
                    <a:pt x="10640" y="10416"/>
                  </a:cubicBezTo>
                  <a:cubicBezTo>
                    <a:pt x="10640" y="10448"/>
                    <a:pt x="10640" y="10480"/>
                    <a:pt x="10608" y="10480"/>
                  </a:cubicBezTo>
                  <a:lnTo>
                    <a:pt x="10634" y="10492"/>
                  </a:lnTo>
                  <a:lnTo>
                    <a:pt x="10634" y="10492"/>
                  </a:lnTo>
                  <a:cubicBezTo>
                    <a:pt x="10596" y="10556"/>
                    <a:pt x="10502" y="10645"/>
                    <a:pt x="10351" y="10705"/>
                  </a:cubicBezTo>
                  <a:cubicBezTo>
                    <a:pt x="10062" y="10833"/>
                    <a:pt x="9644" y="10898"/>
                    <a:pt x="9226" y="10930"/>
                  </a:cubicBezTo>
                  <a:cubicBezTo>
                    <a:pt x="8776" y="10994"/>
                    <a:pt x="8326" y="10994"/>
                    <a:pt x="7973" y="10994"/>
                  </a:cubicBezTo>
                  <a:lnTo>
                    <a:pt x="7233" y="10994"/>
                  </a:lnTo>
                  <a:cubicBezTo>
                    <a:pt x="7137" y="10994"/>
                    <a:pt x="7040" y="11026"/>
                    <a:pt x="6976" y="11091"/>
                  </a:cubicBezTo>
                  <a:cubicBezTo>
                    <a:pt x="6976" y="11091"/>
                    <a:pt x="6815" y="11380"/>
                    <a:pt x="6526" y="11766"/>
                  </a:cubicBezTo>
                  <a:cubicBezTo>
                    <a:pt x="6108" y="12376"/>
                    <a:pt x="5433" y="13276"/>
                    <a:pt x="4790" y="14016"/>
                  </a:cubicBezTo>
                  <a:cubicBezTo>
                    <a:pt x="4469" y="14401"/>
                    <a:pt x="4147" y="14723"/>
                    <a:pt x="3890" y="14980"/>
                  </a:cubicBezTo>
                  <a:cubicBezTo>
                    <a:pt x="3762" y="15076"/>
                    <a:pt x="3633" y="15173"/>
                    <a:pt x="3537" y="15237"/>
                  </a:cubicBezTo>
                  <a:cubicBezTo>
                    <a:pt x="3440" y="15269"/>
                    <a:pt x="3376" y="15302"/>
                    <a:pt x="3376" y="15302"/>
                  </a:cubicBezTo>
                  <a:cubicBezTo>
                    <a:pt x="3279" y="15302"/>
                    <a:pt x="3215" y="15269"/>
                    <a:pt x="3183" y="15269"/>
                  </a:cubicBezTo>
                  <a:cubicBezTo>
                    <a:pt x="3151" y="15237"/>
                    <a:pt x="3119" y="15205"/>
                    <a:pt x="3054" y="15076"/>
                  </a:cubicBezTo>
                  <a:cubicBezTo>
                    <a:pt x="2990" y="14916"/>
                    <a:pt x="2990" y="14659"/>
                    <a:pt x="2958" y="14337"/>
                  </a:cubicBezTo>
                  <a:cubicBezTo>
                    <a:pt x="2958" y="14016"/>
                    <a:pt x="2926" y="13694"/>
                    <a:pt x="2765" y="13373"/>
                  </a:cubicBezTo>
                  <a:cubicBezTo>
                    <a:pt x="2604" y="13019"/>
                    <a:pt x="2026" y="11830"/>
                    <a:pt x="1511" y="10351"/>
                  </a:cubicBezTo>
                  <a:cubicBezTo>
                    <a:pt x="997" y="8905"/>
                    <a:pt x="515" y="7201"/>
                    <a:pt x="515" y="5883"/>
                  </a:cubicBezTo>
                  <a:cubicBezTo>
                    <a:pt x="515" y="5787"/>
                    <a:pt x="547" y="5658"/>
                    <a:pt x="547" y="5562"/>
                  </a:cubicBezTo>
                  <a:cubicBezTo>
                    <a:pt x="644" y="4244"/>
                    <a:pt x="1190" y="3022"/>
                    <a:pt x="1769" y="2122"/>
                  </a:cubicBezTo>
                  <a:cubicBezTo>
                    <a:pt x="2058" y="1640"/>
                    <a:pt x="2347" y="1287"/>
                    <a:pt x="2604" y="997"/>
                  </a:cubicBezTo>
                  <a:cubicBezTo>
                    <a:pt x="2701" y="869"/>
                    <a:pt x="2829" y="772"/>
                    <a:pt x="2894" y="708"/>
                  </a:cubicBezTo>
                  <a:lnTo>
                    <a:pt x="2990" y="644"/>
                  </a:lnTo>
                  <a:cubicBezTo>
                    <a:pt x="3183" y="579"/>
                    <a:pt x="3408" y="547"/>
                    <a:pt x="3633" y="547"/>
                  </a:cubicBezTo>
                  <a:close/>
                  <a:moveTo>
                    <a:pt x="3633" y="1"/>
                  </a:moveTo>
                  <a:cubicBezTo>
                    <a:pt x="3344" y="1"/>
                    <a:pt x="3087" y="33"/>
                    <a:pt x="2829" y="129"/>
                  </a:cubicBezTo>
                  <a:cubicBezTo>
                    <a:pt x="2765" y="129"/>
                    <a:pt x="2701" y="161"/>
                    <a:pt x="2669" y="194"/>
                  </a:cubicBezTo>
                  <a:cubicBezTo>
                    <a:pt x="2508" y="322"/>
                    <a:pt x="2315" y="515"/>
                    <a:pt x="2058" y="836"/>
                  </a:cubicBezTo>
                  <a:cubicBezTo>
                    <a:pt x="1286" y="1737"/>
                    <a:pt x="161" y="3504"/>
                    <a:pt x="1" y="5530"/>
                  </a:cubicBezTo>
                  <a:cubicBezTo>
                    <a:pt x="1" y="5626"/>
                    <a:pt x="1" y="5755"/>
                    <a:pt x="1" y="5883"/>
                  </a:cubicBezTo>
                  <a:cubicBezTo>
                    <a:pt x="1" y="7330"/>
                    <a:pt x="483" y="9065"/>
                    <a:pt x="997" y="10544"/>
                  </a:cubicBezTo>
                  <a:cubicBezTo>
                    <a:pt x="1544" y="12023"/>
                    <a:pt x="2090" y="13244"/>
                    <a:pt x="2283" y="13630"/>
                  </a:cubicBezTo>
                  <a:cubicBezTo>
                    <a:pt x="2444" y="13887"/>
                    <a:pt x="2412" y="14401"/>
                    <a:pt x="2476" y="14851"/>
                  </a:cubicBezTo>
                  <a:cubicBezTo>
                    <a:pt x="2508" y="15076"/>
                    <a:pt x="2540" y="15302"/>
                    <a:pt x="2669" y="15494"/>
                  </a:cubicBezTo>
                  <a:cubicBezTo>
                    <a:pt x="2733" y="15591"/>
                    <a:pt x="2829" y="15687"/>
                    <a:pt x="2958" y="15752"/>
                  </a:cubicBezTo>
                  <a:cubicBezTo>
                    <a:pt x="3087" y="15816"/>
                    <a:pt x="3215" y="15848"/>
                    <a:pt x="3376" y="15848"/>
                  </a:cubicBezTo>
                  <a:cubicBezTo>
                    <a:pt x="3601" y="15816"/>
                    <a:pt x="3762" y="15719"/>
                    <a:pt x="3954" y="15591"/>
                  </a:cubicBezTo>
                  <a:cubicBezTo>
                    <a:pt x="4276" y="15366"/>
                    <a:pt x="4662" y="15012"/>
                    <a:pt x="5047" y="14562"/>
                  </a:cubicBezTo>
                  <a:cubicBezTo>
                    <a:pt x="6011" y="13461"/>
                    <a:pt x="7068" y="11936"/>
                    <a:pt x="7352" y="11520"/>
                  </a:cubicBezTo>
                  <a:lnTo>
                    <a:pt x="7352" y="11520"/>
                  </a:lnTo>
                  <a:cubicBezTo>
                    <a:pt x="7489" y="11530"/>
                    <a:pt x="7709" y="11541"/>
                    <a:pt x="7973" y="11541"/>
                  </a:cubicBezTo>
                  <a:cubicBezTo>
                    <a:pt x="8455" y="11541"/>
                    <a:pt x="9130" y="11508"/>
                    <a:pt x="9740" y="11412"/>
                  </a:cubicBezTo>
                  <a:cubicBezTo>
                    <a:pt x="10030" y="11380"/>
                    <a:pt x="10319" y="11283"/>
                    <a:pt x="10544" y="11187"/>
                  </a:cubicBezTo>
                  <a:cubicBezTo>
                    <a:pt x="10801" y="11091"/>
                    <a:pt x="10994" y="10962"/>
                    <a:pt x="11123" y="10705"/>
                  </a:cubicBezTo>
                  <a:cubicBezTo>
                    <a:pt x="11155" y="10608"/>
                    <a:pt x="11155" y="10512"/>
                    <a:pt x="11155" y="10416"/>
                  </a:cubicBezTo>
                  <a:cubicBezTo>
                    <a:pt x="11155" y="10223"/>
                    <a:pt x="11123" y="9998"/>
                    <a:pt x="11026" y="9741"/>
                  </a:cubicBezTo>
                  <a:cubicBezTo>
                    <a:pt x="10769" y="8873"/>
                    <a:pt x="10094" y="7619"/>
                    <a:pt x="9419" y="6333"/>
                  </a:cubicBezTo>
                  <a:cubicBezTo>
                    <a:pt x="8776" y="5047"/>
                    <a:pt x="8101" y="3794"/>
                    <a:pt x="7844" y="3022"/>
                  </a:cubicBezTo>
                  <a:cubicBezTo>
                    <a:pt x="7522" y="2090"/>
                    <a:pt x="6880" y="1351"/>
                    <a:pt x="6140" y="836"/>
                  </a:cubicBezTo>
                  <a:cubicBezTo>
                    <a:pt x="5369" y="322"/>
                    <a:pt x="4469" y="1"/>
                    <a:pt x="3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371;p64">
              <a:extLst>
                <a:ext uri="{FF2B5EF4-FFF2-40B4-BE49-F238E27FC236}">
                  <a16:creationId xmlns:a16="http://schemas.microsoft.com/office/drawing/2014/main" id="{BB317CB7-B52A-47B3-B14B-94746D6A2254}"/>
                </a:ext>
              </a:extLst>
            </p:cNvPr>
            <p:cNvSpPr/>
            <p:nvPr/>
          </p:nvSpPr>
          <p:spPr>
            <a:xfrm>
              <a:off x="2599750" y="1732350"/>
              <a:ext cx="225025" cy="346875"/>
            </a:xfrm>
            <a:custGeom>
              <a:avLst/>
              <a:gdLst/>
              <a:ahLst/>
              <a:cxnLst/>
              <a:rect l="l" t="t" r="r" b="b"/>
              <a:pathLst>
                <a:path w="9001" h="13875" extrusionOk="0">
                  <a:moveTo>
                    <a:pt x="1641" y="1"/>
                  </a:moveTo>
                  <a:cubicBezTo>
                    <a:pt x="1306" y="1"/>
                    <a:pt x="1046" y="184"/>
                    <a:pt x="836" y="759"/>
                  </a:cubicBezTo>
                  <a:cubicBezTo>
                    <a:pt x="836" y="759"/>
                    <a:pt x="836" y="3299"/>
                    <a:pt x="482" y="4616"/>
                  </a:cubicBezTo>
                  <a:cubicBezTo>
                    <a:pt x="97" y="5902"/>
                    <a:pt x="0" y="6577"/>
                    <a:pt x="1414" y="8635"/>
                  </a:cubicBezTo>
                  <a:cubicBezTo>
                    <a:pt x="2829" y="10692"/>
                    <a:pt x="6011" y="13874"/>
                    <a:pt x="6011" y="13874"/>
                  </a:cubicBezTo>
                  <a:cubicBezTo>
                    <a:pt x="6011" y="13874"/>
                    <a:pt x="6204" y="11720"/>
                    <a:pt x="6300" y="10499"/>
                  </a:cubicBezTo>
                  <a:cubicBezTo>
                    <a:pt x="6365" y="9277"/>
                    <a:pt x="8261" y="8538"/>
                    <a:pt x="8615" y="7992"/>
                  </a:cubicBezTo>
                  <a:cubicBezTo>
                    <a:pt x="9000" y="7413"/>
                    <a:pt x="6558" y="7027"/>
                    <a:pt x="5625" y="5356"/>
                  </a:cubicBezTo>
                  <a:cubicBezTo>
                    <a:pt x="4693" y="3652"/>
                    <a:pt x="4693" y="759"/>
                    <a:pt x="3375" y="470"/>
                  </a:cubicBezTo>
                  <a:cubicBezTo>
                    <a:pt x="2632" y="307"/>
                    <a:pt x="2073" y="1"/>
                    <a:pt x="16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372;p64">
              <a:extLst>
                <a:ext uri="{FF2B5EF4-FFF2-40B4-BE49-F238E27FC236}">
                  <a16:creationId xmlns:a16="http://schemas.microsoft.com/office/drawing/2014/main" id="{1A0D3A27-EE33-418A-9B03-1BFE6017780E}"/>
                </a:ext>
              </a:extLst>
            </p:cNvPr>
            <p:cNvSpPr/>
            <p:nvPr/>
          </p:nvSpPr>
          <p:spPr>
            <a:xfrm>
              <a:off x="2598925" y="1725600"/>
              <a:ext cx="224250" cy="360350"/>
            </a:xfrm>
            <a:custGeom>
              <a:avLst/>
              <a:gdLst/>
              <a:ahLst/>
              <a:cxnLst/>
              <a:rect l="l" t="t" r="r" b="b"/>
              <a:pathLst>
                <a:path w="8970" h="14414" extrusionOk="0">
                  <a:moveTo>
                    <a:pt x="8455" y="8101"/>
                  </a:moveTo>
                  <a:cubicBezTo>
                    <a:pt x="8452" y="8103"/>
                    <a:pt x="8450" y="8106"/>
                    <a:pt x="8447" y="8109"/>
                  </a:cubicBezTo>
                  <a:lnTo>
                    <a:pt x="8447" y="8109"/>
                  </a:lnTo>
                  <a:lnTo>
                    <a:pt x="8423" y="8101"/>
                  </a:lnTo>
                  <a:close/>
                  <a:moveTo>
                    <a:pt x="1672" y="547"/>
                  </a:moveTo>
                  <a:cubicBezTo>
                    <a:pt x="1833" y="547"/>
                    <a:pt x="2058" y="611"/>
                    <a:pt x="2347" y="708"/>
                  </a:cubicBezTo>
                  <a:cubicBezTo>
                    <a:pt x="2637" y="804"/>
                    <a:pt x="2958" y="933"/>
                    <a:pt x="3344" y="997"/>
                  </a:cubicBezTo>
                  <a:cubicBezTo>
                    <a:pt x="3601" y="1061"/>
                    <a:pt x="3762" y="1222"/>
                    <a:pt x="3955" y="1511"/>
                  </a:cubicBezTo>
                  <a:cubicBezTo>
                    <a:pt x="4212" y="1993"/>
                    <a:pt x="4405" y="2701"/>
                    <a:pt x="4630" y="3472"/>
                  </a:cubicBezTo>
                  <a:cubicBezTo>
                    <a:pt x="4823" y="4244"/>
                    <a:pt x="5048" y="5079"/>
                    <a:pt x="5433" y="5754"/>
                  </a:cubicBezTo>
                  <a:cubicBezTo>
                    <a:pt x="5915" y="6622"/>
                    <a:pt x="6719" y="7137"/>
                    <a:pt x="7362" y="7522"/>
                  </a:cubicBezTo>
                  <a:cubicBezTo>
                    <a:pt x="7716" y="7683"/>
                    <a:pt x="8005" y="7844"/>
                    <a:pt x="8198" y="7972"/>
                  </a:cubicBezTo>
                  <a:cubicBezTo>
                    <a:pt x="8294" y="8037"/>
                    <a:pt x="8390" y="8101"/>
                    <a:pt x="8423" y="8133"/>
                  </a:cubicBezTo>
                  <a:lnTo>
                    <a:pt x="8423" y="8133"/>
                  </a:lnTo>
                  <a:cubicBezTo>
                    <a:pt x="8345" y="8210"/>
                    <a:pt x="8199" y="8348"/>
                    <a:pt x="8005" y="8487"/>
                  </a:cubicBezTo>
                  <a:cubicBezTo>
                    <a:pt x="7651" y="8744"/>
                    <a:pt x="7201" y="9033"/>
                    <a:pt x="6816" y="9387"/>
                  </a:cubicBezTo>
                  <a:cubicBezTo>
                    <a:pt x="6430" y="9740"/>
                    <a:pt x="6108" y="10190"/>
                    <a:pt x="6044" y="10769"/>
                  </a:cubicBezTo>
                  <a:cubicBezTo>
                    <a:pt x="6012" y="11380"/>
                    <a:pt x="5948" y="12215"/>
                    <a:pt x="5883" y="12890"/>
                  </a:cubicBezTo>
                  <a:cubicBezTo>
                    <a:pt x="5861" y="13131"/>
                    <a:pt x="5843" y="13353"/>
                    <a:pt x="5828" y="13542"/>
                  </a:cubicBezTo>
                  <a:lnTo>
                    <a:pt x="5828" y="13542"/>
                  </a:lnTo>
                  <a:cubicBezTo>
                    <a:pt x="5794" y="13509"/>
                    <a:pt x="5759" y="13474"/>
                    <a:pt x="5723" y="13437"/>
                  </a:cubicBezTo>
                  <a:cubicBezTo>
                    <a:pt x="4758" y="12440"/>
                    <a:pt x="2701" y="10255"/>
                    <a:pt x="1672" y="8744"/>
                  </a:cubicBezTo>
                  <a:cubicBezTo>
                    <a:pt x="1222" y="8101"/>
                    <a:pt x="933" y="7619"/>
                    <a:pt x="772" y="7201"/>
                  </a:cubicBezTo>
                  <a:cubicBezTo>
                    <a:pt x="612" y="6783"/>
                    <a:pt x="547" y="6462"/>
                    <a:pt x="547" y="6172"/>
                  </a:cubicBezTo>
                  <a:cubicBezTo>
                    <a:pt x="547" y="5786"/>
                    <a:pt x="612" y="5433"/>
                    <a:pt x="772" y="4951"/>
                  </a:cubicBezTo>
                  <a:cubicBezTo>
                    <a:pt x="965" y="4244"/>
                    <a:pt x="1062" y="3279"/>
                    <a:pt x="1094" y="2476"/>
                  </a:cubicBezTo>
                  <a:cubicBezTo>
                    <a:pt x="1153" y="1742"/>
                    <a:pt x="1158" y="1143"/>
                    <a:pt x="1158" y="1043"/>
                  </a:cubicBezTo>
                  <a:lnTo>
                    <a:pt x="1158" y="1043"/>
                  </a:lnTo>
                  <a:cubicBezTo>
                    <a:pt x="1244" y="834"/>
                    <a:pt x="1330" y="701"/>
                    <a:pt x="1415" y="643"/>
                  </a:cubicBezTo>
                  <a:cubicBezTo>
                    <a:pt x="1480" y="579"/>
                    <a:pt x="1544" y="547"/>
                    <a:pt x="1672" y="547"/>
                  </a:cubicBezTo>
                  <a:close/>
                  <a:moveTo>
                    <a:pt x="1672" y="0"/>
                  </a:moveTo>
                  <a:cubicBezTo>
                    <a:pt x="1447" y="0"/>
                    <a:pt x="1222" y="65"/>
                    <a:pt x="1062" y="225"/>
                  </a:cubicBezTo>
                  <a:cubicBezTo>
                    <a:pt x="869" y="386"/>
                    <a:pt x="740" y="643"/>
                    <a:pt x="644" y="933"/>
                  </a:cubicBezTo>
                  <a:lnTo>
                    <a:pt x="612" y="1029"/>
                  </a:lnTo>
                  <a:cubicBezTo>
                    <a:pt x="612" y="1029"/>
                    <a:pt x="612" y="1190"/>
                    <a:pt x="612" y="1447"/>
                  </a:cubicBezTo>
                  <a:cubicBezTo>
                    <a:pt x="580" y="2186"/>
                    <a:pt x="515" y="3858"/>
                    <a:pt x="258" y="4790"/>
                  </a:cubicBezTo>
                  <a:cubicBezTo>
                    <a:pt x="97" y="5272"/>
                    <a:pt x="1" y="5722"/>
                    <a:pt x="1" y="6172"/>
                  </a:cubicBezTo>
                  <a:cubicBezTo>
                    <a:pt x="1" y="6558"/>
                    <a:pt x="65" y="6944"/>
                    <a:pt x="290" y="7426"/>
                  </a:cubicBezTo>
                  <a:cubicBezTo>
                    <a:pt x="483" y="7876"/>
                    <a:pt x="772" y="8390"/>
                    <a:pt x="1222" y="9065"/>
                  </a:cubicBezTo>
                  <a:cubicBezTo>
                    <a:pt x="1930" y="10094"/>
                    <a:pt x="3087" y="11412"/>
                    <a:pt x="4083" y="12473"/>
                  </a:cubicBezTo>
                  <a:cubicBezTo>
                    <a:pt x="5048" y="13533"/>
                    <a:pt x="5851" y="14337"/>
                    <a:pt x="5851" y="14337"/>
                  </a:cubicBezTo>
                  <a:cubicBezTo>
                    <a:pt x="5898" y="14384"/>
                    <a:pt x="5980" y="14414"/>
                    <a:pt x="6058" y="14414"/>
                  </a:cubicBezTo>
                  <a:cubicBezTo>
                    <a:pt x="6087" y="14414"/>
                    <a:pt x="6115" y="14410"/>
                    <a:pt x="6141" y="14401"/>
                  </a:cubicBezTo>
                  <a:cubicBezTo>
                    <a:pt x="6237" y="14369"/>
                    <a:pt x="6301" y="14273"/>
                    <a:pt x="6301" y="14176"/>
                  </a:cubicBezTo>
                  <a:cubicBezTo>
                    <a:pt x="6301" y="14176"/>
                    <a:pt x="6494" y="12023"/>
                    <a:pt x="6591" y="10801"/>
                  </a:cubicBezTo>
                  <a:cubicBezTo>
                    <a:pt x="6591" y="10576"/>
                    <a:pt x="6719" y="10351"/>
                    <a:pt x="6880" y="10126"/>
                  </a:cubicBezTo>
                  <a:cubicBezTo>
                    <a:pt x="7137" y="9772"/>
                    <a:pt x="7555" y="9451"/>
                    <a:pt x="7941" y="9194"/>
                  </a:cubicBezTo>
                  <a:cubicBezTo>
                    <a:pt x="8133" y="9065"/>
                    <a:pt x="8326" y="8937"/>
                    <a:pt x="8487" y="8808"/>
                  </a:cubicBezTo>
                  <a:cubicBezTo>
                    <a:pt x="8648" y="8679"/>
                    <a:pt x="8776" y="8551"/>
                    <a:pt x="8873" y="8390"/>
                  </a:cubicBezTo>
                  <a:cubicBezTo>
                    <a:pt x="8937" y="8326"/>
                    <a:pt x="8969" y="8229"/>
                    <a:pt x="8969" y="8133"/>
                  </a:cubicBezTo>
                  <a:cubicBezTo>
                    <a:pt x="8969" y="7972"/>
                    <a:pt x="8873" y="7844"/>
                    <a:pt x="8808" y="7747"/>
                  </a:cubicBezTo>
                  <a:cubicBezTo>
                    <a:pt x="8648" y="7587"/>
                    <a:pt x="8455" y="7490"/>
                    <a:pt x="8198" y="7362"/>
                  </a:cubicBezTo>
                  <a:cubicBezTo>
                    <a:pt x="7491" y="6944"/>
                    <a:pt x="6398" y="6429"/>
                    <a:pt x="5883" y="5497"/>
                  </a:cubicBezTo>
                  <a:cubicBezTo>
                    <a:pt x="5465" y="4694"/>
                    <a:pt x="5208" y="3569"/>
                    <a:pt x="4951" y="2572"/>
                  </a:cubicBezTo>
                  <a:cubicBezTo>
                    <a:pt x="4790" y="2090"/>
                    <a:pt x="4630" y="1640"/>
                    <a:pt x="4405" y="1254"/>
                  </a:cubicBezTo>
                  <a:cubicBezTo>
                    <a:pt x="4212" y="868"/>
                    <a:pt x="3890" y="579"/>
                    <a:pt x="3473" y="483"/>
                  </a:cubicBezTo>
                  <a:cubicBezTo>
                    <a:pt x="3119" y="418"/>
                    <a:pt x="2797" y="290"/>
                    <a:pt x="2508" y="193"/>
                  </a:cubicBezTo>
                  <a:cubicBezTo>
                    <a:pt x="2219" y="97"/>
                    <a:pt x="1962" y="0"/>
                    <a:pt x="1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373;p64">
              <a:extLst>
                <a:ext uri="{FF2B5EF4-FFF2-40B4-BE49-F238E27FC236}">
                  <a16:creationId xmlns:a16="http://schemas.microsoft.com/office/drawing/2014/main" id="{4DC987D3-6F1F-45A9-9014-5220C5A37320}"/>
                </a:ext>
              </a:extLst>
            </p:cNvPr>
            <p:cNvSpPr/>
            <p:nvPr/>
          </p:nvSpPr>
          <p:spPr>
            <a:xfrm>
              <a:off x="2517775" y="1419200"/>
              <a:ext cx="483000" cy="427600"/>
            </a:xfrm>
            <a:custGeom>
              <a:avLst/>
              <a:gdLst/>
              <a:ahLst/>
              <a:cxnLst/>
              <a:rect l="l" t="t" r="r" b="b"/>
              <a:pathLst>
                <a:path w="19320" h="17104" extrusionOk="0">
                  <a:moveTo>
                    <a:pt x="10020" y="1"/>
                  </a:moveTo>
                  <a:cubicBezTo>
                    <a:pt x="9505" y="1"/>
                    <a:pt x="8981" y="24"/>
                    <a:pt x="8454" y="74"/>
                  </a:cubicBezTo>
                  <a:cubicBezTo>
                    <a:pt x="3279" y="524"/>
                    <a:pt x="933" y="3899"/>
                    <a:pt x="483" y="7274"/>
                  </a:cubicBezTo>
                  <a:cubicBezTo>
                    <a:pt x="0" y="10649"/>
                    <a:pt x="3568" y="13928"/>
                    <a:pt x="3954" y="14507"/>
                  </a:cubicBezTo>
                  <a:cubicBezTo>
                    <a:pt x="4308" y="15053"/>
                    <a:pt x="3858" y="15632"/>
                    <a:pt x="4983" y="16017"/>
                  </a:cubicBezTo>
                  <a:cubicBezTo>
                    <a:pt x="5358" y="16135"/>
                    <a:pt x="5743" y="16175"/>
                    <a:pt x="6091" y="16175"/>
                  </a:cubicBezTo>
                  <a:cubicBezTo>
                    <a:pt x="6786" y="16175"/>
                    <a:pt x="7329" y="16017"/>
                    <a:pt x="7329" y="16017"/>
                  </a:cubicBezTo>
                  <a:cubicBezTo>
                    <a:pt x="7329" y="16017"/>
                    <a:pt x="8062" y="17104"/>
                    <a:pt x="9326" y="17104"/>
                  </a:cubicBezTo>
                  <a:cubicBezTo>
                    <a:pt x="9488" y="17104"/>
                    <a:pt x="9658" y="17086"/>
                    <a:pt x="9837" y="17046"/>
                  </a:cubicBezTo>
                  <a:cubicBezTo>
                    <a:pt x="11444" y="16660"/>
                    <a:pt x="10962" y="13478"/>
                    <a:pt x="11637" y="13092"/>
                  </a:cubicBezTo>
                  <a:cubicBezTo>
                    <a:pt x="12279" y="12706"/>
                    <a:pt x="12762" y="11517"/>
                    <a:pt x="14722" y="10392"/>
                  </a:cubicBezTo>
                  <a:cubicBezTo>
                    <a:pt x="16683" y="9267"/>
                    <a:pt x="16683" y="7563"/>
                    <a:pt x="16683" y="7563"/>
                  </a:cubicBezTo>
                  <a:cubicBezTo>
                    <a:pt x="16683" y="7563"/>
                    <a:pt x="19319" y="6824"/>
                    <a:pt x="18837" y="4188"/>
                  </a:cubicBezTo>
                  <a:cubicBezTo>
                    <a:pt x="18433" y="1822"/>
                    <a:pt x="14534" y="1"/>
                    <a:pt x="10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374;p64">
              <a:extLst>
                <a:ext uri="{FF2B5EF4-FFF2-40B4-BE49-F238E27FC236}">
                  <a16:creationId xmlns:a16="http://schemas.microsoft.com/office/drawing/2014/main" id="{39E5638D-8311-4D0D-8298-926A04BB0610}"/>
                </a:ext>
              </a:extLst>
            </p:cNvPr>
            <p:cNvSpPr/>
            <p:nvPr/>
          </p:nvSpPr>
          <p:spPr>
            <a:xfrm>
              <a:off x="2521800" y="1412200"/>
              <a:ext cx="474950" cy="441200"/>
            </a:xfrm>
            <a:custGeom>
              <a:avLst/>
              <a:gdLst/>
              <a:ahLst/>
              <a:cxnLst/>
              <a:rect l="l" t="t" r="r" b="b"/>
              <a:pathLst>
                <a:path w="18998" h="17648" extrusionOk="0">
                  <a:moveTo>
                    <a:pt x="9804" y="547"/>
                  </a:moveTo>
                  <a:cubicBezTo>
                    <a:pt x="12054" y="547"/>
                    <a:pt x="14111" y="997"/>
                    <a:pt x="15687" y="1736"/>
                  </a:cubicBezTo>
                  <a:cubicBezTo>
                    <a:pt x="16458" y="2090"/>
                    <a:pt x="17101" y="2540"/>
                    <a:pt x="17583" y="2990"/>
                  </a:cubicBezTo>
                  <a:cubicBezTo>
                    <a:pt x="18033" y="3472"/>
                    <a:pt x="18322" y="3986"/>
                    <a:pt x="18419" y="4500"/>
                  </a:cubicBezTo>
                  <a:cubicBezTo>
                    <a:pt x="18451" y="4725"/>
                    <a:pt x="18483" y="4918"/>
                    <a:pt x="18483" y="5079"/>
                  </a:cubicBezTo>
                  <a:cubicBezTo>
                    <a:pt x="18483" y="6043"/>
                    <a:pt x="17969" y="6654"/>
                    <a:pt x="17487" y="7040"/>
                  </a:cubicBezTo>
                  <a:cubicBezTo>
                    <a:pt x="17229" y="7233"/>
                    <a:pt x="16972" y="7393"/>
                    <a:pt x="16779" y="7458"/>
                  </a:cubicBezTo>
                  <a:cubicBezTo>
                    <a:pt x="16683" y="7522"/>
                    <a:pt x="16587" y="7554"/>
                    <a:pt x="16522" y="7554"/>
                  </a:cubicBezTo>
                  <a:lnTo>
                    <a:pt x="16458" y="7586"/>
                  </a:lnTo>
                  <a:cubicBezTo>
                    <a:pt x="16329" y="7618"/>
                    <a:pt x="16265" y="7715"/>
                    <a:pt x="16265" y="7843"/>
                  </a:cubicBezTo>
                  <a:cubicBezTo>
                    <a:pt x="16265" y="7908"/>
                    <a:pt x="16233" y="8326"/>
                    <a:pt x="16008" y="8808"/>
                  </a:cubicBezTo>
                  <a:cubicBezTo>
                    <a:pt x="15751" y="9322"/>
                    <a:pt x="15301" y="9933"/>
                    <a:pt x="14433" y="10415"/>
                  </a:cubicBezTo>
                  <a:cubicBezTo>
                    <a:pt x="13404" y="10994"/>
                    <a:pt x="12794" y="11604"/>
                    <a:pt x="12311" y="12119"/>
                  </a:cubicBezTo>
                  <a:cubicBezTo>
                    <a:pt x="11861" y="12633"/>
                    <a:pt x="11572" y="13019"/>
                    <a:pt x="11347" y="13147"/>
                  </a:cubicBezTo>
                  <a:cubicBezTo>
                    <a:pt x="11186" y="13244"/>
                    <a:pt x="11090" y="13372"/>
                    <a:pt x="11026" y="13533"/>
                  </a:cubicBezTo>
                  <a:cubicBezTo>
                    <a:pt x="10897" y="13790"/>
                    <a:pt x="10865" y="14112"/>
                    <a:pt x="10801" y="14497"/>
                  </a:cubicBezTo>
                  <a:cubicBezTo>
                    <a:pt x="10704" y="15044"/>
                    <a:pt x="10640" y="15654"/>
                    <a:pt x="10447" y="16137"/>
                  </a:cubicBezTo>
                  <a:cubicBezTo>
                    <a:pt x="10351" y="16394"/>
                    <a:pt x="10254" y="16587"/>
                    <a:pt x="10126" y="16747"/>
                  </a:cubicBezTo>
                  <a:cubicBezTo>
                    <a:pt x="9965" y="16908"/>
                    <a:pt x="9836" y="17005"/>
                    <a:pt x="9611" y="17037"/>
                  </a:cubicBezTo>
                  <a:cubicBezTo>
                    <a:pt x="9451" y="17101"/>
                    <a:pt x="9290" y="17101"/>
                    <a:pt x="9161" y="17101"/>
                  </a:cubicBezTo>
                  <a:cubicBezTo>
                    <a:pt x="8583" y="17101"/>
                    <a:pt x="8165" y="16876"/>
                    <a:pt x="7843" y="16619"/>
                  </a:cubicBezTo>
                  <a:cubicBezTo>
                    <a:pt x="7683" y="16490"/>
                    <a:pt x="7554" y="16362"/>
                    <a:pt x="7490" y="16265"/>
                  </a:cubicBezTo>
                  <a:lnTo>
                    <a:pt x="7393" y="16169"/>
                  </a:lnTo>
                  <a:lnTo>
                    <a:pt x="7393" y="16137"/>
                  </a:lnTo>
                  <a:lnTo>
                    <a:pt x="7361" y="16137"/>
                  </a:lnTo>
                  <a:cubicBezTo>
                    <a:pt x="7315" y="16067"/>
                    <a:pt x="7252" y="16014"/>
                    <a:pt x="7172" y="16014"/>
                  </a:cubicBezTo>
                  <a:cubicBezTo>
                    <a:pt x="7141" y="16014"/>
                    <a:pt x="7108" y="16022"/>
                    <a:pt x="7072" y="16040"/>
                  </a:cubicBezTo>
                  <a:cubicBezTo>
                    <a:pt x="6943" y="16072"/>
                    <a:pt x="6493" y="16169"/>
                    <a:pt x="5915" y="16169"/>
                  </a:cubicBezTo>
                  <a:cubicBezTo>
                    <a:pt x="5593" y="16169"/>
                    <a:pt x="5240" y="16137"/>
                    <a:pt x="4886" y="16040"/>
                  </a:cubicBezTo>
                  <a:cubicBezTo>
                    <a:pt x="4629" y="15944"/>
                    <a:pt x="4500" y="15847"/>
                    <a:pt x="4404" y="15783"/>
                  </a:cubicBezTo>
                  <a:cubicBezTo>
                    <a:pt x="4340" y="15719"/>
                    <a:pt x="4307" y="15654"/>
                    <a:pt x="4307" y="15590"/>
                  </a:cubicBezTo>
                  <a:cubicBezTo>
                    <a:pt x="4243" y="15494"/>
                    <a:pt x="4243" y="15365"/>
                    <a:pt x="4211" y="15204"/>
                  </a:cubicBezTo>
                  <a:cubicBezTo>
                    <a:pt x="4179" y="15044"/>
                    <a:pt x="4147" y="14851"/>
                    <a:pt x="3986" y="14626"/>
                  </a:cubicBezTo>
                  <a:cubicBezTo>
                    <a:pt x="3954" y="14529"/>
                    <a:pt x="3857" y="14433"/>
                    <a:pt x="3729" y="14304"/>
                  </a:cubicBezTo>
                  <a:cubicBezTo>
                    <a:pt x="3311" y="13822"/>
                    <a:pt x="2507" y="12954"/>
                    <a:pt x="1800" y="11861"/>
                  </a:cubicBezTo>
                  <a:cubicBezTo>
                    <a:pt x="1125" y="10769"/>
                    <a:pt x="547" y="9483"/>
                    <a:pt x="547" y="8197"/>
                  </a:cubicBezTo>
                  <a:cubicBezTo>
                    <a:pt x="547" y="8004"/>
                    <a:pt x="547" y="7779"/>
                    <a:pt x="579" y="7586"/>
                  </a:cubicBezTo>
                  <a:cubicBezTo>
                    <a:pt x="804" y="5947"/>
                    <a:pt x="1479" y="4340"/>
                    <a:pt x="2732" y="3054"/>
                  </a:cubicBezTo>
                  <a:cubicBezTo>
                    <a:pt x="3986" y="1768"/>
                    <a:pt x="5786" y="836"/>
                    <a:pt x="8293" y="611"/>
                  </a:cubicBezTo>
                  <a:cubicBezTo>
                    <a:pt x="8808" y="579"/>
                    <a:pt x="9322" y="547"/>
                    <a:pt x="9804" y="547"/>
                  </a:cubicBezTo>
                  <a:close/>
                  <a:moveTo>
                    <a:pt x="9804" y="0"/>
                  </a:moveTo>
                  <a:cubicBezTo>
                    <a:pt x="9290" y="0"/>
                    <a:pt x="8775" y="32"/>
                    <a:pt x="8261" y="64"/>
                  </a:cubicBezTo>
                  <a:cubicBezTo>
                    <a:pt x="5625" y="322"/>
                    <a:pt x="3665" y="1318"/>
                    <a:pt x="2347" y="2668"/>
                  </a:cubicBezTo>
                  <a:cubicBezTo>
                    <a:pt x="997" y="4050"/>
                    <a:pt x="289" y="5786"/>
                    <a:pt x="32" y="7522"/>
                  </a:cubicBezTo>
                  <a:cubicBezTo>
                    <a:pt x="0" y="7747"/>
                    <a:pt x="0" y="7972"/>
                    <a:pt x="0" y="8197"/>
                  </a:cubicBezTo>
                  <a:cubicBezTo>
                    <a:pt x="0" y="9836"/>
                    <a:pt x="836" y="11411"/>
                    <a:pt x="1672" y="12633"/>
                  </a:cubicBezTo>
                  <a:cubicBezTo>
                    <a:pt x="2089" y="13212"/>
                    <a:pt x="2539" y="13758"/>
                    <a:pt x="2893" y="14144"/>
                  </a:cubicBezTo>
                  <a:cubicBezTo>
                    <a:pt x="3054" y="14337"/>
                    <a:pt x="3215" y="14529"/>
                    <a:pt x="3311" y="14658"/>
                  </a:cubicBezTo>
                  <a:cubicBezTo>
                    <a:pt x="3440" y="14787"/>
                    <a:pt x="3536" y="14883"/>
                    <a:pt x="3568" y="14915"/>
                  </a:cubicBezTo>
                  <a:cubicBezTo>
                    <a:pt x="3632" y="15044"/>
                    <a:pt x="3665" y="15140"/>
                    <a:pt x="3665" y="15237"/>
                  </a:cubicBezTo>
                  <a:cubicBezTo>
                    <a:pt x="3729" y="15429"/>
                    <a:pt x="3729" y="15654"/>
                    <a:pt x="3857" y="15912"/>
                  </a:cubicBezTo>
                  <a:cubicBezTo>
                    <a:pt x="3922" y="16040"/>
                    <a:pt x="4018" y="16169"/>
                    <a:pt x="4179" y="16265"/>
                  </a:cubicBezTo>
                  <a:cubicBezTo>
                    <a:pt x="4307" y="16362"/>
                    <a:pt x="4500" y="16458"/>
                    <a:pt x="4725" y="16522"/>
                  </a:cubicBezTo>
                  <a:cubicBezTo>
                    <a:pt x="5143" y="16683"/>
                    <a:pt x="5561" y="16715"/>
                    <a:pt x="5915" y="16715"/>
                  </a:cubicBezTo>
                  <a:cubicBezTo>
                    <a:pt x="6412" y="16715"/>
                    <a:pt x="6822" y="16643"/>
                    <a:pt x="7047" y="16585"/>
                  </a:cubicBezTo>
                  <a:lnTo>
                    <a:pt x="7047" y="16585"/>
                  </a:lnTo>
                  <a:cubicBezTo>
                    <a:pt x="7141" y="16703"/>
                    <a:pt x="7299" y="16870"/>
                    <a:pt x="7522" y="17037"/>
                  </a:cubicBezTo>
                  <a:cubicBezTo>
                    <a:pt x="7875" y="17326"/>
                    <a:pt x="8422" y="17647"/>
                    <a:pt x="9161" y="17647"/>
                  </a:cubicBezTo>
                  <a:cubicBezTo>
                    <a:pt x="9354" y="17647"/>
                    <a:pt x="9547" y="17615"/>
                    <a:pt x="9740" y="17583"/>
                  </a:cubicBezTo>
                  <a:cubicBezTo>
                    <a:pt x="10222" y="17455"/>
                    <a:pt x="10576" y="17101"/>
                    <a:pt x="10768" y="16715"/>
                  </a:cubicBezTo>
                  <a:cubicBezTo>
                    <a:pt x="11090" y="16105"/>
                    <a:pt x="11186" y="15365"/>
                    <a:pt x="11315" y="14722"/>
                  </a:cubicBezTo>
                  <a:cubicBezTo>
                    <a:pt x="11347" y="14401"/>
                    <a:pt x="11379" y="14112"/>
                    <a:pt x="11443" y="13919"/>
                  </a:cubicBezTo>
                  <a:cubicBezTo>
                    <a:pt x="11476" y="13822"/>
                    <a:pt x="11508" y="13726"/>
                    <a:pt x="11540" y="13694"/>
                  </a:cubicBezTo>
                  <a:cubicBezTo>
                    <a:pt x="11572" y="13629"/>
                    <a:pt x="11604" y="13597"/>
                    <a:pt x="11604" y="13597"/>
                  </a:cubicBezTo>
                  <a:cubicBezTo>
                    <a:pt x="12022" y="13372"/>
                    <a:pt x="12279" y="12954"/>
                    <a:pt x="12729" y="12472"/>
                  </a:cubicBezTo>
                  <a:cubicBezTo>
                    <a:pt x="13147" y="11990"/>
                    <a:pt x="13726" y="11444"/>
                    <a:pt x="14690" y="10897"/>
                  </a:cubicBezTo>
                  <a:cubicBezTo>
                    <a:pt x="15719" y="10286"/>
                    <a:pt x="16265" y="9547"/>
                    <a:pt x="16522" y="8936"/>
                  </a:cubicBezTo>
                  <a:cubicBezTo>
                    <a:pt x="16683" y="8555"/>
                    <a:pt x="16756" y="8236"/>
                    <a:pt x="16788" y="8042"/>
                  </a:cubicBezTo>
                  <a:lnTo>
                    <a:pt x="16788" y="8042"/>
                  </a:lnTo>
                  <a:cubicBezTo>
                    <a:pt x="17004" y="7960"/>
                    <a:pt x="17399" y="7781"/>
                    <a:pt x="17808" y="7458"/>
                  </a:cubicBezTo>
                  <a:cubicBezTo>
                    <a:pt x="18387" y="7008"/>
                    <a:pt x="18997" y="6236"/>
                    <a:pt x="18997" y="5079"/>
                  </a:cubicBezTo>
                  <a:cubicBezTo>
                    <a:pt x="18997" y="4854"/>
                    <a:pt x="18997" y="4661"/>
                    <a:pt x="18933" y="4436"/>
                  </a:cubicBezTo>
                  <a:cubicBezTo>
                    <a:pt x="18837" y="3761"/>
                    <a:pt x="18483" y="3150"/>
                    <a:pt x="17937" y="2636"/>
                  </a:cubicBezTo>
                  <a:cubicBezTo>
                    <a:pt x="16362" y="1029"/>
                    <a:pt x="13276" y="0"/>
                    <a:pt x="9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375;p64">
              <a:extLst>
                <a:ext uri="{FF2B5EF4-FFF2-40B4-BE49-F238E27FC236}">
                  <a16:creationId xmlns:a16="http://schemas.microsoft.com/office/drawing/2014/main" id="{71637E6A-A7A0-4D89-AF51-A71898301EA4}"/>
                </a:ext>
              </a:extLst>
            </p:cNvPr>
            <p:cNvSpPr/>
            <p:nvPr/>
          </p:nvSpPr>
          <p:spPr>
            <a:xfrm>
              <a:off x="2647575" y="1608275"/>
              <a:ext cx="315425" cy="350275"/>
            </a:xfrm>
            <a:custGeom>
              <a:avLst/>
              <a:gdLst/>
              <a:ahLst/>
              <a:cxnLst/>
              <a:rect l="l" t="t" r="r" b="b"/>
              <a:pathLst>
                <a:path w="12617" h="14011" extrusionOk="0">
                  <a:moveTo>
                    <a:pt x="11491" y="0"/>
                  </a:moveTo>
                  <a:cubicBezTo>
                    <a:pt x="11491" y="0"/>
                    <a:pt x="11041" y="1704"/>
                    <a:pt x="9530" y="1704"/>
                  </a:cubicBezTo>
                  <a:cubicBezTo>
                    <a:pt x="8020" y="1704"/>
                    <a:pt x="6541" y="1222"/>
                    <a:pt x="6541" y="1222"/>
                  </a:cubicBezTo>
                  <a:lnTo>
                    <a:pt x="6541" y="1222"/>
                  </a:lnTo>
                  <a:cubicBezTo>
                    <a:pt x="6541" y="1222"/>
                    <a:pt x="7280" y="3183"/>
                    <a:pt x="6702" y="4018"/>
                  </a:cubicBezTo>
                  <a:cubicBezTo>
                    <a:pt x="6155" y="4886"/>
                    <a:pt x="5223" y="4693"/>
                    <a:pt x="5030" y="5079"/>
                  </a:cubicBezTo>
                  <a:cubicBezTo>
                    <a:pt x="4837" y="5433"/>
                    <a:pt x="4934" y="7136"/>
                    <a:pt x="4837" y="7490"/>
                  </a:cubicBezTo>
                  <a:cubicBezTo>
                    <a:pt x="4773" y="7747"/>
                    <a:pt x="4466" y="8419"/>
                    <a:pt x="4097" y="8419"/>
                  </a:cubicBezTo>
                  <a:cubicBezTo>
                    <a:pt x="3912" y="8419"/>
                    <a:pt x="3712" y="8251"/>
                    <a:pt x="3519" y="7779"/>
                  </a:cubicBezTo>
                  <a:cubicBezTo>
                    <a:pt x="3519" y="7779"/>
                    <a:pt x="3712" y="6269"/>
                    <a:pt x="1848" y="6108"/>
                  </a:cubicBezTo>
                  <a:cubicBezTo>
                    <a:pt x="1751" y="6098"/>
                    <a:pt x="1660" y="6093"/>
                    <a:pt x="1575" y="6093"/>
                  </a:cubicBezTo>
                  <a:cubicBezTo>
                    <a:pt x="0" y="6093"/>
                    <a:pt x="453" y="7726"/>
                    <a:pt x="819" y="8519"/>
                  </a:cubicBezTo>
                  <a:cubicBezTo>
                    <a:pt x="1173" y="9387"/>
                    <a:pt x="2491" y="10029"/>
                    <a:pt x="2491" y="10029"/>
                  </a:cubicBezTo>
                  <a:cubicBezTo>
                    <a:pt x="2491" y="10029"/>
                    <a:pt x="2973" y="12183"/>
                    <a:pt x="3616" y="12376"/>
                  </a:cubicBezTo>
                  <a:cubicBezTo>
                    <a:pt x="4243" y="12555"/>
                    <a:pt x="7671" y="14010"/>
                    <a:pt x="8748" y="14010"/>
                  </a:cubicBezTo>
                  <a:cubicBezTo>
                    <a:pt x="8831" y="14010"/>
                    <a:pt x="8899" y="14002"/>
                    <a:pt x="8952" y="13983"/>
                  </a:cubicBezTo>
                  <a:cubicBezTo>
                    <a:pt x="9723" y="13694"/>
                    <a:pt x="10463" y="10222"/>
                    <a:pt x="10463" y="10222"/>
                  </a:cubicBezTo>
                  <a:cubicBezTo>
                    <a:pt x="10463" y="10222"/>
                    <a:pt x="11781" y="9579"/>
                    <a:pt x="11781" y="8904"/>
                  </a:cubicBezTo>
                  <a:cubicBezTo>
                    <a:pt x="11781" y="8262"/>
                    <a:pt x="11202" y="6365"/>
                    <a:pt x="11202" y="5915"/>
                  </a:cubicBezTo>
                  <a:cubicBezTo>
                    <a:pt x="11202" y="5433"/>
                    <a:pt x="12263" y="4115"/>
                    <a:pt x="12423" y="3086"/>
                  </a:cubicBezTo>
                  <a:cubicBezTo>
                    <a:pt x="12616" y="2058"/>
                    <a:pt x="11491" y="0"/>
                    <a:pt x="114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376;p64">
              <a:extLst>
                <a:ext uri="{FF2B5EF4-FFF2-40B4-BE49-F238E27FC236}">
                  <a16:creationId xmlns:a16="http://schemas.microsoft.com/office/drawing/2014/main" id="{6ABC2236-149F-42B3-A839-B25C7F3A1495}"/>
                </a:ext>
              </a:extLst>
            </p:cNvPr>
            <p:cNvSpPr/>
            <p:nvPr/>
          </p:nvSpPr>
          <p:spPr>
            <a:xfrm>
              <a:off x="2652775" y="1601625"/>
              <a:ext cx="312625" cy="363475"/>
            </a:xfrm>
            <a:custGeom>
              <a:avLst/>
              <a:gdLst/>
              <a:ahLst/>
              <a:cxnLst/>
              <a:rect l="l" t="t" r="r" b="b"/>
              <a:pathLst>
                <a:path w="12505" h="14539" extrusionOk="0">
                  <a:moveTo>
                    <a:pt x="11312" y="902"/>
                  </a:moveTo>
                  <a:cubicBezTo>
                    <a:pt x="11404" y="1095"/>
                    <a:pt x="11508" y="1328"/>
                    <a:pt x="11605" y="1584"/>
                  </a:cubicBezTo>
                  <a:cubicBezTo>
                    <a:pt x="11798" y="2099"/>
                    <a:pt x="11990" y="2709"/>
                    <a:pt x="11990" y="3095"/>
                  </a:cubicBezTo>
                  <a:cubicBezTo>
                    <a:pt x="11990" y="3192"/>
                    <a:pt x="11990" y="3256"/>
                    <a:pt x="11958" y="3320"/>
                  </a:cubicBezTo>
                  <a:cubicBezTo>
                    <a:pt x="11894" y="3770"/>
                    <a:pt x="11605" y="4349"/>
                    <a:pt x="11315" y="4863"/>
                  </a:cubicBezTo>
                  <a:cubicBezTo>
                    <a:pt x="11187" y="5120"/>
                    <a:pt x="11026" y="5345"/>
                    <a:pt x="10930" y="5570"/>
                  </a:cubicBezTo>
                  <a:cubicBezTo>
                    <a:pt x="10833" y="5795"/>
                    <a:pt x="10737" y="5956"/>
                    <a:pt x="10737" y="6181"/>
                  </a:cubicBezTo>
                  <a:cubicBezTo>
                    <a:pt x="10737" y="6342"/>
                    <a:pt x="10769" y="6535"/>
                    <a:pt x="10833" y="6792"/>
                  </a:cubicBezTo>
                  <a:cubicBezTo>
                    <a:pt x="10930" y="7177"/>
                    <a:pt x="11026" y="7660"/>
                    <a:pt x="11123" y="8110"/>
                  </a:cubicBezTo>
                  <a:cubicBezTo>
                    <a:pt x="11219" y="8560"/>
                    <a:pt x="11315" y="8978"/>
                    <a:pt x="11315" y="9170"/>
                  </a:cubicBezTo>
                  <a:cubicBezTo>
                    <a:pt x="11315" y="9235"/>
                    <a:pt x="11251" y="9363"/>
                    <a:pt x="11155" y="9492"/>
                  </a:cubicBezTo>
                  <a:cubicBezTo>
                    <a:pt x="10994" y="9685"/>
                    <a:pt x="10737" y="9878"/>
                    <a:pt x="10544" y="10006"/>
                  </a:cubicBezTo>
                  <a:cubicBezTo>
                    <a:pt x="10415" y="10103"/>
                    <a:pt x="10319" y="10135"/>
                    <a:pt x="10255" y="10199"/>
                  </a:cubicBezTo>
                  <a:lnTo>
                    <a:pt x="10158" y="10231"/>
                  </a:lnTo>
                  <a:lnTo>
                    <a:pt x="10126" y="10231"/>
                  </a:lnTo>
                  <a:cubicBezTo>
                    <a:pt x="10062" y="10295"/>
                    <a:pt x="10030" y="10360"/>
                    <a:pt x="9997" y="10424"/>
                  </a:cubicBezTo>
                  <a:cubicBezTo>
                    <a:pt x="9997" y="10424"/>
                    <a:pt x="9965" y="10649"/>
                    <a:pt x="9869" y="10970"/>
                  </a:cubicBezTo>
                  <a:cubicBezTo>
                    <a:pt x="9740" y="11453"/>
                    <a:pt x="9547" y="12192"/>
                    <a:pt x="9322" y="12835"/>
                  </a:cubicBezTo>
                  <a:cubicBezTo>
                    <a:pt x="9194" y="13156"/>
                    <a:pt x="9065" y="13446"/>
                    <a:pt x="8937" y="13638"/>
                  </a:cubicBezTo>
                  <a:cubicBezTo>
                    <a:pt x="8872" y="13767"/>
                    <a:pt x="8808" y="13831"/>
                    <a:pt x="8776" y="13896"/>
                  </a:cubicBezTo>
                  <a:cubicBezTo>
                    <a:pt x="8712" y="13960"/>
                    <a:pt x="8680" y="13992"/>
                    <a:pt x="8680" y="13992"/>
                  </a:cubicBezTo>
                  <a:lnTo>
                    <a:pt x="8519" y="13992"/>
                  </a:lnTo>
                  <a:cubicBezTo>
                    <a:pt x="8294" y="13992"/>
                    <a:pt x="7908" y="13928"/>
                    <a:pt x="7426" y="13767"/>
                  </a:cubicBezTo>
                  <a:cubicBezTo>
                    <a:pt x="6719" y="13574"/>
                    <a:pt x="5851" y="13253"/>
                    <a:pt x="5112" y="12996"/>
                  </a:cubicBezTo>
                  <a:cubicBezTo>
                    <a:pt x="4726" y="12835"/>
                    <a:pt x="4404" y="12706"/>
                    <a:pt x="4115" y="12610"/>
                  </a:cubicBezTo>
                  <a:cubicBezTo>
                    <a:pt x="3826" y="12513"/>
                    <a:pt x="3633" y="12417"/>
                    <a:pt x="3472" y="12385"/>
                  </a:cubicBezTo>
                  <a:cubicBezTo>
                    <a:pt x="3440" y="12385"/>
                    <a:pt x="3311" y="12256"/>
                    <a:pt x="3183" y="12063"/>
                  </a:cubicBezTo>
                  <a:cubicBezTo>
                    <a:pt x="3022" y="11742"/>
                    <a:pt x="2829" y="11292"/>
                    <a:pt x="2733" y="10906"/>
                  </a:cubicBezTo>
                  <a:cubicBezTo>
                    <a:pt x="2669" y="10713"/>
                    <a:pt x="2636" y="10553"/>
                    <a:pt x="2604" y="10424"/>
                  </a:cubicBezTo>
                  <a:cubicBezTo>
                    <a:pt x="2572" y="10328"/>
                    <a:pt x="2540" y="10231"/>
                    <a:pt x="2540" y="10231"/>
                  </a:cubicBezTo>
                  <a:cubicBezTo>
                    <a:pt x="2540" y="10167"/>
                    <a:pt x="2476" y="10103"/>
                    <a:pt x="2411" y="10070"/>
                  </a:cubicBezTo>
                  <a:lnTo>
                    <a:pt x="2347" y="10038"/>
                  </a:lnTo>
                  <a:cubicBezTo>
                    <a:pt x="2251" y="9974"/>
                    <a:pt x="1929" y="9781"/>
                    <a:pt x="1608" y="9556"/>
                  </a:cubicBezTo>
                  <a:cubicBezTo>
                    <a:pt x="1286" y="9299"/>
                    <a:pt x="965" y="8978"/>
                    <a:pt x="836" y="8688"/>
                  </a:cubicBezTo>
                  <a:cubicBezTo>
                    <a:pt x="708" y="8335"/>
                    <a:pt x="515" y="7820"/>
                    <a:pt x="515" y="7402"/>
                  </a:cubicBezTo>
                  <a:cubicBezTo>
                    <a:pt x="515" y="7177"/>
                    <a:pt x="579" y="6952"/>
                    <a:pt x="708" y="6856"/>
                  </a:cubicBezTo>
                  <a:cubicBezTo>
                    <a:pt x="804" y="6727"/>
                    <a:pt x="997" y="6631"/>
                    <a:pt x="1383" y="6599"/>
                  </a:cubicBezTo>
                  <a:cubicBezTo>
                    <a:pt x="1447" y="6599"/>
                    <a:pt x="1511" y="6631"/>
                    <a:pt x="1608" y="6631"/>
                  </a:cubicBezTo>
                  <a:cubicBezTo>
                    <a:pt x="2315" y="6695"/>
                    <a:pt x="2669" y="6952"/>
                    <a:pt x="2829" y="7242"/>
                  </a:cubicBezTo>
                  <a:cubicBezTo>
                    <a:pt x="3022" y="7499"/>
                    <a:pt x="3054" y="7788"/>
                    <a:pt x="3054" y="7949"/>
                  </a:cubicBezTo>
                  <a:lnTo>
                    <a:pt x="3054" y="8013"/>
                  </a:lnTo>
                  <a:lnTo>
                    <a:pt x="3086" y="8142"/>
                  </a:lnTo>
                  <a:cubicBezTo>
                    <a:pt x="3183" y="8399"/>
                    <a:pt x="3279" y="8592"/>
                    <a:pt x="3408" y="8720"/>
                  </a:cubicBezTo>
                  <a:cubicBezTo>
                    <a:pt x="3536" y="8849"/>
                    <a:pt x="3697" y="8945"/>
                    <a:pt x="3890" y="8945"/>
                  </a:cubicBezTo>
                  <a:cubicBezTo>
                    <a:pt x="4051" y="8945"/>
                    <a:pt x="4212" y="8881"/>
                    <a:pt x="4308" y="8785"/>
                  </a:cubicBezTo>
                  <a:cubicBezTo>
                    <a:pt x="4501" y="8656"/>
                    <a:pt x="4597" y="8463"/>
                    <a:pt x="4694" y="8303"/>
                  </a:cubicBezTo>
                  <a:cubicBezTo>
                    <a:pt x="4790" y="8110"/>
                    <a:pt x="4854" y="7949"/>
                    <a:pt x="4887" y="7820"/>
                  </a:cubicBezTo>
                  <a:cubicBezTo>
                    <a:pt x="4919" y="7692"/>
                    <a:pt x="4951" y="7499"/>
                    <a:pt x="4951" y="7274"/>
                  </a:cubicBezTo>
                  <a:cubicBezTo>
                    <a:pt x="4951" y="6952"/>
                    <a:pt x="4951" y="6535"/>
                    <a:pt x="4983" y="6181"/>
                  </a:cubicBezTo>
                  <a:cubicBezTo>
                    <a:pt x="4983" y="5988"/>
                    <a:pt x="4983" y="5827"/>
                    <a:pt x="5015" y="5699"/>
                  </a:cubicBezTo>
                  <a:cubicBezTo>
                    <a:pt x="5015" y="5570"/>
                    <a:pt x="5047" y="5474"/>
                    <a:pt x="5047" y="5442"/>
                  </a:cubicBezTo>
                  <a:lnTo>
                    <a:pt x="5079" y="5442"/>
                  </a:lnTo>
                  <a:cubicBezTo>
                    <a:pt x="5112" y="5409"/>
                    <a:pt x="5208" y="5377"/>
                    <a:pt x="5304" y="5345"/>
                  </a:cubicBezTo>
                  <a:cubicBezTo>
                    <a:pt x="5497" y="5281"/>
                    <a:pt x="5722" y="5217"/>
                    <a:pt x="5979" y="5088"/>
                  </a:cubicBezTo>
                  <a:cubicBezTo>
                    <a:pt x="6237" y="4959"/>
                    <a:pt x="6526" y="4767"/>
                    <a:pt x="6719" y="4445"/>
                  </a:cubicBezTo>
                  <a:cubicBezTo>
                    <a:pt x="6944" y="4156"/>
                    <a:pt x="6976" y="3770"/>
                    <a:pt x="6976" y="3417"/>
                  </a:cubicBezTo>
                  <a:cubicBezTo>
                    <a:pt x="6976" y="2862"/>
                    <a:pt x="6848" y="2275"/>
                    <a:pt x="6734" y="1876"/>
                  </a:cubicBezTo>
                  <a:lnTo>
                    <a:pt x="6734" y="1876"/>
                  </a:lnTo>
                  <a:cubicBezTo>
                    <a:pt x="7309" y="2019"/>
                    <a:pt x="8309" y="2227"/>
                    <a:pt x="9322" y="2227"/>
                  </a:cubicBezTo>
                  <a:cubicBezTo>
                    <a:pt x="10190" y="2227"/>
                    <a:pt x="10769" y="1713"/>
                    <a:pt x="11090" y="1263"/>
                  </a:cubicBezTo>
                  <a:cubicBezTo>
                    <a:pt x="11178" y="1140"/>
                    <a:pt x="11252" y="1017"/>
                    <a:pt x="11312" y="902"/>
                  </a:cubicBezTo>
                  <a:close/>
                  <a:moveTo>
                    <a:pt x="11316" y="1"/>
                  </a:moveTo>
                  <a:cubicBezTo>
                    <a:pt x="11296" y="1"/>
                    <a:pt x="11274" y="4"/>
                    <a:pt x="11251" y="9"/>
                  </a:cubicBezTo>
                  <a:cubicBezTo>
                    <a:pt x="11155" y="9"/>
                    <a:pt x="11058" y="106"/>
                    <a:pt x="11026" y="202"/>
                  </a:cubicBezTo>
                  <a:cubicBezTo>
                    <a:pt x="10994" y="266"/>
                    <a:pt x="10865" y="684"/>
                    <a:pt x="10608" y="1038"/>
                  </a:cubicBezTo>
                  <a:cubicBezTo>
                    <a:pt x="10319" y="1391"/>
                    <a:pt x="9933" y="1681"/>
                    <a:pt x="9322" y="1681"/>
                  </a:cubicBezTo>
                  <a:cubicBezTo>
                    <a:pt x="8583" y="1681"/>
                    <a:pt x="7876" y="1584"/>
                    <a:pt x="7297" y="1456"/>
                  </a:cubicBezTo>
                  <a:cubicBezTo>
                    <a:pt x="7040" y="1391"/>
                    <a:pt x="6815" y="1327"/>
                    <a:pt x="6654" y="1295"/>
                  </a:cubicBezTo>
                  <a:cubicBezTo>
                    <a:pt x="6558" y="1263"/>
                    <a:pt x="6494" y="1263"/>
                    <a:pt x="6462" y="1263"/>
                  </a:cubicBezTo>
                  <a:lnTo>
                    <a:pt x="6397" y="1231"/>
                  </a:lnTo>
                  <a:cubicBezTo>
                    <a:pt x="6371" y="1222"/>
                    <a:pt x="6346" y="1218"/>
                    <a:pt x="6320" y="1218"/>
                  </a:cubicBezTo>
                  <a:cubicBezTo>
                    <a:pt x="6252" y="1218"/>
                    <a:pt x="6187" y="1248"/>
                    <a:pt x="6140" y="1295"/>
                  </a:cubicBezTo>
                  <a:cubicBezTo>
                    <a:pt x="6044" y="1391"/>
                    <a:pt x="6044" y="1488"/>
                    <a:pt x="6076" y="1584"/>
                  </a:cubicBezTo>
                  <a:lnTo>
                    <a:pt x="6076" y="1616"/>
                  </a:lnTo>
                  <a:cubicBezTo>
                    <a:pt x="6172" y="1809"/>
                    <a:pt x="6462" y="2709"/>
                    <a:pt x="6462" y="3417"/>
                  </a:cubicBezTo>
                  <a:cubicBezTo>
                    <a:pt x="6462" y="3738"/>
                    <a:pt x="6397" y="3995"/>
                    <a:pt x="6301" y="4156"/>
                  </a:cubicBezTo>
                  <a:cubicBezTo>
                    <a:pt x="6044" y="4509"/>
                    <a:pt x="5754" y="4638"/>
                    <a:pt x="5433" y="4734"/>
                  </a:cubicBezTo>
                  <a:cubicBezTo>
                    <a:pt x="5272" y="4799"/>
                    <a:pt x="5144" y="4831"/>
                    <a:pt x="4983" y="4895"/>
                  </a:cubicBezTo>
                  <a:cubicBezTo>
                    <a:pt x="4919" y="4895"/>
                    <a:pt x="4854" y="4959"/>
                    <a:pt x="4758" y="4992"/>
                  </a:cubicBezTo>
                  <a:cubicBezTo>
                    <a:pt x="4694" y="5056"/>
                    <a:pt x="4629" y="5120"/>
                    <a:pt x="4565" y="5217"/>
                  </a:cubicBezTo>
                  <a:cubicBezTo>
                    <a:pt x="4533" y="5281"/>
                    <a:pt x="4533" y="5377"/>
                    <a:pt x="4501" y="5474"/>
                  </a:cubicBezTo>
                  <a:cubicBezTo>
                    <a:pt x="4437" y="5795"/>
                    <a:pt x="4437" y="6277"/>
                    <a:pt x="4404" y="6727"/>
                  </a:cubicBezTo>
                  <a:cubicBezTo>
                    <a:pt x="4404" y="6952"/>
                    <a:pt x="4404" y="7177"/>
                    <a:pt x="4404" y="7338"/>
                  </a:cubicBezTo>
                  <a:cubicBezTo>
                    <a:pt x="4404" y="7531"/>
                    <a:pt x="4372" y="7660"/>
                    <a:pt x="4372" y="7692"/>
                  </a:cubicBezTo>
                  <a:cubicBezTo>
                    <a:pt x="4340" y="7788"/>
                    <a:pt x="4276" y="8013"/>
                    <a:pt x="4147" y="8174"/>
                  </a:cubicBezTo>
                  <a:cubicBezTo>
                    <a:pt x="4083" y="8270"/>
                    <a:pt x="4051" y="8335"/>
                    <a:pt x="3987" y="8367"/>
                  </a:cubicBezTo>
                  <a:cubicBezTo>
                    <a:pt x="3922" y="8399"/>
                    <a:pt x="3890" y="8431"/>
                    <a:pt x="3890" y="8431"/>
                  </a:cubicBezTo>
                  <a:cubicBezTo>
                    <a:pt x="3890" y="8399"/>
                    <a:pt x="3858" y="8431"/>
                    <a:pt x="3794" y="8367"/>
                  </a:cubicBezTo>
                  <a:cubicBezTo>
                    <a:pt x="3737" y="8310"/>
                    <a:pt x="3680" y="8203"/>
                    <a:pt x="3601" y="8023"/>
                  </a:cubicBezTo>
                  <a:lnTo>
                    <a:pt x="3601" y="8023"/>
                  </a:lnTo>
                  <a:cubicBezTo>
                    <a:pt x="3601" y="8001"/>
                    <a:pt x="3601" y="7975"/>
                    <a:pt x="3601" y="7949"/>
                  </a:cubicBezTo>
                  <a:cubicBezTo>
                    <a:pt x="3601" y="7724"/>
                    <a:pt x="3569" y="7306"/>
                    <a:pt x="3279" y="6920"/>
                  </a:cubicBezTo>
                  <a:cubicBezTo>
                    <a:pt x="3022" y="6535"/>
                    <a:pt x="2508" y="6181"/>
                    <a:pt x="1672" y="6085"/>
                  </a:cubicBezTo>
                  <a:lnTo>
                    <a:pt x="1383" y="6085"/>
                  </a:lnTo>
                  <a:cubicBezTo>
                    <a:pt x="901" y="6085"/>
                    <a:pt x="515" y="6213"/>
                    <a:pt x="290" y="6502"/>
                  </a:cubicBezTo>
                  <a:cubicBezTo>
                    <a:pt x="65" y="6760"/>
                    <a:pt x="1" y="7081"/>
                    <a:pt x="1" y="7402"/>
                  </a:cubicBezTo>
                  <a:cubicBezTo>
                    <a:pt x="1" y="7949"/>
                    <a:pt x="193" y="8528"/>
                    <a:pt x="354" y="8913"/>
                  </a:cubicBezTo>
                  <a:cubicBezTo>
                    <a:pt x="579" y="9395"/>
                    <a:pt x="1029" y="9813"/>
                    <a:pt x="1415" y="10070"/>
                  </a:cubicBezTo>
                  <a:cubicBezTo>
                    <a:pt x="1693" y="10263"/>
                    <a:pt x="1928" y="10398"/>
                    <a:pt x="2055" y="10477"/>
                  </a:cubicBezTo>
                  <a:lnTo>
                    <a:pt x="2055" y="10477"/>
                  </a:lnTo>
                  <a:cubicBezTo>
                    <a:pt x="2103" y="10668"/>
                    <a:pt x="2208" y="11068"/>
                    <a:pt x="2347" y="11485"/>
                  </a:cubicBezTo>
                  <a:cubicBezTo>
                    <a:pt x="2444" y="11774"/>
                    <a:pt x="2572" y="12096"/>
                    <a:pt x="2733" y="12321"/>
                  </a:cubicBezTo>
                  <a:cubicBezTo>
                    <a:pt x="2894" y="12578"/>
                    <a:pt x="3054" y="12803"/>
                    <a:pt x="3344" y="12899"/>
                  </a:cubicBezTo>
                  <a:cubicBezTo>
                    <a:pt x="3472" y="12931"/>
                    <a:pt x="3794" y="13060"/>
                    <a:pt x="4212" y="13221"/>
                  </a:cubicBezTo>
                  <a:cubicBezTo>
                    <a:pt x="4854" y="13446"/>
                    <a:pt x="5690" y="13799"/>
                    <a:pt x="6494" y="14056"/>
                  </a:cubicBezTo>
                  <a:cubicBezTo>
                    <a:pt x="6912" y="14185"/>
                    <a:pt x="7297" y="14314"/>
                    <a:pt x="7651" y="14378"/>
                  </a:cubicBezTo>
                  <a:cubicBezTo>
                    <a:pt x="7972" y="14474"/>
                    <a:pt x="8294" y="14539"/>
                    <a:pt x="8519" y="14539"/>
                  </a:cubicBezTo>
                  <a:cubicBezTo>
                    <a:pt x="8647" y="14539"/>
                    <a:pt x="8744" y="14539"/>
                    <a:pt x="8840" y="14474"/>
                  </a:cubicBezTo>
                  <a:cubicBezTo>
                    <a:pt x="9033" y="14410"/>
                    <a:pt x="9130" y="14314"/>
                    <a:pt x="9258" y="14153"/>
                  </a:cubicBezTo>
                  <a:cubicBezTo>
                    <a:pt x="9451" y="13896"/>
                    <a:pt x="9612" y="13574"/>
                    <a:pt x="9740" y="13188"/>
                  </a:cubicBezTo>
                  <a:cubicBezTo>
                    <a:pt x="10117" y="12220"/>
                    <a:pt x="10404" y="11026"/>
                    <a:pt x="10487" y="10663"/>
                  </a:cubicBezTo>
                  <a:lnTo>
                    <a:pt x="10487" y="10663"/>
                  </a:lnTo>
                  <a:cubicBezTo>
                    <a:pt x="10618" y="10596"/>
                    <a:pt x="10854" y="10467"/>
                    <a:pt x="11090" y="10295"/>
                  </a:cubicBezTo>
                  <a:cubicBezTo>
                    <a:pt x="11251" y="10167"/>
                    <a:pt x="11444" y="10006"/>
                    <a:pt x="11573" y="9813"/>
                  </a:cubicBezTo>
                  <a:cubicBezTo>
                    <a:pt x="11733" y="9653"/>
                    <a:pt x="11830" y="9428"/>
                    <a:pt x="11830" y="9170"/>
                  </a:cubicBezTo>
                  <a:cubicBezTo>
                    <a:pt x="11830" y="8978"/>
                    <a:pt x="11798" y="8720"/>
                    <a:pt x="11733" y="8431"/>
                  </a:cubicBezTo>
                  <a:cubicBezTo>
                    <a:pt x="11669" y="8013"/>
                    <a:pt x="11540" y="7531"/>
                    <a:pt x="11444" y="7081"/>
                  </a:cubicBezTo>
                  <a:cubicBezTo>
                    <a:pt x="11412" y="6888"/>
                    <a:pt x="11348" y="6695"/>
                    <a:pt x="11315" y="6502"/>
                  </a:cubicBezTo>
                  <a:cubicBezTo>
                    <a:pt x="11283" y="6342"/>
                    <a:pt x="11283" y="6213"/>
                    <a:pt x="11283" y="6181"/>
                  </a:cubicBezTo>
                  <a:cubicBezTo>
                    <a:pt x="11283" y="6149"/>
                    <a:pt x="11315" y="5988"/>
                    <a:pt x="11412" y="5795"/>
                  </a:cubicBezTo>
                  <a:cubicBezTo>
                    <a:pt x="11540" y="5506"/>
                    <a:pt x="11798" y="5120"/>
                    <a:pt x="11990" y="4702"/>
                  </a:cubicBezTo>
                  <a:cubicBezTo>
                    <a:pt x="12215" y="4284"/>
                    <a:pt x="12408" y="3834"/>
                    <a:pt x="12505" y="3417"/>
                  </a:cubicBezTo>
                  <a:cubicBezTo>
                    <a:pt x="12505" y="3320"/>
                    <a:pt x="12505" y="3224"/>
                    <a:pt x="12505" y="3095"/>
                  </a:cubicBezTo>
                  <a:cubicBezTo>
                    <a:pt x="12505" y="2484"/>
                    <a:pt x="12248" y="1777"/>
                    <a:pt x="12023" y="1166"/>
                  </a:cubicBezTo>
                  <a:cubicBezTo>
                    <a:pt x="11765" y="588"/>
                    <a:pt x="11540" y="138"/>
                    <a:pt x="11540" y="138"/>
                  </a:cubicBezTo>
                  <a:cubicBezTo>
                    <a:pt x="11488" y="58"/>
                    <a:pt x="11413" y="1"/>
                    <a:pt x="11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377;p64">
              <a:extLst>
                <a:ext uri="{FF2B5EF4-FFF2-40B4-BE49-F238E27FC236}">
                  <a16:creationId xmlns:a16="http://schemas.microsoft.com/office/drawing/2014/main" id="{C9615101-66CB-40EB-8DD6-E6065EF756C7}"/>
                </a:ext>
              </a:extLst>
            </p:cNvPr>
            <p:cNvSpPr/>
            <p:nvPr/>
          </p:nvSpPr>
          <p:spPr>
            <a:xfrm>
              <a:off x="2962975" y="1971500"/>
              <a:ext cx="295750" cy="594125"/>
            </a:xfrm>
            <a:custGeom>
              <a:avLst/>
              <a:gdLst/>
              <a:ahLst/>
              <a:cxnLst/>
              <a:rect l="l" t="t" r="r" b="b"/>
              <a:pathLst>
                <a:path w="11830" h="23765" extrusionOk="0">
                  <a:moveTo>
                    <a:pt x="2925" y="1"/>
                  </a:moveTo>
                  <a:lnTo>
                    <a:pt x="0" y="3472"/>
                  </a:lnTo>
                  <a:cubicBezTo>
                    <a:pt x="0" y="3472"/>
                    <a:pt x="482" y="7233"/>
                    <a:pt x="1415" y="8712"/>
                  </a:cubicBezTo>
                  <a:cubicBezTo>
                    <a:pt x="2347" y="10223"/>
                    <a:pt x="6301" y="16041"/>
                    <a:pt x="6301" y="16041"/>
                  </a:cubicBezTo>
                  <a:cubicBezTo>
                    <a:pt x="6301" y="16041"/>
                    <a:pt x="6011" y="18002"/>
                    <a:pt x="6301" y="18580"/>
                  </a:cubicBezTo>
                  <a:cubicBezTo>
                    <a:pt x="6558" y="19127"/>
                    <a:pt x="7683" y="21859"/>
                    <a:pt x="7683" y="22213"/>
                  </a:cubicBezTo>
                  <a:cubicBezTo>
                    <a:pt x="7683" y="22441"/>
                    <a:pt x="7954" y="22636"/>
                    <a:pt x="8195" y="22636"/>
                  </a:cubicBezTo>
                  <a:cubicBezTo>
                    <a:pt x="8360" y="22636"/>
                    <a:pt x="8511" y="22544"/>
                    <a:pt x="8551" y="22309"/>
                  </a:cubicBezTo>
                  <a:cubicBezTo>
                    <a:pt x="8647" y="21763"/>
                    <a:pt x="8647" y="20991"/>
                    <a:pt x="8647" y="20991"/>
                  </a:cubicBezTo>
                  <a:lnTo>
                    <a:pt x="10222" y="23434"/>
                  </a:lnTo>
                  <a:cubicBezTo>
                    <a:pt x="10222" y="23434"/>
                    <a:pt x="10632" y="23765"/>
                    <a:pt x="10977" y="23765"/>
                  </a:cubicBezTo>
                  <a:cubicBezTo>
                    <a:pt x="11125" y="23765"/>
                    <a:pt x="11261" y="23704"/>
                    <a:pt x="11347" y="23530"/>
                  </a:cubicBezTo>
                  <a:cubicBezTo>
                    <a:pt x="11637" y="22984"/>
                    <a:pt x="11444" y="19962"/>
                    <a:pt x="11637" y="18741"/>
                  </a:cubicBezTo>
                  <a:cubicBezTo>
                    <a:pt x="11829" y="17552"/>
                    <a:pt x="10897" y="15848"/>
                    <a:pt x="10126" y="15109"/>
                  </a:cubicBezTo>
                  <a:cubicBezTo>
                    <a:pt x="9386" y="14337"/>
                    <a:pt x="8454" y="13051"/>
                    <a:pt x="8165" y="12762"/>
                  </a:cubicBezTo>
                  <a:cubicBezTo>
                    <a:pt x="7876" y="12473"/>
                    <a:pt x="6654" y="8069"/>
                    <a:pt x="6108" y="5080"/>
                  </a:cubicBezTo>
                  <a:cubicBezTo>
                    <a:pt x="5529" y="2058"/>
                    <a:pt x="4051" y="194"/>
                    <a:pt x="29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378;p64">
              <a:extLst>
                <a:ext uri="{FF2B5EF4-FFF2-40B4-BE49-F238E27FC236}">
                  <a16:creationId xmlns:a16="http://schemas.microsoft.com/office/drawing/2014/main" id="{7A65BEB0-C065-4E61-B243-ECC58391E0E9}"/>
                </a:ext>
              </a:extLst>
            </p:cNvPr>
            <p:cNvSpPr/>
            <p:nvPr/>
          </p:nvSpPr>
          <p:spPr>
            <a:xfrm>
              <a:off x="2955750" y="1964925"/>
              <a:ext cx="305375" cy="607700"/>
            </a:xfrm>
            <a:custGeom>
              <a:avLst/>
              <a:gdLst/>
              <a:ahLst/>
              <a:cxnLst/>
              <a:rect l="l" t="t" r="r" b="b"/>
              <a:pathLst>
                <a:path w="12215" h="24308" extrusionOk="0">
                  <a:moveTo>
                    <a:pt x="3186" y="0"/>
                  </a:moveTo>
                  <a:cubicBezTo>
                    <a:pt x="3054" y="0"/>
                    <a:pt x="2953" y="92"/>
                    <a:pt x="2925" y="232"/>
                  </a:cubicBezTo>
                  <a:cubicBezTo>
                    <a:pt x="2925" y="360"/>
                    <a:pt x="3022" y="521"/>
                    <a:pt x="3150" y="521"/>
                  </a:cubicBezTo>
                  <a:cubicBezTo>
                    <a:pt x="3600" y="585"/>
                    <a:pt x="4211" y="1067"/>
                    <a:pt x="4790" y="1903"/>
                  </a:cubicBezTo>
                  <a:cubicBezTo>
                    <a:pt x="5336" y="2739"/>
                    <a:pt x="5850" y="3896"/>
                    <a:pt x="6140" y="5375"/>
                  </a:cubicBezTo>
                  <a:cubicBezTo>
                    <a:pt x="6397" y="6885"/>
                    <a:pt x="6847" y="8750"/>
                    <a:pt x="7265" y="10261"/>
                  </a:cubicBezTo>
                  <a:cubicBezTo>
                    <a:pt x="7490" y="11032"/>
                    <a:pt x="7683" y="11707"/>
                    <a:pt x="7843" y="12189"/>
                  </a:cubicBezTo>
                  <a:cubicBezTo>
                    <a:pt x="7908" y="12446"/>
                    <a:pt x="8004" y="12671"/>
                    <a:pt x="8068" y="12832"/>
                  </a:cubicBezTo>
                  <a:cubicBezTo>
                    <a:pt x="8100" y="12896"/>
                    <a:pt x="8133" y="12993"/>
                    <a:pt x="8165" y="13025"/>
                  </a:cubicBezTo>
                  <a:cubicBezTo>
                    <a:pt x="8197" y="13089"/>
                    <a:pt x="8197" y="13154"/>
                    <a:pt x="8261" y="13218"/>
                  </a:cubicBezTo>
                  <a:cubicBezTo>
                    <a:pt x="8325" y="13250"/>
                    <a:pt x="8422" y="13379"/>
                    <a:pt x="8550" y="13572"/>
                  </a:cubicBezTo>
                  <a:cubicBezTo>
                    <a:pt x="8968" y="14086"/>
                    <a:pt x="9643" y="14954"/>
                    <a:pt x="10222" y="15564"/>
                  </a:cubicBezTo>
                  <a:cubicBezTo>
                    <a:pt x="10543" y="15854"/>
                    <a:pt x="10929" y="16400"/>
                    <a:pt x="11186" y="16947"/>
                  </a:cubicBezTo>
                  <a:cubicBezTo>
                    <a:pt x="11476" y="17525"/>
                    <a:pt x="11668" y="18168"/>
                    <a:pt x="11668" y="18682"/>
                  </a:cubicBezTo>
                  <a:cubicBezTo>
                    <a:pt x="11668" y="18779"/>
                    <a:pt x="11668" y="18875"/>
                    <a:pt x="11668" y="18972"/>
                  </a:cubicBezTo>
                  <a:cubicBezTo>
                    <a:pt x="11572" y="19615"/>
                    <a:pt x="11572" y="20675"/>
                    <a:pt x="11540" y="21640"/>
                  </a:cubicBezTo>
                  <a:cubicBezTo>
                    <a:pt x="11540" y="22122"/>
                    <a:pt x="11540" y="22604"/>
                    <a:pt x="11508" y="22958"/>
                  </a:cubicBezTo>
                  <a:cubicBezTo>
                    <a:pt x="11508" y="23151"/>
                    <a:pt x="11476" y="23311"/>
                    <a:pt x="11476" y="23440"/>
                  </a:cubicBezTo>
                  <a:cubicBezTo>
                    <a:pt x="11443" y="23568"/>
                    <a:pt x="11411" y="23665"/>
                    <a:pt x="11411" y="23665"/>
                  </a:cubicBezTo>
                  <a:lnTo>
                    <a:pt x="11347" y="23729"/>
                  </a:lnTo>
                  <a:lnTo>
                    <a:pt x="11283" y="23761"/>
                  </a:lnTo>
                  <a:cubicBezTo>
                    <a:pt x="11186" y="23761"/>
                    <a:pt x="11026" y="23697"/>
                    <a:pt x="10897" y="23633"/>
                  </a:cubicBezTo>
                  <a:cubicBezTo>
                    <a:pt x="10833" y="23601"/>
                    <a:pt x="10768" y="23568"/>
                    <a:pt x="10736" y="23536"/>
                  </a:cubicBezTo>
                  <a:lnTo>
                    <a:pt x="10704" y="23504"/>
                  </a:lnTo>
                  <a:lnTo>
                    <a:pt x="10695" y="23504"/>
                  </a:lnTo>
                  <a:lnTo>
                    <a:pt x="9161" y="21125"/>
                  </a:lnTo>
                  <a:cubicBezTo>
                    <a:pt x="9108" y="21046"/>
                    <a:pt x="9012" y="20989"/>
                    <a:pt x="8908" y="20989"/>
                  </a:cubicBezTo>
                  <a:cubicBezTo>
                    <a:pt x="8885" y="20989"/>
                    <a:pt x="8863" y="20991"/>
                    <a:pt x="8840" y="20997"/>
                  </a:cubicBezTo>
                  <a:cubicBezTo>
                    <a:pt x="8743" y="21061"/>
                    <a:pt x="8647" y="21158"/>
                    <a:pt x="8647" y="21254"/>
                  </a:cubicBezTo>
                  <a:cubicBezTo>
                    <a:pt x="8647" y="21254"/>
                    <a:pt x="8647" y="21447"/>
                    <a:pt x="8647" y="21704"/>
                  </a:cubicBezTo>
                  <a:cubicBezTo>
                    <a:pt x="8647" y="21961"/>
                    <a:pt x="8615" y="22283"/>
                    <a:pt x="8550" y="22540"/>
                  </a:cubicBezTo>
                  <a:cubicBezTo>
                    <a:pt x="8550" y="22604"/>
                    <a:pt x="8550" y="22604"/>
                    <a:pt x="8518" y="22604"/>
                  </a:cubicBezTo>
                  <a:lnTo>
                    <a:pt x="8486" y="22636"/>
                  </a:lnTo>
                  <a:cubicBezTo>
                    <a:pt x="8422" y="22636"/>
                    <a:pt x="8358" y="22604"/>
                    <a:pt x="8325" y="22572"/>
                  </a:cubicBezTo>
                  <a:lnTo>
                    <a:pt x="8261" y="22508"/>
                  </a:lnTo>
                  <a:lnTo>
                    <a:pt x="8261" y="22476"/>
                  </a:lnTo>
                  <a:cubicBezTo>
                    <a:pt x="8261" y="22379"/>
                    <a:pt x="8229" y="22283"/>
                    <a:pt x="8197" y="22186"/>
                  </a:cubicBezTo>
                  <a:cubicBezTo>
                    <a:pt x="7972" y="21350"/>
                    <a:pt x="7072" y="19229"/>
                    <a:pt x="6815" y="18715"/>
                  </a:cubicBezTo>
                  <a:cubicBezTo>
                    <a:pt x="6782" y="18650"/>
                    <a:pt x="6750" y="18554"/>
                    <a:pt x="6750" y="18425"/>
                  </a:cubicBezTo>
                  <a:cubicBezTo>
                    <a:pt x="6718" y="18265"/>
                    <a:pt x="6718" y="18104"/>
                    <a:pt x="6718" y="17911"/>
                  </a:cubicBezTo>
                  <a:cubicBezTo>
                    <a:pt x="6718" y="17557"/>
                    <a:pt x="6750" y="17172"/>
                    <a:pt x="6782" y="16850"/>
                  </a:cubicBezTo>
                  <a:cubicBezTo>
                    <a:pt x="6782" y="16690"/>
                    <a:pt x="6815" y="16561"/>
                    <a:pt x="6815" y="16497"/>
                  </a:cubicBezTo>
                  <a:cubicBezTo>
                    <a:pt x="6847" y="16400"/>
                    <a:pt x="6847" y="16336"/>
                    <a:pt x="6847" y="16336"/>
                  </a:cubicBezTo>
                  <a:cubicBezTo>
                    <a:pt x="6847" y="16272"/>
                    <a:pt x="6847" y="16207"/>
                    <a:pt x="6815" y="16143"/>
                  </a:cubicBezTo>
                  <a:cubicBezTo>
                    <a:pt x="6815" y="16143"/>
                    <a:pt x="6557" y="15789"/>
                    <a:pt x="6172" y="15211"/>
                  </a:cubicBezTo>
                  <a:cubicBezTo>
                    <a:pt x="5015" y="13507"/>
                    <a:pt x="2636" y="9971"/>
                    <a:pt x="1929" y="8846"/>
                  </a:cubicBezTo>
                  <a:cubicBezTo>
                    <a:pt x="1511" y="8171"/>
                    <a:pt x="1125" y="6853"/>
                    <a:pt x="900" y="5728"/>
                  </a:cubicBezTo>
                  <a:cubicBezTo>
                    <a:pt x="804" y="5182"/>
                    <a:pt x="707" y="4667"/>
                    <a:pt x="643" y="4314"/>
                  </a:cubicBezTo>
                  <a:cubicBezTo>
                    <a:pt x="579" y="3928"/>
                    <a:pt x="546" y="3703"/>
                    <a:pt x="546" y="3703"/>
                  </a:cubicBezTo>
                  <a:cubicBezTo>
                    <a:pt x="546" y="3563"/>
                    <a:pt x="449" y="3472"/>
                    <a:pt x="318" y="3472"/>
                  </a:cubicBezTo>
                  <a:cubicBezTo>
                    <a:pt x="298" y="3472"/>
                    <a:pt x="278" y="3474"/>
                    <a:pt x="257" y="3478"/>
                  </a:cubicBezTo>
                  <a:cubicBezTo>
                    <a:pt x="129" y="3478"/>
                    <a:pt x="0" y="3607"/>
                    <a:pt x="32" y="3767"/>
                  </a:cubicBezTo>
                  <a:cubicBezTo>
                    <a:pt x="32" y="3767"/>
                    <a:pt x="161" y="4732"/>
                    <a:pt x="386" y="5857"/>
                  </a:cubicBezTo>
                  <a:cubicBezTo>
                    <a:pt x="611" y="6982"/>
                    <a:pt x="964" y="8300"/>
                    <a:pt x="1479" y="9136"/>
                  </a:cubicBezTo>
                  <a:cubicBezTo>
                    <a:pt x="2335" y="10523"/>
                    <a:pt x="5741" y="15518"/>
                    <a:pt x="6290" y="16348"/>
                  </a:cubicBezTo>
                  <a:lnTo>
                    <a:pt x="6290" y="16348"/>
                  </a:lnTo>
                  <a:cubicBezTo>
                    <a:pt x="6259" y="16575"/>
                    <a:pt x="6172" y="17276"/>
                    <a:pt x="6172" y="17911"/>
                  </a:cubicBezTo>
                  <a:cubicBezTo>
                    <a:pt x="6172" y="18104"/>
                    <a:pt x="6204" y="18297"/>
                    <a:pt x="6204" y="18490"/>
                  </a:cubicBezTo>
                  <a:cubicBezTo>
                    <a:pt x="6236" y="18650"/>
                    <a:pt x="6268" y="18811"/>
                    <a:pt x="6332" y="18940"/>
                  </a:cubicBezTo>
                  <a:cubicBezTo>
                    <a:pt x="6461" y="19229"/>
                    <a:pt x="6815" y="20033"/>
                    <a:pt x="7136" y="20836"/>
                  </a:cubicBezTo>
                  <a:cubicBezTo>
                    <a:pt x="7297" y="21222"/>
                    <a:pt x="7458" y="21608"/>
                    <a:pt x="7554" y="21929"/>
                  </a:cubicBezTo>
                  <a:cubicBezTo>
                    <a:pt x="7618" y="22090"/>
                    <a:pt x="7650" y="22218"/>
                    <a:pt x="7683" y="22315"/>
                  </a:cubicBezTo>
                  <a:cubicBezTo>
                    <a:pt x="7683" y="22379"/>
                    <a:pt x="7715" y="22411"/>
                    <a:pt x="7715" y="22443"/>
                  </a:cubicBezTo>
                  <a:lnTo>
                    <a:pt x="7715" y="22476"/>
                  </a:lnTo>
                  <a:cubicBezTo>
                    <a:pt x="7715" y="22701"/>
                    <a:pt x="7843" y="22861"/>
                    <a:pt x="7972" y="22990"/>
                  </a:cubicBezTo>
                  <a:cubicBezTo>
                    <a:pt x="8133" y="23086"/>
                    <a:pt x="8293" y="23151"/>
                    <a:pt x="8486" y="23183"/>
                  </a:cubicBezTo>
                  <a:cubicBezTo>
                    <a:pt x="8615" y="23183"/>
                    <a:pt x="8743" y="23118"/>
                    <a:pt x="8872" y="23022"/>
                  </a:cubicBezTo>
                  <a:cubicBezTo>
                    <a:pt x="9000" y="22926"/>
                    <a:pt x="9065" y="22797"/>
                    <a:pt x="9097" y="22636"/>
                  </a:cubicBezTo>
                  <a:cubicBezTo>
                    <a:pt x="9124" y="22464"/>
                    <a:pt x="9144" y="22281"/>
                    <a:pt x="9158" y="22107"/>
                  </a:cubicBezTo>
                  <a:lnTo>
                    <a:pt x="9158" y="22107"/>
                  </a:lnTo>
                  <a:lnTo>
                    <a:pt x="10286" y="23858"/>
                  </a:lnTo>
                  <a:lnTo>
                    <a:pt x="10351" y="23922"/>
                  </a:lnTo>
                  <a:cubicBezTo>
                    <a:pt x="10351" y="23922"/>
                    <a:pt x="10479" y="24018"/>
                    <a:pt x="10640" y="24115"/>
                  </a:cubicBezTo>
                  <a:cubicBezTo>
                    <a:pt x="10801" y="24179"/>
                    <a:pt x="11026" y="24308"/>
                    <a:pt x="11283" y="24308"/>
                  </a:cubicBezTo>
                  <a:cubicBezTo>
                    <a:pt x="11379" y="24308"/>
                    <a:pt x="11508" y="24276"/>
                    <a:pt x="11604" y="24211"/>
                  </a:cubicBezTo>
                  <a:cubicBezTo>
                    <a:pt x="11733" y="24147"/>
                    <a:pt x="11829" y="24051"/>
                    <a:pt x="11893" y="23922"/>
                  </a:cubicBezTo>
                  <a:cubicBezTo>
                    <a:pt x="11926" y="23793"/>
                    <a:pt x="11958" y="23665"/>
                    <a:pt x="11990" y="23536"/>
                  </a:cubicBezTo>
                  <a:cubicBezTo>
                    <a:pt x="12086" y="22990"/>
                    <a:pt x="12086" y="22154"/>
                    <a:pt x="12086" y="21286"/>
                  </a:cubicBezTo>
                  <a:cubicBezTo>
                    <a:pt x="12086" y="20418"/>
                    <a:pt x="12118" y="19550"/>
                    <a:pt x="12183" y="19068"/>
                  </a:cubicBezTo>
                  <a:cubicBezTo>
                    <a:pt x="12215" y="18940"/>
                    <a:pt x="12215" y="18811"/>
                    <a:pt x="12215" y="18682"/>
                  </a:cubicBezTo>
                  <a:cubicBezTo>
                    <a:pt x="12215" y="18040"/>
                    <a:pt x="11990" y="17332"/>
                    <a:pt x="11668" y="16722"/>
                  </a:cubicBezTo>
                  <a:cubicBezTo>
                    <a:pt x="11379" y="16111"/>
                    <a:pt x="10993" y="15532"/>
                    <a:pt x="10608" y="15179"/>
                  </a:cubicBezTo>
                  <a:cubicBezTo>
                    <a:pt x="10254" y="14825"/>
                    <a:pt x="9836" y="14311"/>
                    <a:pt x="9483" y="13861"/>
                  </a:cubicBezTo>
                  <a:cubicBezTo>
                    <a:pt x="9290" y="13636"/>
                    <a:pt x="9129" y="13411"/>
                    <a:pt x="8968" y="13218"/>
                  </a:cubicBezTo>
                  <a:cubicBezTo>
                    <a:pt x="8840" y="13057"/>
                    <a:pt x="8743" y="12929"/>
                    <a:pt x="8647" y="12832"/>
                  </a:cubicBezTo>
                  <a:cubicBezTo>
                    <a:pt x="8615" y="12768"/>
                    <a:pt x="8550" y="12639"/>
                    <a:pt x="8486" y="12479"/>
                  </a:cubicBezTo>
                  <a:cubicBezTo>
                    <a:pt x="8036" y="11257"/>
                    <a:pt x="7104" y="7753"/>
                    <a:pt x="6654" y="5278"/>
                  </a:cubicBezTo>
                  <a:cubicBezTo>
                    <a:pt x="6365" y="3735"/>
                    <a:pt x="5850" y="2482"/>
                    <a:pt x="5240" y="1582"/>
                  </a:cubicBezTo>
                  <a:cubicBezTo>
                    <a:pt x="4629" y="682"/>
                    <a:pt x="3922" y="135"/>
                    <a:pt x="3247" y="7"/>
                  </a:cubicBezTo>
                  <a:cubicBezTo>
                    <a:pt x="3226" y="2"/>
                    <a:pt x="3206" y="0"/>
                    <a:pt x="3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379;p64">
              <a:extLst>
                <a:ext uri="{FF2B5EF4-FFF2-40B4-BE49-F238E27FC236}">
                  <a16:creationId xmlns:a16="http://schemas.microsoft.com/office/drawing/2014/main" id="{AF5D33D5-CB6D-4A9F-A211-A1E8B5F3F347}"/>
                </a:ext>
              </a:extLst>
            </p:cNvPr>
            <p:cNvSpPr/>
            <p:nvPr/>
          </p:nvSpPr>
          <p:spPr>
            <a:xfrm>
              <a:off x="3105200" y="2303400"/>
              <a:ext cx="153525" cy="262225"/>
            </a:xfrm>
            <a:custGeom>
              <a:avLst/>
              <a:gdLst/>
              <a:ahLst/>
              <a:cxnLst/>
              <a:rect l="l" t="t" r="r" b="b"/>
              <a:pathLst>
                <a:path w="6141" h="10489" extrusionOk="0">
                  <a:moveTo>
                    <a:pt x="2926" y="0"/>
                  </a:moveTo>
                  <a:cubicBezTo>
                    <a:pt x="1512" y="386"/>
                    <a:pt x="515" y="1286"/>
                    <a:pt x="1" y="1865"/>
                  </a:cubicBezTo>
                  <a:cubicBezTo>
                    <a:pt x="354" y="2411"/>
                    <a:pt x="612" y="2765"/>
                    <a:pt x="612" y="2765"/>
                  </a:cubicBezTo>
                  <a:cubicBezTo>
                    <a:pt x="612" y="2765"/>
                    <a:pt x="322" y="4726"/>
                    <a:pt x="612" y="5304"/>
                  </a:cubicBezTo>
                  <a:cubicBezTo>
                    <a:pt x="869" y="5851"/>
                    <a:pt x="1994" y="8583"/>
                    <a:pt x="1994" y="8937"/>
                  </a:cubicBezTo>
                  <a:cubicBezTo>
                    <a:pt x="1994" y="9165"/>
                    <a:pt x="2265" y="9360"/>
                    <a:pt x="2506" y="9360"/>
                  </a:cubicBezTo>
                  <a:cubicBezTo>
                    <a:pt x="2671" y="9360"/>
                    <a:pt x="2822" y="9268"/>
                    <a:pt x="2862" y="9033"/>
                  </a:cubicBezTo>
                  <a:cubicBezTo>
                    <a:pt x="2958" y="8487"/>
                    <a:pt x="2958" y="7715"/>
                    <a:pt x="2958" y="7715"/>
                  </a:cubicBezTo>
                  <a:lnTo>
                    <a:pt x="4533" y="10158"/>
                  </a:lnTo>
                  <a:cubicBezTo>
                    <a:pt x="4533" y="10158"/>
                    <a:pt x="4943" y="10489"/>
                    <a:pt x="5288" y="10489"/>
                  </a:cubicBezTo>
                  <a:cubicBezTo>
                    <a:pt x="5436" y="10489"/>
                    <a:pt x="5572" y="10428"/>
                    <a:pt x="5658" y="10254"/>
                  </a:cubicBezTo>
                  <a:cubicBezTo>
                    <a:pt x="5948" y="9708"/>
                    <a:pt x="5755" y="6686"/>
                    <a:pt x="5948" y="5465"/>
                  </a:cubicBezTo>
                  <a:cubicBezTo>
                    <a:pt x="6140" y="4276"/>
                    <a:pt x="5208" y="2572"/>
                    <a:pt x="4437" y="1833"/>
                  </a:cubicBezTo>
                  <a:cubicBezTo>
                    <a:pt x="3922" y="1318"/>
                    <a:pt x="3344" y="547"/>
                    <a:pt x="29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380;p64">
              <a:extLst>
                <a:ext uri="{FF2B5EF4-FFF2-40B4-BE49-F238E27FC236}">
                  <a16:creationId xmlns:a16="http://schemas.microsoft.com/office/drawing/2014/main" id="{C8E51FF0-989B-46C3-985D-1204DE09753C}"/>
                </a:ext>
              </a:extLst>
            </p:cNvPr>
            <p:cNvSpPr/>
            <p:nvPr/>
          </p:nvSpPr>
          <p:spPr>
            <a:xfrm>
              <a:off x="3097975" y="2296750"/>
              <a:ext cx="163150" cy="275875"/>
            </a:xfrm>
            <a:custGeom>
              <a:avLst/>
              <a:gdLst/>
              <a:ahLst/>
              <a:cxnLst/>
              <a:rect l="l" t="t" r="r" b="b"/>
              <a:pathLst>
                <a:path w="6526" h="11035" extrusionOk="0">
                  <a:moveTo>
                    <a:pt x="3086" y="578"/>
                  </a:moveTo>
                  <a:cubicBezTo>
                    <a:pt x="3498" y="1087"/>
                    <a:pt x="4057" y="1786"/>
                    <a:pt x="4533" y="2291"/>
                  </a:cubicBezTo>
                  <a:cubicBezTo>
                    <a:pt x="4854" y="2581"/>
                    <a:pt x="5240" y="3127"/>
                    <a:pt x="5497" y="3674"/>
                  </a:cubicBezTo>
                  <a:cubicBezTo>
                    <a:pt x="5787" y="4252"/>
                    <a:pt x="5979" y="4895"/>
                    <a:pt x="5979" y="5409"/>
                  </a:cubicBezTo>
                  <a:cubicBezTo>
                    <a:pt x="5979" y="5506"/>
                    <a:pt x="5979" y="5602"/>
                    <a:pt x="5979" y="5699"/>
                  </a:cubicBezTo>
                  <a:cubicBezTo>
                    <a:pt x="5883" y="6342"/>
                    <a:pt x="5883" y="7402"/>
                    <a:pt x="5851" y="8367"/>
                  </a:cubicBezTo>
                  <a:cubicBezTo>
                    <a:pt x="5851" y="8849"/>
                    <a:pt x="5851" y="9331"/>
                    <a:pt x="5819" y="9685"/>
                  </a:cubicBezTo>
                  <a:cubicBezTo>
                    <a:pt x="5819" y="9878"/>
                    <a:pt x="5787" y="10038"/>
                    <a:pt x="5787" y="10167"/>
                  </a:cubicBezTo>
                  <a:cubicBezTo>
                    <a:pt x="5754" y="10295"/>
                    <a:pt x="5722" y="10392"/>
                    <a:pt x="5722" y="10392"/>
                  </a:cubicBezTo>
                  <a:lnTo>
                    <a:pt x="5658" y="10456"/>
                  </a:lnTo>
                  <a:lnTo>
                    <a:pt x="5594" y="10488"/>
                  </a:lnTo>
                  <a:cubicBezTo>
                    <a:pt x="5497" y="10488"/>
                    <a:pt x="5337" y="10424"/>
                    <a:pt x="5208" y="10360"/>
                  </a:cubicBezTo>
                  <a:cubicBezTo>
                    <a:pt x="5144" y="10328"/>
                    <a:pt x="5079" y="10295"/>
                    <a:pt x="5047" y="10263"/>
                  </a:cubicBezTo>
                  <a:lnTo>
                    <a:pt x="5015" y="10231"/>
                  </a:lnTo>
                  <a:lnTo>
                    <a:pt x="5006" y="10231"/>
                  </a:lnTo>
                  <a:lnTo>
                    <a:pt x="3472" y="7852"/>
                  </a:lnTo>
                  <a:cubicBezTo>
                    <a:pt x="3419" y="7773"/>
                    <a:pt x="3323" y="7716"/>
                    <a:pt x="3219" y="7716"/>
                  </a:cubicBezTo>
                  <a:cubicBezTo>
                    <a:pt x="3196" y="7716"/>
                    <a:pt x="3174" y="7718"/>
                    <a:pt x="3151" y="7724"/>
                  </a:cubicBezTo>
                  <a:cubicBezTo>
                    <a:pt x="3054" y="7788"/>
                    <a:pt x="2958" y="7885"/>
                    <a:pt x="2958" y="7981"/>
                  </a:cubicBezTo>
                  <a:cubicBezTo>
                    <a:pt x="2958" y="7981"/>
                    <a:pt x="2958" y="8174"/>
                    <a:pt x="2958" y="8431"/>
                  </a:cubicBezTo>
                  <a:cubicBezTo>
                    <a:pt x="2958" y="8688"/>
                    <a:pt x="2926" y="9010"/>
                    <a:pt x="2861" y="9267"/>
                  </a:cubicBezTo>
                  <a:cubicBezTo>
                    <a:pt x="2861" y="9331"/>
                    <a:pt x="2861" y="9331"/>
                    <a:pt x="2829" y="9331"/>
                  </a:cubicBezTo>
                  <a:lnTo>
                    <a:pt x="2797" y="9363"/>
                  </a:lnTo>
                  <a:cubicBezTo>
                    <a:pt x="2733" y="9363"/>
                    <a:pt x="2669" y="9331"/>
                    <a:pt x="2636" y="9299"/>
                  </a:cubicBezTo>
                  <a:lnTo>
                    <a:pt x="2572" y="9235"/>
                  </a:lnTo>
                  <a:lnTo>
                    <a:pt x="2572" y="9203"/>
                  </a:lnTo>
                  <a:cubicBezTo>
                    <a:pt x="2572" y="9106"/>
                    <a:pt x="2540" y="9010"/>
                    <a:pt x="2508" y="8913"/>
                  </a:cubicBezTo>
                  <a:cubicBezTo>
                    <a:pt x="2283" y="8077"/>
                    <a:pt x="1383" y="5956"/>
                    <a:pt x="1126" y="5442"/>
                  </a:cubicBezTo>
                  <a:cubicBezTo>
                    <a:pt x="1093" y="5377"/>
                    <a:pt x="1061" y="5281"/>
                    <a:pt x="1061" y="5152"/>
                  </a:cubicBezTo>
                  <a:cubicBezTo>
                    <a:pt x="1029" y="4992"/>
                    <a:pt x="1029" y="4831"/>
                    <a:pt x="1029" y="4638"/>
                  </a:cubicBezTo>
                  <a:cubicBezTo>
                    <a:pt x="1029" y="4284"/>
                    <a:pt x="1061" y="3899"/>
                    <a:pt x="1093" y="3577"/>
                  </a:cubicBezTo>
                  <a:cubicBezTo>
                    <a:pt x="1093" y="3417"/>
                    <a:pt x="1126" y="3288"/>
                    <a:pt x="1126" y="3224"/>
                  </a:cubicBezTo>
                  <a:cubicBezTo>
                    <a:pt x="1158" y="3127"/>
                    <a:pt x="1158" y="3063"/>
                    <a:pt x="1158" y="3063"/>
                  </a:cubicBezTo>
                  <a:cubicBezTo>
                    <a:pt x="1158" y="2999"/>
                    <a:pt x="1158" y="2934"/>
                    <a:pt x="1126" y="2870"/>
                  </a:cubicBezTo>
                  <a:cubicBezTo>
                    <a:pt x="1126" y="2870"/>
                    <a:pt x="920" y="2588"/>
                    <a:pt x="624" y="2137"/>
                  </a:cubicBezTo>
                  <a:lnTo>
                    <a:pt x="624" y="2137"/>
                  </a:lnTo>
                  <a:cubicBezTo>
                    <a:pt x="1114" y="1622"/>
                    <a:pt x="1955" y="924"/>
                    <a:pt x="3086" y="578"/>
                  </a:cubicBezTo>
                  <a:close/>
                  <a:moveTo>
                    <a:pt x="3204" y="1"/>
                  </a:moveTo>
                  <a:cubicBezTo>
                    <a:pt x="3186" y="1"/>
                    <a:pt x="3168" y="3"/>
                    <a:pt x="3151" y="9"/>
                  </a:cubicBezTo>
                  <a:cubicBezTo>
                    <a:pt x="1640" y="395"/>
                    <a:pt x="611" y="1359"/>
                    <a:pt x="65" y="1938"/>
                  </a:cubicBezTo>
                  <a:cubicBezTo>
                    <a:pt x="1" y="2034"/>
                    <a:pt x="1" y="2163"/>
                    <a:pt x="65" y="2259"/>
                  </a:cubicBezTo>
                  <a:cubicBezTo>
                    <a:pt x="303" y="2650"/>
                    <a:pt x="498" y="2938"/>
                    <a:pt x="599" y="3084"/>
                  </a:cubicBezTo>
                  <a:lnTo>
                    <a:pt x="599" y="3084"/>
                  </a:lnTo>
                  <a:cubicBezTo>
                    <a:pt x="568" y="3320"/>
                    <a:pt x="483" y="4011"/>
                    <a:pt x="483" y="4638"/>
                  </a:cubicBezTo>
                  <a:cubicBezTo>
                    <a:pt x="483" y="4831"/>
                    <a:pt x="515" y="5024"/>
                    <a:pt x="515" y="5217"/>
                  </a:cubicBezTo>
                  <a:cubicBezTo>
                    <a:pt x="547" y="5377"/>
                    <a:pt x="579" y="5538"/>
                    <a:pt x="643" y="5667"/>
                  </a:cubicBezTo>
                  <a:cubicBezTo>
                    <a:pt x="772" y="5956"/>
                    <a:pt x="1126" y="6760"/>
                    <a:pt x="1447" y="7563"/>
                  </a:cubicBezTo>
                  <a:cubicBezTo>
                    <a:pt x="1608" y="7949"/>
                    <a:pt x="1769" y="8335"/>
                    <a:pt x="1865" y="8656"/>
                  </a:cubicBezTo>
                  <a:cubicBezTo>
                    <a:pt x="1929" y="8817"/>
                    <a:pt x="1961" y="8945"/>
                    <a:pt x="1994" y="9042"/>
                  </a:cubicBezTo>
                  <a:cubicBezTo>
                    <a:pt x="1994" y="9106"/>
                    <a:pt x="2026" y="9138"/>
                    <a:pt x="2026" y="9170"/>
                  </a:cubicBezTo>
                  <a:lnTo>
                    <a:pt x="2026" y="9203"/>
                  </a:lnTo>
                  <a:cubicBezTo>
                    <a:pt x="2026" y="9428"/>
                    <a:pt x="2154" y="9588"/>
                    <a:pt x="2283" y="9717"/>
                  </a:cubicBezTo>
                  <a:cubicBezTo>
                    <a:pt x="2444" y="9813"/>
                    <a:pt x="2604" y="9878"/>
                    <a:pt x="2797" y="9910"/>
                  </a:cubicBezTo>
                  <a:cubicBezTo>
                    <a:pt x="2926" y="9910"/>
                    <a:pt x="3054" y="9845"/>
                    <a:pt x="3183" y="9749"/>
                  </a:cubicBezTo>
                  <a:cubicBezTo>
                    <a:pt x="3311" y="9653"/>
                    <a:pt x="3376" y="9524"/>
                    <a:pt x="3408" y="9363"/>
                  </a:cubicBezTo>
                  <a:cubicBezTo>
                    <a:pt x="3435" y="9191"/>
                    <a:pt x="3455" y="9008"/>
                    <a:pt x="3469" y="8834"/>
                  </a:cubicBezTo>
                  <a:lnTo>
                    <a:pt x="3469" y="8834"/>
                  </a:lnTo>
                  <a:lnTo>
                    <a:pt x="4597" y="10585"/>
                  </a:lnTo>
                  <a:lnTo>
                    <a:pt x="4662" y="10649"/>
                  </a:lnTo>
                  <a:cubicBezTo>
                    <a:pt x="4662" y="10649"/>
                    <a:pt x="4790" y="10745"/>
                    <a:pt x="4951" y="10842"/>
                  </a:cubicBezTo>
                  <a:cubicBezTo>
                    <a:pt x="5112" y="10906"/>
                    <a:pt x="5337" y="11035"/>
                    <a:pt x="5594" y="11035"/>
                  </a:cubicBezTo>
                  <a:cubicBezTo>
                    <a:pt x="5690" y="11035"/>
                    <a:pt x="5819" y="11003"/>
                    <a:pt x="5915" y="10938"/>
                  </a:cubicBezTo>
                  <a:cubicBezTo>
                    <a:pt x="6044" y="10874"/>
                    <a:pt x="6140" y="10778"/>
                    <a:pt x="6204" y="10649"/>
                  </a:cubicBezTo>
                  <a:cubicBezTo>
                    <a:pt x="6237" y="10520"/>
                    <a:pt x="6269" y="10392"/>
                    <a:pt x="6301" y="10263"/>
                  </a:cubicBezTo>
                  <a:cubicBezTo>
                    <a:pt x="6397" y="9717"/>
                    <a:pt x="6397" y="8881"/>
                    <a:pt x="6397" y="8013"/>
                  </a:cubicBezTo>
                  <a:cubicBezTo>
                    <a:pt x="6397" y="7145"/>
                    <a:pt x="6429" y="6277"/>
                    <a:pt x="6494" y="5795"/>
                  </a:cubicBezTo>
                  <a:cubicBezTo>
                    <a:pt x="6526" y="5667"/>
                    <a:pt x="6526" y="5538"/>
                    <a:pt x="6526" y="5409"/>
                  </a:cubicBezTo>
                  <a:cubicBezTo>
                    <a:pt x="6526" y="4767"/>
                    <a:pt x="6301" y="4059"/>
                    <a:pt x="5979" y="3449"/>
                  </a:cubicBezTo>
                  <a:cubicBezTo>
                    <a:pt x="5690" y="2838"/>
                    <a:pt x="5304" y="2259"/>
                    <a:pt x="4919" y="1906"/>
                  </a:cubicBezTo>
                  <a:cubicBezTo>
                    <a:pt x="4437" y="1391"/>
                    <a:pt x="3826" y="652"/>
                    <a:pt x="3408" y="106"/>
                  </a:cubicBezTo>
                  <a:cubicBezTo>
                    <a:pt x="3355" y="53"/>
                    <a:pt x="3281" y="1"/>
                    <a:pt x="3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381;p64">
              <a:extLst>
                <a:ext uri="{FF2B5EF4-FFF2-40B4-BE49-F238E27FC236}">
                  <a16:creationId xmlns:a16="http://schemas.microsoft.com/office/drawing/2014/main" id="{938F3116-121A-4ECA-8596-B61DD96F6445}"/>
                </a:ext>
              </a:extLst>
            </p:cNvPr>
            <p:cNvSpPr/>
            <p:nvPr/>
          </p:nvSpPr>
          <p:spPr>
            <a:xfrm>
              <a:off x="2323300" y="1964275"/>
              <a:ext cx="961150" cy="862825"/>
            </a:xfrm>
            <a:custGeom>
              <a:avLst/>
              <a:gdLst/>
              <a:ahLst/>
              <a:cxnLst/>
              <a:rect l="l" t="t" r="r" b="b"/>
              <a:pathLst>
                <a:path w="38446" h="34513" extrusionOk="0">
                  <a:moveTo>
                    <a:pt x="3086" y="0"/>
                  </a:moveTo>
                  <a:cubicBezTo>
                    <a:pt x="3086" y="0"/>
                    <a:pt x="1318" y="1222"/>
                    <a:pt x="643" y="3858"/>
                  </a:cubicBezTo>
                  <a:cubicBezTo>
                    <a:pt x="0" y="6494"/>
                    <a:pt x="2154" y="17166"/>
                    <a:pt x="2733" y="20251"/>
                  </a:cubicBezTo>
                  <a:cubicBezTo>
                    <a:pt x="3279" y="23369"/>
                    <a:pt x="6108" y="33656"/>
                    <a:pt x="6944" y="34331"/>
                  </a:cubicBezTo>
                  <a:cubicBezTo>
                    <a:pt x="7109" y="34458"/>
                    <a:pt x="7628" y="34512"/>
                    <a:pt x="8382" y="34512"/>
                  </a:cubicBezTo>
                  <a:cubicBezTo>
                    <a:pt x="11431" y="34512"/>
                    <a:pt x="18322" y="33625"/>
                    <a:pt x="21184" y="33109"/>
                  </a:cubicBezTo>
                  <a:cubicBezTo>
                    <a:pt x="24752" y="32466"/>
                    <a:pt x="32434" y="29734"/>
                    <a:pt x="34041" y="29252"/>
                  </a:cubicBezTo>
                  <a:cubicBezTo>
                    <a:pt x="35616" y="28802"/>
                    <a:pt x="36484" y="26359"/>
                    <a:pt x="36934" y="25877"/>
                  </a:cubicBezTo>
                  <a:cubicBezTo>
                    <a:pt x="37416" y="25427"/>
                    <a:pt x="38445" y="23819"/>
                    <a:pt x="37866" y="23273"/>
                  </a:cubicBezTo>
                  <a:cubicBezTo>
                    <a:pt x="37684" y="23080"/>
                    <a:pt x="37384" y="23016"/>
                    <a:pt x="37041" y="23016"/>
                  </a:cubicBezTo>
                  <a:cubicBezTo>
                    <a:pt x="36356" y="23016"/>
                    <a:pt x="35499" y="23273"/>
                    <a:pt x="35070" y="23273"/>
                  </a:cubicBezTo>
                  <a:cubicBezTo>
                    <a:pt x="34395" y="23273"/>
                    <a:pt x="33173" y="23177"/>
                    <a:pt x="31888" y="23177"/>
                  </a:cubicBezTo>
                  <a:cubicBezTo>
                    <a:pt x="30570" y="23177"/>
                    <a:pt x="29445" y="24109"/>
                    <a:pt x="29059" y="25427"/>
                  </a:cubicBezTo>
                  <a:cubicBezTo>
                    <a:pt x="28673" y="26745"/>
                    <a:pt x="28127" y="27388"/>
                    <a:pt x="28127" y="27388"/>
                  </a:cubicBezTo>
                  <a:cubicBezTo>
                    <a:pt x="28127" y="27388"/>
                    <a:pt x="18483" y="28705"/>
                    <a:pt x="16394" y="28705"/>
                  </a:cubicBezTo>
                  <a:cubicBezTo>
                    <a:pt x="14337" y="28705"/>
                    <a:pt x="12376" y="28416"/>
                    <a:pt x="12376" y="28416"/>
                  </a:cubicBezTo>
                  <a:cubicBezTo>
                    <a:pt x="12376" y="28416"/>
                    <a:pt x="11251" y="21955"/>
                    <a:pt x="10415" y="17905"/>
                  </a:cubicBezTo>
                  <a:cubicBezTo>
                    <a:pt x="9547" y="13887"/>
                    <a:pt x="8808" y="10801"/>
                    <a:pt x="8165" y="9772"/>
                  </a:cubicBezTo>
                  <a:lnTo>
                    <a:pt x="30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382;p64">
              <a:extLst>
                <a:ext uri="{FF2B5EF4-FFF2-40B4-BE49-F238E27FC236}">
                  <a16:creationId xmlns:a16="http://schemas.microsoft.com/office/drawing/2014/main" id="{74891DE3-E01C-430B-B20B-BB5F46ABD3F8}"/>
                </a:ext>
              </a:extLst>
            </p:cNvPr>
            <p:cNvSpPr/>
            <p:nvPr/>
          </p:nvSpPr>
          <p:spPr>
            <a:xfrm>
              <a:off x="2329725" y="1957850"/>
              <a:ext cx="951500" cy="875950"/>
            </a:xfrm>
            <a:custGeom>
              <a:avLst/>
              <a:gdLst/>
              <a:ahLst/>
              <a:cxnLst/>
              <a:rect l="l" t="t" r="r" b="b"/>
              <a:pathLst>
                <a:path w="38060" h="35038" extrusionOk="0">
                  <a:moveTo>
                    <a:pt x="2814" y="0"/>
                  </a:moveTo>
                  <a:cubicBezTo>
                    <a:pt x="2772" y="0"/>
                    <a:pt x="2733" y="11"/>
                    <a:pt x="2701" y="32"/>
                  </a:cubicBezTo>
                  <a:lnTo>
                    <a:pt x="2669" y="32"/>
                  </a:lnTo>
                  <a:cubicBezTo>
                    <a:pt x="2669" y="65"/>
                    <a:pt x="836" y="1318"/>
                    <a:pt x="129" y="4050"/>
                  </a:cubicBezTo>
                  <a:cubicBezTo>
                    <a:pt x="33" y="4436"/>
                    <a:pt x="1" y="4918"/>
                    <a:pt x="1" y="5497"/>
                  </a:cubicBezTo>
                  <a:cubicBezTo>
                    <a:pt x="1" y="7490"/>
                    <a:pt x="418" y="10576"/>
                    <a:pt x="933" y="13501"/>
                  </a:cubicBezTo>
                  <a:cubicBezTo>
                    <a:pt x="1415" y="16426"/>
                    <a:pt x="1961" y="19223"/>
                    <a:pt x="2186" y="20573"/>
                  </a:cubicBezTo>
                  <a:cubicBezTo>
                    <a:pt x="2476" y="22148"/>
                    <a:pt x="3311" y="25491"/>
                    <a:pt x="4211" y="28545"/>
                  </a:cubicBezTo>
                  <a:cubicBezTo>
                    <a:pt x="4661" y="30055"/>
                    <a:pt x="5112" y="31502"/>
                    <a:pt x="5497" y="32627"/>
                  </a:cubicBezTo>
                  <a:cubicBezTo>
                    <a:pt x="5690" y="33206"/>
                    <a:pt x="5883" y="33656"/>
                    <a:pt x="6044" y="34041"/>
                  </a:cubicBezTo>
                  <a:cubicBezTo>
                    <a:pt x="6108" y="34202"/>
                    <a:pt x="6204" y="34363"/>
                    <a:pt x="6269" y="34491"/>
                  </a:cubicBezTo>
                  <a:cubicBezTo>
                    <a:pt x="6333" y="34620"/>
                    <a:pt x="6397" y="34716"/>
                    <a:pt x="6526" y="34781"/>
                  </a:cubicBezTo>
                  <a:cubicBezTo>
                    <a:pt x="6590" y="34877"/>
                    <a:pt x="6687" y="34909"/>
                    <a:pt x="6815" y="34941"/>
                  </a:cubicBezTo>
                  <a:cubicBezTo>
                    <a:pt x="7104" y="35006"/>
                    <a:pt x="7554" y="35038"/>
                    <a:pt x="8165" y="35038"/>
                  </a:cubicBezTo>
                  <a:cubicBezTo>
                    <a:pt x="11283" y="35038"/>
                    <a:pt x="18098" y="34170"/>
                    <a:pt x="20991" y="33623"/>
                  </a:cubicBezTo>
                  <a:cubicBezTo>
                    <a:pt x="22791" y="33302"/>
                    <a:pt x="25587" y="32434"/>
                    <a:pt x="28159" y="31630"/>
                  </a:cubicBezTo>
                  <a:cubicBezTo>
                    <a:pt x="30731" y="30795"/>
                    <a:pt x="33077" y="30023"/>
                    <a:pt x="33849" y="29766"/>
                  </a:cubicBezTo>
                  <a:cubicBezTo>
                    <a:pt x="34749" y="29509"/>
                    <a:pt x="35392" y="28705"/>
                    <a:pt x="35874" y="27966"/>
                  </a:cubicBezTo>
                  <a:cubicBezTo>
                    <a:pt x="36131" y="27612"/>
                    <a:pt x="36324" y="27227"/>
                    <a:pt x="36484" y="26937"/>
                  </a:cubicBezTo>
                  <a:cubicBezTo>
                    <a:pt x="36645" y="26648"/>
                    <a:pt x="36806" y="26391"/>
                    <a:pt x="36870" y="26327"/>
                  </a:cubicBezTo>
                  <a:cubicBezTo>
                    <a:pt x="37095" y="26134"/>
                    <a:pt x="37352" y="25748"/>
                    <a:pt x="37609" y="25330"/>
                  </a:cubicBezTo>
                  <a:cubicBezTo>
                    <a:pt x="37834" y="24880"/>
                    <a:pt x="38060" y="24430"/>
                    <a:pt x="38060" y="23980"/>
                  </a:cubicBezTo>
                  <a:cubicBezTo>
                    <a:pt x="38060" y="23755"/>
                    <a:pt x="37995" y="23498"/>
                    <a:pt x="37802" y="23337"/>
                  </a:cubicBezTo>
                  <a:cubicBezTo>
                    <a:pt x="37545" y="23048"/>
                    <a:pt x="37159" y="23016"/>
                    <a:pt x="36774" y="23016"/>
                  </a:cubicBezTo>
                  <a:cubicBezTo>
                    <a:pt x="36420" y="23016"/>
                    <a:pt x="36002" y="23080"/>
                    <a:pt x="35649" y="23144"/>
                  </a:cubicBezTo>
                  <a:cubicBezTo>
                    <a:pt x="35295" y="23209"/>
                    <a:pt x="34974" y="23241"/>
                    <a:pt x="34813" y="23241"/>
                  </a:cubicBezTo>
                  <a:cubicBezTo>
                    <a:pt x="34170" y="23241"/>
                    <a:pt x="32949" y="23144"/>
                    <a:pt x="31631" y="23144"/>
                  </a:cubicBezTo>
                  <a:cubicBezTo>
                    <a:pt x="30184" y="23144"/>
                    <a:pt x="28963" y="24173"/>
                    <a:pt x="28545" y="25587"/>
                  </a:cubicBezTo>
                  <a:cubicBezTo>
                    <a:pt x="28352" y="26230"/>
                    <a:pt x="28127" y="26712"/>
                    <a:pt x="27966" y="27034"/>
                  </a:cubicBezTo>
                  <a:cubicBezTo>
                    <a:pt x="27870" y="27162"/>
                    <a:pt x="27805" y="27291"/>
                    <a:pt x="27741" y="27355"/>
                  </a:cubicBezTo>
                  <a:lnTo>
                    <a:pt x="27710" y="27401"/>
                  </a:lnTo>
                  <a:lnTo>
                    <a:pt x="27710" y="27401"/>
                  </a:lnTo>
                  <a:cubicBezTo>
                    <a:pt x="27485" y="27427"/>
                    <a:pt x="26976" y="27486"/>
                    <a:pt x="26295" y="27580"/>
                  </a:cubicBezTo>
                  <a:cubicBezTo>
                    <a:pt x="24880" y="27773"/>
                    <a:pt x="22727" y="28030"/>
                    <a:pt x="20734" y="28287"/>
                  </a:cubicBezTo>
                  <a:cubicBezTo>
                    <a:pt x="18741" y="28512"/>
                    <a:pt x="16876" y="28705"/>
                    <a:pt x="16137" y="28705"/>
                  </a:cubicBezTo>
                  <a:cubicBezTo>
                    <a:pt x="15141" y="28705"/>
                    <a:pt x="14144" y="28609"/>
                    <a:pt x="13373" y="28545"/>
                  </a:cubicBezTo>
                  <a:cubicBezTo>
                    <a:pt x="13019" y="28512"/>
                    <a:pt x="12698" y="28480"/>
                    <a:pt x="12505" y="28448"/>
                  </a:cubicBezTo>
                  <a:cubicBezTo>
                    <a:pt x="12442" y="28439"/>
                    <a:pt x="12386" y="28433"/>
                    <a:pt x="12339" y="28428"/>
                  </a:cubicBezTo>
                  <a:lnTo>
                    <a:pt x="12339" y="28428"/>
                  </a:lnTo>
                  <a:cubicBezTo>
                    <a:pt x="12138" y="27277"/>
                    <a:pt x="11161" y="21717"/>
                    <a:pt x="10415" y="18130"/>
                  </a:cubicBezTo>
                  <a:cubicBezTo>
                    <a:pt x="9997" y="16105"/>
                    <a:pt x="9580" y="14305"/>
                    <a:pt x="9226" y="12890"/>
                  </a:cubicBezTo>
                  <a:cubicBezTo>
                    <a:pt x="8840" y="11476"/>
                    <a:pt x="8487" y="10447"/>
                    <a:pt x="8133" y="9869"/>
                  </a:cubicBezTo>
                  <a:cubicBezTo>
                    <a:pt x="8075" y="9791"/>
                    <a:pt x="7993" y="9748"/>
                    <a:pt x="7909" y="9748"/>
                  </a:cubicBezTo>
                  <a:cubicBezTo>
                    <a:pt x="7854" y="9748"/>
                    <a:pt x="7798" y="9766"/>
                    <a:pt x="7747" y="9804"/>
                  </a:cubicBezTo>
                  <a:cubicBezTo>
                    <a:pt x="7619" y="9869"/>
                    <a:pt x="7587" y="10029"/>
                    <a:pt x="7683" y="10158"/>
                  </a:cubicBezTo>
                  <a:cubicBezTo>
                    <a:pt x="7972" y="10608"/>
                    <a:pt x="8326" y="11637"/>
                    <a:pt x="8680" y="13051"/>
                  </a:cubicBezTo>
                  <a:cubicBezTo>
                    <a:pt x="9065" y="14433"/>
                    <a:pt x="9451" y="16233"/>
                    <a:pt x="9901" y="18226"/>
                  </a:cubicBezTo>
                  <a:cubicBezTo>
                    <a:pt x="10319" y="20251"/>
                    <a:pt x="10801" y="22855"/>
                    <a:pt x="11187" y="24977"/>
                  </a:cubicBezTo>
                  <a:cubicBezTo>
                    <a:pt x="11380" y="26037"/>
                    <a:pt x="11540" y="26969"/>
                    <a:pt x="11669" y="27645"/>
                  </a:cubicBezTo>
                  <a:cubicBezTo>
                    <a:pt x="11798" y="28320"/>
                    <a:pt x="11862" y="28737"/>
                    <a:pt x="11862" y="28737"/>
                  </a:cubicBezTo>
                  <a:cubicBezTo>
                    <a:pt x="11862" y="28834"/>
                    <a:pt x="11958" y="28930"/>
                    <a:pt x="12087" y="28930"/>
                  </a:cubicBezTo>
                  <a:cubicBezTo>
                    <a:pt x="12087" y="28930"/>
                    <a:pt x="14048" y="29220"/>
                    <a:pt x="16137" y="29220"/>
                  </a:cubicBezTo>
                  <a:cubicBezTo>
                    <a:pt x="16683" y="29220"/>
                    <a:pt x="17680" y="29155"/>
                    <a:pt x="18869" y="29027"/>
                  </a:cubicBezTo>
                  <a:cubicBezTo>
                    <a:pt x="22469" y="28641"/>
                    <a:pt x="27902" y="27902"/>
                    <a:pt x="27902" y="27902"/>
                  </a:cubicBezTo>
                  <a:cubicBezTo>
                    <a:pt x="27966" y="27902"/>
                    <a:pt x="28030" y="27870"/>
                    <a:pt x="28063" y="27805"/>
                  </a:cubicBezTo>
                  <a:cubicBezTo>
                    <a:pt x="28095" y="27805"/>
                    <a:pt x="28673" y="27098"/>
                    <a:pt x="29059" y="25748"/>
                  </a:cubicBezTo>
                  <a:cubicBezTo>
                    <a:pt x="29413" y="24526"/>
                    <a:pt x="30441" y="23691"/>
                    <a:pt x="31631" y="23691"/>
                  </a:cubicBezTo>
                  <a:cubicBezTo>
                    <a:pt x="32916" y="23691"/>
                    <a:pt x="34138" y="23787"/>
                    <a:pt x="34813" y="23787"/>
                  </a:cubicBezTo>
                  <a:cubicBezTo>
                    <a:pt x="35070" y="23787"/>
                    <a:pt x="35392" y="23723"/>
                    <a:pt x="35745" y="23659"/>
                  </a:cubicBezTo>
                  <a:cubicBezTo>
                    <a:pt x="36099" y="23594"/>
                    <a:pt x="36484" y="23530"/>
                    <a:pt x="36774" y="23530"/>
                  </a:cubicBezTo>
                  <a:cubicBezTo>
                    <a:pt x="37095" y="23530"/>
                    <a:pt x="37320" y="23594"/>
                    <a:pt x="37417" y="23723"/>
                  </a:cubicBezTo>
                  <a:cubicBezTo>
                    <a:pt x="37481" y="23755"/>
                    <a:pt x="37513" y="23851"/>
                    <a:pt x="37513" y="23980"/>
                  </a:cubicBezTo>
                  <a:cubicBezTo>
                    <a:pt x="37513" y="24237"/>
                    <a:pt x="37352" y="24687"/>
                    <a:pt x="37127" y="25073"/>
                  </a:cubicBezTo>
                  <a:cubicBezTo>
                    <a:pt x="36934" y="25427"/>
                    <a:pt x="36645" y="25812"/>
                    <a:pt x="36484" y="25941"/>
                  </a:cubicBezTo>
                  <a:cubicBezTo>
                    <a:pt x="36324" y="26134"/>
                    <a:pt x="36195" y="26359"/>
                    <a:pt x="36034" y="26680"/>
                  </a:cubicBezTo>
                  <a:cubicBezTo>
                    <a:pt x="35777" y="27130"/>
                    <a:pt x="35456" y="27709"/>
                    <a:pt x="35070" y="28191"/>
                  </a:cubicBezTo>
                  <a:cubicBezTo>
                    <a:pt x="34684" y="28705"/>
                    <a:pt x="34202" y="29123"/>
                    <a:pt x="33688" y="29252"/>
                  </a:cubicBezTo>
                  <a:cubicBezTo>
                    <a:pt x="32884" y="29509"/>
                    <a:pt x="30570" y="30312"/>
                    <a:pt x="27998" y="31116"/>
                  </a:cubicBezTo>
                  <a:cubicBezTo>
                    <a:pt x="25459" y="31952"/>
                    <a:pt x="22630" y="32788"/>
                    <a:pt x="20894" y="33109"/>
                  </a:cubicBezTo>
                  <a:cubicBezTo>
                    <a:pt x="18066" y="33623"/>
                    <a:pt x="11187" y="34491"/>
                    <a:pt x="8165" y="34491"/>
                  </a:cubicBezTo>
                  <a:cubicBezTo>
                    <a:pt x="7779" y="34491"/>
                    <a:pt x="7458" y="34491"/>
                    <a:pt x="7233" y="34459"/>
                  </a:cubicBezTo>
                  <a:cubicBezTo>
                    <a:pt x="7104" y="34459"/>
                    <a:pt x="7008" y="34427"/>
                    <a:pt x="6944" y="34395"/>
                  </a:cubicBezTo>
                  <a:lnTo>
                    <a:pt x="6879" y="34395"/>
                  </a:lnTo>
                  <a:lnTo>
                    <a:pt x="6847" y="34363"/>
                  </a:lnTo>
                  <a:cubicBezTo>
                    <a:pt x="6847" y="34363"/>
                    <a:pt x="6783" y="34298"/>
                    <a:pt x="6719" y="34202"/>
                  </a:cubicBezTo>
                  <a:cubicBezTo>
                    <a:pt x="6494" y="33848"/>
                    <a:pt x="6140" y="32948"/>
                    <a:pt x="5787" y="31791"/>
                  </a:cubicBezTo>
                  <a:cubicBezTo>
                    <a:pt x="4629" y="28384"/>
                    <a:pt x="3119" y="22630"/>
                    <a:pt x="2733" y="20476"/>
                  </a:cubicBezTo>
                  <a:cubicBezTo>
                    <a:pt x="2476" y="19126"/>
                    <a:pt x="1929" y="16330"/>
                    <a:pt x="1447" y="13404"/>
                  </a:cubicBezTo>
                  <a:cubicBezTo>
                    <a:pt x="965" y="10479"/>
                    <a:pt x="547" y="7426"/>
                    <a:pt x="547" y="5497"/>
                  </a:cubicBezTo>
                  <a:cubicBezTo>
                    <a:pt x="547" y="4950"/>
                    <a:pt x="579" y="4468"/>
                    <a:pt x="643" y="4179"/>
                  </a:cubicBezTo>
                  <a:cubicBezTo>
                    <a:pt x="965" y="2925"/>
                    <a:pt x="1576" y="1993"/>
                    <a:pt x="2058" y="1382"/>
                  </a:cubicBezTo>
                  <a:cubicBezTo>
                    <a:pt x="2315" y="1061"/>
                    <a:pt x="2540" y="836"/>
                    <a:pt x="2733" y="707"/>
                  </a:cubicBezTo>
                  <a:cubicBezTo>
                    <a:pt x="2797" y="643"/>
                    <a:pt x="2861" y="579"/>
                    <a:pt x="2926" y="547"/>
                  </a:cubicBezTo>
                  <a:lnTo>
                    <a:pt x="2958" y="515"/>
                  </a:lnTo>
                  <a:lnTo>
                    <a:pt x="2990" y="482"/>
                  </a:lnTo>
                  <a:cubicBezTo>
                    <a:pt x="3119" y="418"/>
                    <a:pt x="3151" y="225"/>
                    <a:pt x="3054" y="129"/>
                  </a:cubicBezTo>
                  <a:cubicBezTo>
                    <a:pt x="2990" y="43"/>
                    <a:pt x="2897" y="0"/>
                    <a:pt x="2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383;p64">
              <a:extLst>
                <a:ext uri="{FF2B5EF4-FFF2-40B4-BE49-F238E27FC236}">
                  <a16:creationId xmlns:a16="http://schemas.microsoft.com/office/drawing/2014/main" id="{931E8BC8-6C60-4C91-853E-E8472500C0A6}"/>
                </a:ext>
              </a:extLst>
            </p:cNvPr>
            <p:cNvSpPr/>
            <p:nvPr/>
          </p:nvSpPr>
          <p:spPr>
            <a:xfrm>
              <a:off x="3009575" y="2539650"/>
              <a:ext cx="274875" cy="206550"/>
            </a:xfrm>
            <a:custGeom>
              <a:avLst/>
              <a:gdLst/>
              <a:ahLst/>
              <a:cxnLst/>
              <a:rect l="l" t="t" r="r" b="b"/>
              <a:pathLst>
                <a:path w="10995" h="8262" extrusionOk="0">
                  <a:moveTo>
                    <a:pt x="9590" y="1"/>
                  </a:moveTo>
                  <a:cubicBezTo>
                    <a:pt x="8905" y="1"/>
                    <a:pt x="8048" y="258"/>
                    <a:pt x="7619" y="258"/>
                  </a:cubicBezTo>
                  <a:cubicBezTo>
                    <a:pt x="6944" y="258"/>
                    <a:pt x="5722" y="162"/>
                    <a:pt x="4437" y="162"/>
                  </a:cubicBezTo>
                  <a:cubicBezTo>
                    <a:pt x="3119" y="162"/>
                    <a:pt x="1994" y="1094"/>
                    <a:pt x="1608" y="2412"/>
                  </a:cubicBezTo>
                  <a:cubicBezTo>
                    <a:pt x="1222" y="3730"/>
                    <a:pt x="676" y="4373"/>
                    <a:pt x="676" y="4373"/>
                  </a:cubicBezTo>
                  <a:cubicBezTo>
                    <a:pt x="676" y="4373"/>
                    <a:pt x="419" y="4405"/>
                    <a:pt x="1" y="4469"/>
                  </a:cubicBezTo>
                  <a:cubicBezTo>
                    <a:pt x="226" y="4983"/>
                    <a:pt x="451" y="5594"/>
                    <a:pt x="483" y="6237"/>
                  </a:cubicBezTo>
                  <a:cubicBezTo>
                    <a:pt x="515" y="6944"/>
                    <a:pt x="451" y="7651"/>
                    <a:pt x="354" y="8262"/>
                  </a:cubicBezTo>
                  <a:cubicBezTo>
                    <a:pt x="3151" y="7394"/>
                    <a:pt x="5722" y="6494"/>
                    <a:pt x="6590" y="6237"/>
                  </a:cubicBezTo>
                  <a:cubicBezTo>
                    <a:pt x="8165" y="5787"/>
                    <a:pt x="9033" y="3344"/>
                    <a:pt x="9483" y="2862"/>
                  </a:cubicBezTo>
                  <a:cubicBezTo>
                    <a:pt x="9965" y="2412"/>
                    <a:pt x="10994" y="804"/>
                    <a:pt x="10415" y="258"/>
                  </a:cubicBezTo>
                  <a:cubicBezTo>
                    <a:pt x="10233" y="65"/>
                    <a:pt x="9933" y="1"/>
                    <a:pt x="95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384;p64">
              <a:extLst>
                <a:ext uri="{FF2B5EF4-FFF2-40B4-BE49-F238E27FC236}">
                  <a16:creationId xmlns:a16="http://schemas.microsoft.com/office/drawing/2014/main" id="{EA6E0F6D-0BE3-42A7-8944-69BEEB7E02D6}"/>
                </a:ext>
              </a:extLst>
            </p:cNvPr>
            <p:cNvSpPr/>
            <p:nvPr/>
          </p:nvSpPr>
          <p:spPr>
            <a:xfrm>
              <a:off x="3002350" y="2533225"/>
              <a:ext cx="278875" cy="219750"/>
            </a:xfrm>
            <a:custGeom>
              <a:avLst/>
              <a:gdLst/>
              <a:ahLst/>
              <a:cxnLst/>
              <a:rect l="l" t="t" r="r" b="b"/>
              <a:pathLst>
                <a:path w="11155" h="8790" extrusionOk="0">
                  <a:moveTo>
                    <a:pt x="9869" y="515"/>
                  </a:moveTo>
                  <a:cubicBezTo>
                    <a:pt x="10190" y="515"/>
                    <a:pt x="10415" y="579"/>
                    <a:pt x="10512" y="708"/>
                  </a:cubicBezTo>
                  <a:cubicBezTo>
                    <a:pt x="10576" y="740"/>
                    <a:pt x="10608" y="836"/>
                    <a:pt x="10608" y="965"/>
                  </a:cubicBezTo>
                  <a:cubicBezTo>
                    <a:pt x="10608" y="1222"/>
                    <a:pt x="10447" y="1672"/>
                    <a:pt x="10222" y="2058"/>
                  </a:cubicBezTo>
                  <a:cubicBezTo>
                    <a:pt x="10029" y="2412"/>
                    <a:pt x="9740" y="2797"/>
                    <a:pt x="9579" y="2926"/>
                  </a:cubicBezTo>
                  <a:cubicBezTo>
                    <a:pt x="9419" y="3119"/>
                    <a:pt x="9290" y="3344"/>
                    <a:pt x="9129" y="3665"/>
                  </a:cubicBezTo>
                  <a:cubicBezTo>
                    <a:pt x="8872" y="4115"/>
                    <a:pt x="8551" y="4694"/>
                    <a:pt x="8165" y="5176"/>
                  </a:cubicBezTo>
                  <a:cubicBezTo>
                    <a:pt x="7779" y="5690"/>
                    <a:pt x="7297" y="6108"/>
                    <a:pt x="6783" y="6237"/>
                  </a:cubicBezTo>
                  <a:cubicBezTo>
                    <a:pt x="5958" y="6481"/>
                    <a:pt x="3592" y="7307"/>
                    <a:pt x="984" y="8134"/>
                  </a:cubicBezTo>
                  <a:lnTo>
                    <a:pt x="984" y="8134"/>
                  </a:lnTo>
                  <a:cubicBezTo>
                    <a:pt x="1027" y="7751"/>
                    <a:pt x="1061" y="7331"/>
                    <a:pt x="1061" y="6912"/>
                  </a:cubicBezTo>
                  <a:cubicBezTo>
                    <a:pt x="1061" y="6783"/>
                    <a:pt x="1061" y="6622"/>
                    <a:pt x="1029" y="6494"/>
                  </a:cubicBezTo>
                  <a:cubicBezTo>
                    <a:pt x="1003" y="5926"/>
                    <a:pt x="853" y="5400"/>
                    <a:pt x="662" y="4932"/>
                  </a:cubicBezTo>
                  <a:lnTo>
                    <a:pt x="662" y="4932"/>
                  </a:lnTo>
                  <a:cubicBezTo>
                    <a:pt x="875" y="4902"/>
                    <a:pt x="997" y="4887"/>
                    <a:pt x="997" y="4887"/>
                  </a:cubicBezTo>
                  <a:cubicBezTo>
                    <a:pt x="1061" y="4887"/>
                    <a:pt x="1125" y="4855"/>
                    <a:pt x="1158" y="4790"/>
                  </a:cubicBezTo>
                  <a:cubicBezTo>
                    <a:pt x="1190" y="4790"/>
                    <a:pt x="1768" y="4083"/>
                    <a:pt x="2154" y="2733"/>
                  </a:cubicBezTo>
                  <a:cubicBezTo>
                    <a:pt x="2508" y="1511"/>
                    <a:pt x="3536" y="676"/>
                    <a:pt x="4726" y="676"/>
                  </a:cubicBezTo>
                  <a:cubicBezTo>
                    <a:pt x="6011" y="676"/>
                    <a:pt x="7233" y="772"/>
                    <a:pt x="7908" y="772"/>
                  </a:cubicBezTo>
                  <a:cubicBezTo>
                    <a:pt x="8165" y="772"/>
                    <a:pt x="8487" y="708"/>
                    <a:pt x="8840" y="644"/>
                  </a:cubicBezTo>
                  <a:cubicBezTo>
                    <a:pt x="9194" y="579"/>
                    <a:pt x="9579" y="515"/>
                    <a:pt x="9869" y="515"/>
                  </a:cubicBezTo>
                  <a:close/>
                  <a:moveTo>
                    <a:pt x="9869" y="1"/>
                  </a:moveTo>
                  <a:cubicBezTo>
                    <a:pt x="9515" y="1"/>
                    <a:pt x="9097" y="65"/>
                    <a:pt x="8744" y="129"/>
                  </a:cubicBezTo>
                  <a:cubicBezTo>
                    <a:pt x="8390" y="194"/>
                    <a:pt x="8069" y="226"/>
                    <a:pt x="7908" y="226"/>
                  </a:cubicBezTo>
                  <a:cubicBezTo>
                    <a:pt x="7265" y="226"/>
                    <a:pt x="6044" y="129"/>
                    <a:pt x="4726" y="129"/>
                  </a:cubicBezTo>
                  <a:cubicBezTo>
                    <a:pt x="3279" y="129"/>
                    <a:pt x="2058" y="1158"/>
                    <a:pt x="1640" y="2572"/>
                  </a:cubicBezTo>
                  <a:cubicBezTo>
                    <a:pt x="1447" y="3215"/>
                    <a:pt x="1222" y="3697"/>
                    <a:pt x="1061" y="4019"/>
                  </a:cubicBezTo>
                  <a:cubicBezTo>
                    <a:pt x="965" y="4147"/>
                    <a:pt x="900" y="4276"/>
                    <a:pt x="836" y="4340"/>
                  </a:cubicBezTo>
                  <a:lnTo>
                    <a:pt x="803" y="4389"/>
                  </a:lnTo>
                  <a:lnTo>
                    <a:pt x="803" y="4389"/>
                  </a:lnTo>
                  <a:cubicBezTo>
                    <a:pt x="688" y="4405"/>
                    <a:pt x="500" y="4432"/>
                    <a:pt x="258" y="4469"/>
                  </a:cubicBezTo>
                  <a:cubicBezTo>
                    <a:pt x="161" y="4469"/>
                    <a:pt x="97" y="4533"/>
                    <a:pt x="65" y="4597"/>
                  </a:cubicBezTo>
                  <a:cubicBezTo>
                    <a:pt x="0" y="4662"/>
                    <a:pt x="0" y="4758"/>
                    <a:pt x="33" y="4822"/>
                  </a:cubicBezTo>
                  <a:cubicBezTo>
                    <a:pt x="258" y="5337"/>
                    <a:pt x="483" y="5915"/>
                    <a:pt x="515" y="6526"/>
                  </a:cubicBezTo>
                  <a:cubicBezTo>
                    <a:pt x="515" y="6655"/>
                    <a:pt x="515" y="6783"/>
                    <a:pt x="515" y="6912"/>
                  </a:cubicBezTo>
                  <a:cubicBezTo>
                    <a:pt x="515" y="7458"/>
                    <a:pt x="450" y="8005"/>
                    <a:pt x="386" y="8487"/>
                  </a:cubicBezTo>
                  <a:cubicBezTo>
                    <a:pt x="386" y="8583"/>
                    <a:pt x="418" y="8680"/>
                    <a:pt x="483" y="8744"/>
                  </a:cubicBezTo>
                  <a:cubicBezTo>
                    <a:pt x="528" y="8767"/>
                    <a:pt x="590" y="8789"/>
                    <a:pt x="656" y="8789"/>
                  </a:cubicBezTo>
                  <a:cubicBezTo>
                    <a:pt x="683" y="8789"/>
                    <a:pt x="711" y="8786"/>
                    <a:pt x="740" y="8776"/>
                  </a:cubicBezTo>
                  <a:cubicBezTo>
                    <a:pt x="3504" y="7908"/>
                    <a:pt x="6108" y="7008"/>
                    <a:pt x="6944" y="6751"/>
                  </a:cubicBezTo>
                  <a:cubicBezTo>
                    <a:pt x="7844" y="6494"/>
                    <a:pt x="8487" y="5690"/>
                    <a:pt x="8969" y="4951"/>
                  </a:cubicBezTo>
                  <a:cubicBezTo>
                    <a:pt x="9226" y="4597"/>
                    <a:pt x="9419" y="4212"/>
                    <a:pt x="9579" y="3922"/>
                  </a:cubicBezTo>
                  <a:cubicBezTo>
                    <a:pt x="9740" y="3633"/>
                    <a:pt x="9901" y="3376"/>
                    <a:pt x="9965" y="3312"/>
                  </a:cubicBezTo>
                  <a:cubicBezTo>
                    <a:pt x="10190" y="3119"/>
                    <a:pt x="10447" y="2733"/>
                    <a:pt x="10704" y="2315"/>
                  </a:cubicBezTo>
                  <a:cubicBezTo>
                    <a:pt x="10929" y="1865"/>
                    <a:pt x="11155" y="1415"/>
                    <a:pt x="11155" y="965"/>
                  </a:cubicBezTo>
                  <a:cubicBezTo>
                    <a:pt x="11155" y="740"/>
                    <a:pt x="11090" y="483"/>
                    <a:pt x="10897" y="322"/>
                  </a:cubicBezTo>
                  <a:cubicBezTo>
                    <a:pt x="10640" y="33"/>
                    <a:pt x="10254" y="1"/>
                    <a:pt x="98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385;p64">
              <a:extLst>
                <a:ext uri="{FF2B5EF4-FFF2-40B4-BE49-F238E27FC236}">
                  <a16:creationId xmlns:a16="http://schemas.microsoft.com/office/drawing/2014/main" id="{AE4346DE-9A32-46CF-BA53-6046EE8DC26E}"/>
                </a:ext>
              </a:extLst>
            </p:cNvPr>
            <p:cNvSpPr/>
            <p:nvPr/>
          </p:nvSpPr>
          <p:spPr>
            <a:xfrm>
              <a:off x="3041725" y="2911725"/>
              <a:ext cx="238700" cy="81200"/>
            </a:xfrm>
            <a:custGeom>
              <a:avLst/>
              <a:gdLst/>
              <a:ahLst/>
              <a:cxnLst/>
              <a:rect l="l" t="t" r="r" b="b"/>
              <a:pathLst>
                <a:path w="9548" h="3248" extrusionOk="0">
                  <a:moveTo>
                    <a:pt x="1897" y="1"/>
                  </a:moveTo>
                  <a:lnTo>
                    <a:pt x="0" y="3022"/>
                  </a:lnTo>
                  <a:cubicBezTo>
                    <a:pt x="0" y="3022"/>
                    <a:pt x="2411" y="3247"/>
                    <a:pt x="3215" y="3247"/>
                  </a:cubicBezTo>
                  <a:cubicBezTo>
                    <a:pt x="4019" y="3247"/>
                    <a:pt x="9547" y="2637"/>
                    <a:pt x="8744" y="1737"/>
                  </a:cubicBezTo>
                  <a:cubicBezTo>
                    <a:pt x="7940" y="804"/>
                    <a:pt x="1897" y="1"/>
                    <a:pt x="18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386;p64">
              <a:extLst>
                <a:ext uri="{FF2B5EF4-FFF2-40B4-BE49-F238E27FC236}">
                  <a16:creationId xmlns:a16="http://schemas.microsoft.com/office/drawing/2014/main" id="{2E4BE23C-9DB4-452B-84F8-53B1E495128F}"/>
                </a:ext>
              </a:extLst>
            </p:cNvPr>
            <p:cNvSpPr/>
            <p:nvPr/>
          </p:nvSpPr>
          <p:spPr>
            <a:xfrm>
              <a:off x="3034500" y="2905300"/>
              <a:ext cx="234675" cy="94050"/>
            </a:xfrm>
            <a:custGeom>
              <a:avLst/>
              <a:gdLst/>
              <a:ahLst/>
              <a:cxnLst/>
              <a:rect l="l" t="t" r="r" b="b"/>
              <a:pathLst>
                <a:path w="9387" h="3762" extrusionOk="0">
                  <a:moveTo>
                    <a:pt x="2318" y="567"/>
                  </a:moveTo>
                  <a:cubicBezTo>
                    <a:pt x="2486" y="586"/>
                    <a:pt x="2755" y="620"/>
                    <a:pt x="3086" y="676"/>
                  </a:cubicBezTo>
                  <a:cubicBezTo>
                    <a:pt x="3954" y="804"/>
                    <a:pt x="5272" y="1029"/>
                    <a:pt x="6429" y="1286"/>
                  </a:cubicBezTo>
                  <a:cubicBezTo>
                    <a:pt x="7040" y="1447"/>
                    <a:pt x="7586" y="1576"/>
                    <a:pt x="8004" y="1736"/>
                  </a:cubicBezTo>
                  <a:cubicBezTo>
                    <a:pt x="8422" y="1897"/>
                    <a:pt x="8743" y="2058"/>
                    <a:pt x="8840" y="2154"/>
                  </a:cubicBezTo>
                  <a:cubicBezTo>
                    <a:pt x="8840" y="2154"/>
                    <a:pt x="8776" y="2219"/>
                    <a:pt x="8615" y="2283"/>
                  </a:cubicBezTo>
                  <a:cubicBezTo>
                    <a:pt x="8390" y="2411"/>
                    <a:pt x="7972" y="2572"/>
                    <a:pt x="7490" y="2669"/>
                  </a:cubicBezTo>
                  <a:cubicBezTo>
                    <a:pt x="6750" y="2829"/>
                    <a:pt x="5850" y="2990"/>
                    <a:pt x="5111" y="3086"/>
                  </a:cubicBezTo>
                  <a:cubicBezTo>
                    <a:pt x="4340" y="3183"/>
                    <a:pt x="3697" y="3215"/>
                    <a:pt x="3504" y="3215"/>
                  </a:cubicBezTo>
                  <a:cubicBezTo>
                    <a:pt x="3118" y="3215"/>
                    <a:pt x="2315" y="3183"/>
                    <a:pt x="1607" y="3119"/>
                  </a:cubicBezTo>
                  <a:cubicBezTo>
                    <a:pt x="1286" y="3104"/>
                    <a:pt x="984" y="3083"/>
                    <a:pt x="751" y="3064"/>
                  </a:cubicBezTo>
                  <a:lnTo>
                    <a:pt x="751" y="3064"/>
                  </a:lnTo>
                  <a:lnTo>
                    <a:pt x="2318" y="567"/>
                  </a:lnTo>
                  <a:close/>
                  <a:moveTo>
                    <a:pt x="2218" y="1"/>
                  </a:moveTo>
                  <a:cubicBezTo>
                    <a:pt x="2090" y="1"/>
                    <a:pt x="1993" y="33"/>
                    <a:pt x="1929" y="129"/>
                  </a:cubicBezTo>
                  <a:lnTo>
                    <a:pt x="32" y="3151"/>
                  </a:lnTo>
                  <a:cubicBezTo>
                    <a:pt x="0" y="3215"/>
                    <a:pt x="0" y="3311"/>
                    <a:pt x="32" y="3408"/>
                  </a:cubicBezTo>
                  <a:cubicBezTo>
                    <a:pt x="64" y="3504"/>
                    <a:pt x="161" y="3536"/>
                    <a:pt x="257" y="3569"/>
                  </a:cubicBezTo>
                  <a:cubicBezTo>
                    <a:pt x="257" y="3569"/>
                    <a:pt x="2668" y="3762"/>
                    <a:pt x="3504" y="3762"/>
                  </a:cubicBezTo>
                  <a:cubicBezTo>
                    <a:pt x="3697" y="3762"/>
                    <a:pt x="4147" y="3729"/>
                    <a:pt x="4725" y="3665"/>
                  </a:cubicBezTo>
                  <a:cubicBezTo>
                    <a:pt x="5561" y="3569"/>
                    <a:pt x="6686" y="3408"/>
                    <a:pt x="7586" y="3183"/>
                  </a:cubicBezTo>
                  <a:cubicBezTo>
                    <a:pt x="8036" y="3086"/>
                    <a:pt x="8454" y="2958"/>
                    <a:pt x="8776" y="2829"/>
                  </a:cubicBezTo>
                  <a:cubicBezTo>
                    <a:pt x="8936" y="2765"/>
                    <a:pt x="9065" y="2669"/>
                    <a:pt x="9161" y="2572"/>
                  </a:cubicBezTo>
                  <a:cubicBezTo>
                    <a:pt x="9258" y="2476"/>
                    <a:pt x="9386" y="2347"/>
                    <a:pt x="9386" y="2154"/>
                  </a:cubicBezTo>
                  <a:cubicBezTo>
                    <a:pt x="9386" y="2026"/>
                    <a:pt x="9322" y="1897"/>
                    <a:pt x="9226" y="1801"/>
                  </a:cubicBezTo>
                  <a:cubicBezTo>
                    <a:pt x="9065" y="1640"/>
                    <a:pt x="8872" y="1511"/>
                    <a:pt x="8615" y="1415"/>
                  </a:cubicBezTo>
                  <a:cubicBezTo>
                    <a:pt x="7715" y="997"/>
                    <a:pt x="6140" y="676"/>
                    <a:pt x="4758" y="418"/>
                  </a:cubicBezTo>
                  <a:cubicBezTo>
                    <a:pt x="3375" y="161"/>
                    <a:pt x="2218" y="1"/>
                    <a:pt x="2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387;p64">
              <a:extLst>
                <a:ext uri="{FF2B5EF4-FFF2-40B4-BE49-F238E27FC236}">
                  <a16:creationId xmlns:a16="http://schemas.microsoft.com/office/drawing/2014/main" id="{81863DE8-D7E8-46B5-898F-E83C42742034}"/>
                </a:ext>
              </a:extLst>
            </p:cNvPr>
            <p:cNvSpPr/>
            <p:nvPr/>
          </p:nvSpPr>
          <p:spPr>
            <a:xfrm>
              <a:off x="2902700" y="2851450"/>
              <a:ext cx="604350" cy="551325"/>
            </a:xfrm>
            <a:custGeom>
              <a:avLst/>
              <a:gdLst/>
              <a:ahLst/>
              <a:cxnLst/>
              <a:rect l="l" t="t" r="r" b="b"/>
              <a:pathLst>
                <a:path w="24174" h="22053" extrusionOk="0">
                  <a:moveTo>
                    <a:pt x="17616" y="1"/>
                  </a:moveTo>
                  <a:lnTo>
                    <a:pt x="0" y="8166"/>
                  </a:lnTo>
                  <a:lnTo>
                    <a:pt x="6847" y="22052"/>
                  </a:lnTo>
                  <a:lnTo>
                    <a:pt x="24173" y="13277"/>
                  </a:lnTo>
                  <a:lnTo>
                    <a:pt x="176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388;p64">
              <a:extLst>
                <a:ext uri="{FF2B5EF4-FFF2-40B4-BE49-F238E27FC236}">
                  <a16:creationId xmlns:a16="http://schemas.microsoft.com/office/drawing/2014/main" id="{616F6812-EDC7-46BA-B9E7-34EF82C78AE1}"/>
                </a:ext>
              </a:extLst>
            </p:cNvPr>
            <p:cNvSpPr/>
            <p:nvPr/>
          </p:nvSpPr>
          <p:spPr>
            <a:xfrm>
              <a:off x="2896275" y="2845050"/>
              <a:ext cx="618000" cy="564150"/>
            </a:xfrm>
            <a:custGeom>
              <a:avLst/>
              <a:gdLst/>
              <a:ahLst/>
              <a:cxnLst/>
              <a:rect l="l" t="t" r="r" b="b"/>
              <a:pathLst>
                <a:path w="24720" h="22566" extrusionOk="0">
                  <a:moveTo>
                    <a:pt x="17765" y="623"/>
                  </a:moveTo>
                  <a:lnTo>
                    <a:pt x="24076" y="13436"/>
                  </a:lnTo>
                  <a:lnTo>
                    <a:pt x="7233" y="21954"/>
                  </a:lnTo>
                  <a:lnTo>
                    <a:pt x="643" y="8550"/>
                  </a:lnTo>
                  <a:lnTo>
                    <a:pt x="17765" y="623"/>
                  </a:lnTo>
                  <a:close/>
                  <a:moveTo>
                    <a:pt x="17904" y="1"/>
                  </a:moveTo>
                  <a:cubicBezTo>
                    <a:pt x="17861" y="1"/>
                    <a:pt x="17817" y="12"/>
                    <a:pt x="17776" y="32"/>
                  </a:cubicBezTo>
                  <a:lnTo>
                    <a:pt x="161" y="8164"/>
                  </a:lnTo>
                  <a:cubicBezTo>
                    <a:pt x="97" y="8197"/>
                    <a:pt x="32" y="8261"/>
                    <a:pt x="0" y="8325"/>
                  </a:cubicBezTo>
                  <a:cubicBezTo>
                    <a:pt x="0" y="8389"/>
                    <a:pt x="0" y="8454"/>
                    <a:pt x="32" y="8518"/>
                  </a:cubicBezTo>
                  <a:lnTo>
                    <a:pt x="6879" y="22437"/>
                  </a:lnTo>
                  <a:cubicBezTo>
                    <a:pt x="6911" y="22501"/>
                    <a:pt x="6944" y="22533"/>
                    <a:pt x="7040" y="22565"/>
                  </a:cubicBezTo>
                  <a:cubicBezTo>
                    <a:pt x="7104" y="22565"/>
                    <a:pt x="7169" y="22565"/>
                    <a:pt x="7233" y="22533"/>
                  </a:cubicBezTo>
                  <a:lnTo>
                    <a:pt x="24527" y="13790"/>
                  </a:lnTo>
                  <a:cubicBezTo>
                    <a:pt x="24687" y="13725"/>
                    <a:pt x="24719" y="13565"/>
                    <a:pt x="24655" y="13436"/>
                  </a:cubicBezTo>
                  <a:lnTo>
                    <a:pt x="18130" y="160"/>
                  </a:lnTo>
                  <a:cubicBezTo>
                    <a:pt x="18086" y="51"/>
                    <a:pt x="17997" y="1"/>
                    <a:pt x="179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389;p64">
              <a:extLst>
                <a:ext uri="{FF2B5EF4-FFF2-40B4-BE49-F238E27FC236}">
                  <a16:creationId xmlns:a16="http://schemas.microsoft.com/office/drawing/2014/main" id="{5868436C-3B17-4119-91C0-2A3A1DD9BE31}"/>
                </a:ext>
              </a:extLst>
            </p:cNvPr>
            <p:cNvSpPr/>
            <p:nvPr/>
          </p:nvSpPr>
          <p:spPr>
            <a:xfrm>
              <a:off x="3048950" y="2939850"/>
              <a:ext cx="145475" cy="79925"/>
            </a:xfrm>
            <a:custGeom>
              <a:avLst/>
              <a:gdLst/>
              <a:ahLst/>
              <a:cxnLst/>
              <a:rect l="l" t="t" r="r" b="b"/>
              <a:pathLst>
                <a:path w="5819" h="3197" extrusionOk="0">
                  <a:moveTo>
                    <a:pt x="3119" y="1"/>
                  </a:moveTo>
                  <a:lnTo>
                    <a:pt x="1" y="1094"/>
                  </a:lnTo>
                  <a:cubicBezTo>
                    <a:pt x="1" y="1094"/>
                    <a:pt x="2122" y="1094"/>
                    <a:pt x="2604" y="1415"/>
                  </a:cubicBezTo>
                  <a:cubicBezTo>
                    <a:pt x="3061" y="1672"/>
                    <a:pt x="4786" y="3197"/>
                    <a:pt x="5369" y="3197"/>
                  </a:cubicBezTo>
                  <a:cubicBezTo>
                    <a:pt x="5442" y="3197"/>
                    <a:pt x="5497" y="3173"/>
                    <a:pt x="5530" y="3119"/>
                  </a:cubicBezTo>
                  <a:cubicBezTo>
                    <a:pt x="5819" y="2605"/>
                    <a:pt x="4630" y="1415"/>
                    <a:pt x="4115" y="901"/>
                  </a:cubicBezTo>
                  <a:cubicBezTo>
                    <a:pt x="3633" y="387"/>
                    <a:pt x="3119" y="1"/>
                    <a:pt x="31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390;p64">
              <a:extLst>
                <a:ext uri="{FF2B5EF4-FFF2-40B4-BE49-F238E27FC236}">
                  <a16:creationId xmlns:a16="http://schemas.microsoft.com/office/drawing/2014/main" id="{AA6C33E0-364A-419C-B947-D17588406122}"/>
                </a:ext>
              </a:extLst>
            </p:cNvPr>
            <p:cNvSpPr/>
            <p:nvPr/>
          </p:nvSpPr>
          <p:spPr>
            <a:xfrm>
              <a:off x="3042525" y="2932825"/>
              <a:ext cx="152725" cy="93850"/>
            </a:xfrm>
            <a:custGeom>
              <a:avLst/>
              <a:gdLst/>
              <a:ahLst/>
              <a:cxnLst/>
              <a:rect l="l" t="t" r="r" b="b"/>
              <a:pathLst>
                <a:path w="6109" h="3754" extrusionOk="0">
                  <a:moveTo>
                    <a:pt x="3389" y="1"/>
                  </a:moveTo>
                  <a:cubicBezTo>
                    <a:pt x="3303" y="1"/>
                    <a:pt x="3209" y="43"/>
                    <a:pt x="3151" y="121"/>
                  </a:cubicBezTo>
                  <a:cubicBezTo>
                    <a:pt x="3086" y="218"/>
                    <a:pt x="3086" y="378"/>
                    <a:pt x="3215" y="475"/>
                  </a:cubicBezTo>
                  <a:cubicBezTo>
                    <a:pt x="3215" y="475"/>
                    <a:pt x="3247" y="507"/>
                    <a:pt x="3279" y="539"/>
                  </a:cubicBezTo>
                  <a:cubicBezTo>
                    <a:pt x="3440" y="700"/>
                    <a:pt x="3826" y="989"/>
                    <a:pt x="4179" y="1375"/>
                  </a:cubicBezTo>
                  <a:cubicBezTo>
                    <a:pt x="4404" y="1600"/>
                    <a:pt x="4758" y="1953"/>
                    <a:pt x="5079" y="2307"/>
                  </a:cubicBezTo>
                  <a:cubicBezTo>
                    <a:pt x="5208" y="2500"/>
                    <a:pt x="5337" y="2693"/>
                    <a:pt x="5433" y="2853"/>
                  </a:cubicBezTo>
                  <a:cubicBezTo>
                    <a:pt x="5528" y="3012"/>
                    <a:pt x="5561" y="3139"/>
                    <a:pt x="5562" y="3204"/>
                  </a:cubicBezTo>
                  <a:lnTo>
                    <a:pt x="5562" y="3204"/>
                  </a:lnTo>
                  <a:cubicBezTo>
                    <a:pt x="5528" y="3200"/>
                    <a:pt x="5485" y="3192"/>
                    <a:pt x="5433" y="3175"/>
                  </a:cubicBezTo>
                  <a:cubicBezTo>
                    <a:pt x="5144" y="3046"/>
                    <a:pt x="4629" y="2661"/>
                    <a:pt x="4147" y="2307"/>
                  </a:cubicBezTo>
                  <a:cubicBezTo>
                    <a:pt x="3890" y="2114"/>
                    <a:pt x="3665" y="1953"/>
                    <a:pt x="3472" y="1793"/>
                  </a:cubicBezTo>
                  <a:cubicBezTo>
                    <a:pt x="3279" y="1632"/>
                    <a:pt x="3119" y="1535"/>
                    <a:pt x="3022" y="1439"/>
                  </a:cubicBezTo>
                  <a:cubicBezTo>
                    <a:pt x="2829" y="1343"/>
                    <a:pt x="2572" y="1278"/>
                    <a:pt x="2283" y="1246"/>
                  </a:cubicBezTo>
                  <a:cubicBezTo>
                    <a:pt x="1447" y="1118"/>
                    <a:pt x="258" y="1118"/>
                    <a:pt x="258" y="1118"/>
                  </a:cubicBezTo>
                  <a:cubicBezTo>
                    <a:pt x="97" y="1118"/>
                    <a:pt x="1" y="1246"/>
                    <a:pt x="1" y="1375"/>
                  </a:cubicBezTo>
                  <a:cubicBezTo>
                    <a:pt x="1" y="1535"/>
                    <a:pt x="97" y="1664"/>
                    <a:pt x="258" y="1664"/>
                  </a:cubicBezTo>
                  <a:lnTo>
                    <a:pt x="579" y="1664"/>
                  </a:lnTo>
                  <a:cubicBezTo>
                    <a:pt x="901" y="1664"/>
                    <a:pt x="1351" y="1664"/>
                    <a:pt x="1801" y="1728"/>
                  </a:cubicBezTo>
                  <a:cubicBezTo>
                    <a:pt x="2026" y="1728"/>
                    <a:pt x="2219" y="1760"/>
                    <a:pt x="2379" y="1793"/>
                  </a:cubicBezTo>
                  <a:cubicBezTo>
                    <a:pt x="2572" y="1825"/>
                    <a:pt x="2701" y="1889"/>
                    <a:pt x="2733" y="1921"/>
                  </a:cubicBezTo>
                  <a:cubicBezTo>
                    <a:pt x="2829" y="1953"/>
                    <a:pt x="3022" y="2114"/>
                    <a:pt x="3247" y="2275"/>
                  </a:cubicBezTo>
                  <a:cubicBezTo>
                    <a:pt x="3601" y="2564"/>
                    <a:pt x="4019" y="2918"/>
                    <a:pt x="4437" y="3207"/>
                  </a:cubicBezTo>
                  <a:cubicBezTo>
                    <a:pt x="4662" y="3336"/>
                    <a:pt x="4854" y="3464"/>
                    <a:pt x="5047" y="3561"/>
                  </a:cubicBezTo>
                  <a:cubicBezTo>
                    <a:pt x="5240" y="3657"/>
                    <a:pt x="5433" y="3753"/>
                    <a:pt x="5626" y="3753"/>
                  </a:cubicBezTo>
                  <a:cubicBezTo>
                    <a:pt x="5690" y="3753"/>
                    <a:pt x="5754" y="3721"/>
                    <a:pt x="5819" y="3689"/>
                  </a:cubicBezTo>
                  <a:cubicBezTo>
                    <a:pt x="5915" y="3657"/>
                    <a:pt x="5979" y="3593"/>
                    <a:pt x="6012" y="3528"/>
                  </a:cubicBezTo>
                  <a:cubicBezTo>
                    <a:pt x="6076" y="3432"/>
                    <a:pt x="6108" y="3303"/>
                    <a:pt x="6108" y="3207"/>
                  </a:cubicBezTo>
                  <a:cubicBezTo>
                    <a:pt x="6108" y="2982"/>
                    <a:pt x="6012" y="2789"/>
                    <a:pt x="5915" y="2596"/>
                  </a:cubicBezTo>
                  <a:cubicBezTo>
                    <a:pt x="5562" y="1985"/>
                    <a:pt x="4919" y="1343"/>
                    <a:pt x="4565" y="989"/>
                  </a:cubicBezTo>
                  <a:cubicBezTo>
                    <a:pt x="4051" y="475"/>
                    <a:pt x="3537" y="57"/>
                    <a:pt x="3537" y="57"/>
                  </a:cubicBezTo>
                  <a:cubicBezTo>
                    <a:pt x="3498" y="19"/>
                    <a:pt x="3445" y="1"/>
                    <a:pt x="3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391;p64">
              <a:extLst>
                <a:ext uri="{FF2B5EF4-FFF2-40B4-BE49-F238E27FC236}">
                  <a16:creationId xmlns:a16="http://schemas.microsoft.com/office/drawing/2014/main" id="{5B819578-B612-49F4-BA83-587BB9A1718D}"/>
                </a:ext>
              </a:extLst>
            </p:cNvPr>
            <p:cNvSpPr/>
            <p:nvPr/>
          </p:nvSpPr>
          <p:spPr>
            <a:xfrm>
              <a:off x="2426975" y="2793600"/>
              <a:ext cx="662175" cy="222625"/>
            </a:xfrm>
            <a:custGeom>
              <a:avLst/>
              <a:gdLst/>
              <a:ahLst/>
              <a:cxnLst/>
              <a:rect l="l" t="t" r="r" b="b"/>
              <a:pathLst>
                <a:path w="26487" h="8905" extrusionOk="0">
                  <a:moveTo>
                    <a:pt x="8325" y="1"/>
                  </a:moveTo>
                  <a:cubicBezTo>
                    <a:pt x="0" y="386"/>
                    <a:pt x="4532" y="6622"/>
                    <a:pt x="4532" y="6622"/>
                  </a:cubicBezTo>
                  <a:lnTo>
                    <a:pt x="23626" y="8905"/>
                  </a:lnTo>
                  <a:lnTo>
                    <a:pt x="26487" y="4726"/>
                  </a:lnTo>
                  <a:lnTo>
                    <a:pt x="83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392;p64">
              <a:extLst>
                <a:ext uri="{FF2B5EF4-FFF2-40B4-BE49-F238E27FC236}">
                  <a16:creationId xmlns:a16="http://schemas.microsoft.com/office/drawing/2014/main" id="{E6414D45-A7A5-4A10-B6F7-9501C33ED470}"/>
                </a:ext>
              </a:extLst>
            </p:cNvPr>
            <p:cNvSpPr/>
            <p:nvPr/>
          </p:nvSpPr>
          <p:spPr>
            <a:xfrm>
              <a:off x="2503300" y="2787175"/>
              <a:ext cx="592300" cy="235475"/>
            </a:xfrm>
            <a:custGeom>
              <a:avLst/>
              <a:gdLst/>
              <a:ahLst/>
              <a:cxnLst/>
              <a:rect l="l" t="t" r="r" b="b"/>
              <a:pathLst>
                <a:path w="23692" h="9419" extrusionOk="0">
                  <a:moveTo>
                    <a:pt x="5272" y="531"/>
                  </a:moveTo>
                  <a:lnTo>
                    <a:pt x="22984" y="5143"/>
                  </a:lnTo>
                  <a:lnTo>
                    <a:pt x="20445" y="8872"/>
                  </a:lnTo>
                  <a:lnTo>
                    <a:pt x="1653" y="6639"/>
                  </a:lnTo>
                  <a:lnTo>
                    <a:pt x="1653" y="6639"/>
                  </a:lnTo>
                  <a:cubicBezTo>
                    <a:pt x="1541" y="6464"/>
                    <a:pt x="1301" y="6073"/>
                    <a:pt x="1062" y="5594"/>
                  </a:cubicBezTo>
                  <a:cubicBezTo>
                    <a:pt x="772" y="4983"/>
                    <a:pt x="515" y="4243"/>
                    <a:pt x="515" y="3504"/>
                  </a:cubicBezTo>
                  <a:cubicBezTo>
                    <a:pt x="547" y="2797"/>
                    <a:pt x="740" y="2122"/>
                    <a:pt x="1447" y="1575"/>
                  </a:cubicBezTo>
                  <a:cubicBezTo>
                    <a:pt x="2122" y="1029"/>
                    <a:pt x="3344" y="611"/>
                    <a:pt x="5272" y="547"/>
                  </a:cubicBezTo>
                  <a:lnTo>
                    <a:pt x="5272" y="531"/>
                  </a:lnTo>
                  <a:close/>
                  <a:moveTo>
                    <a:pt x="5272" y="0"/>
                  </a:moveTo>
                  <a:cubicBezTo>
                    <a:pt x="3247" y="97"/>
                    <a:pt x="1929" y="515"/>
                    <a:pt x="1094" y="1158"/>
                  </a:cubicBezTo>
                  <a:cubicBezTo>
                    <a:pt x="290" y="1800"/>
                    <a:pt x="1" y="2668"/>
                    <a:pt x="1" y="3504"/>
                  </a:cubicBezTo>
                  <a:cubicBezTo>
                    <a:pt x="1" y="4404"/>
                    <a:pt x="322" y="5272"/>
                    <a:pt x="644" y="5947"/>
                  </a:cubicBezTo>
                  <a:cubicBezTo>
                    <a:pt x="965" y="6590"/>
                    <a:pt x="1287" y="7040"/>
                    <a:pt x="1287" y="7040"/>
                  </a:cubicBezTo>
                  <a:cubicBezTo>
                    <a:pt x="1319" y="7104"/>
                    <a:pt x="1383" y="7136"/>
                    <a:pt x="1447" y="7136"/>
                  </a:cubicBezTo>
                  <a:lnTo>
                    <a:pt x="20541" y="9419"/>
                  </a:lnTo>
                  <a:cubicBezTo>
                    <a:pt x="20637" y="9419"/>
                    <a:pt x="20734" y="9387"/>
                    <a:pt x="20798" y="9290"/>
                  </a:cubicBezTo>
                  <a:lnTo>
                    <a:pt x="23627" y="5143"/>
                  </a:lnTo>
                  <a:cubicBezTo>
                    <a:pt x="23691" y="5079"/>
                    <a:pt x="23691" y="4983"/>
                    <a:pt x="23659" y="4886"/>
                  </a:cubicBezTo>
                  <a:cubicBezTo>
                    <a:pt x="23627" y="4822"/>
                    <a:pt x="23563" y="4758"/>
                    <a:pt x="23498" y="4726"/>
                  </a:cubicBezTo>
                  <a:lnTo>
                    <a:pt x="53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393;p64">
              <a:extLst>
                <a:ext uri="{FF2B5EF4-FFF2-40B4-BE49-F238E27FC236}">
                  <a16:creationId xmlns:a16="http://schemas.microsoft.com/office/drawing/2014/main" id="{E69F4D59-E0ED-43A6-B752-46062B031393}"/>
                </a:ext>
              </a:extLst>
            </p:cNvPr>
            <p:cNvSpPr/>
            <p:nvPr/>
          </p:nvSpPr>
          <p:spPr>
            <a:xfrm>
              <a:off x="1989800" y="2788450"/>
              <a:ext cx="709600" cy="1210775"/>
            </a:xfrm>
            <a:custGeom>
              <a:avLst/>
              <a:gdLst/>
              <a:ahLst/>
              <a:cxnLst/>
              <a:rect l="l" t="t" r="r" b="b"/>
              <a:pathLst>
                <a:path w="28384" h="48431" extrusionOk="0">
                  <a:moveTo>
                    <a:pt x="15726" y="0"/>
                  </a:moveTo>
                  <a:cubicBezTo>
                    <a:pt x="14816" y="0"/>
                    <a:pt x="13906" y="302"/>
                    <a:pt x="12987" y="1010"/>
                  </a:cubicBezTo>
                  <a:cubicBezTo>
                    <a:pt x="12987" y="1010"/>
                    <a:pt x="8551" y="4771"/>
                    <a:pt x="7072" y="9303"/>
                  </a:cubicBezTo>
                  <a:cubicBezTo>
                    <a:pt x="5626" y="13868"/>
                    <a:pt x="4661" y="22965"/>
                    <a:pt x="4661" y="22965"/>
                  </a:cubicBezTo>
                  <a:cubicBezTo>
                    <a:pt x="4661" y="22965"/>
                    <a:pt x="0" y="29683"/>
                    <a:pt x="0" y="30358"/>
                  </a:cubicBezTo>
                  <a:cubicBezTo>
                    <a:pt x="0" y="30572"/>
                    <a:pt x="429" y="30644"/>
                    <a:pt x="1001" y="30644"/>
                  </a:cubicBezTo>
                  <a:cubicBezTo>
                    <a:pt x="2143" y="30644"/>
                    <a:pt x="3858" y="30358"/>
                    <a:pt x="3858" y="30358"/>
                  </a:cubicBezTo>
                  <a:lnTo>
                    <a:pt x="3858" y="30358"/>
                  </a:lnTo>
                  <a:lnTo>
                    <a:pt x="129" y="36787"/>
                  </a:lnTo>
                  <a:cubicBezTo>
                    <a:pt x="129" y="36787"/>
                    <a:pt x="129" y="42123"/>
                    <a:pt x="3054" y="44952"/>
                  </a:cubicBezTo>
                  <a:cubicBezTo>
                    <a:pt x="5520" y="47284"/>
                    <a:pt x="8813" y="48431"/>
                    <a:pt x="11703" y="48431"/>
                  </a:cubicBezTo>
                  <a:cubicBezTo>
                    <a:pt x="12279" y="48431"/>
                    <a:pt x="12839" y="48385"/>
                    <a:pt x="13373" y="48295"/>
                  </a:cubicBezTo>
                  <a:cubicBezTo>
                    <a:pt x="16587" y="47748"/>
                    <a:pt x="22502" y="40516"/>
                    <a:pt x="23144" y="40130"/>
                  </a:cubicBezTo>
                  <a:cubicBezTo>
                    <a:pt x="23819" y="39712"/>
                    <a:pt x="21537" y="33573"/>
                    <a:pt x="21023" y="31290"/>
                  </a:cubicBezTo>
                  <a:cubicBezTo>
                    <a:pt x="20476" y="29008"/>
                    <a:pt x="21537" y="27401"/>
                    <a:pt x="22212" y="26983"/>
                  </a:cubicBezTo>
                  <a:cubicBezTo>
                    <a:pt x="22887" y="26597"/>
                    <a:pt x="26777" y="24186"/>
                    <a:pt x="27580" y="22451"/>
                  </a:cubicBezTo>
                  <a:cubicBezTo>
                    <a:pt x="28384" y="20715"/>
                    <a:pt x="28255" y="17757"/>
                    <a:pt x="27966" y="15475"/>
                  </a:cubicBezTo>
                  <a:cubicBezTo>
                    <a:pt x="27709" y="13193"/>
                    <a:pt x="24366" y="5285"/>
                    <a:pt x="21409" y="2875"/>
                  </a:cubicBezTo>
                  <a:cubicBezTo>
                    <a:pt x="19445" y="1256"/>
                    <a:pt x="17584" y="0"/>
                    <a:pt x="157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394;p64">
              <a:extLst>
                <a:ext uri="{FF2B5EF4-FFF2-40B4-BE49-F238E27FC236}">
                  <a16:creationId xmlns:a16="http://schemas.microsoft.com/office/drawing/2014/main" id="{9780D2B5-F9E3-47B8-A0BF-501DB1AB49EE}"/>
                </a:ext>
              </a:extLst>
            </p:cNvPr>
            <p:cNvSpPr/>
            <p:nvPr/>
          </p:nvSpPr>
          <p:spPr>
            <a:xfrm>
              <a:off x="1982575" y="2781550"/>
              <a:ext cx="718450" cy="1223925"/>
            </a:xfrm>
            <a:custGeom>
              <a:avLst/>
              <a:gdLst/>
              <a:ahLst/>
              <a:cxnLst/>
              <a:rect l="l" t="t" r="r" b="b"/>
              <a:pathLst>
                <a:path w="28738" h="48957" extrusionOk="0">
                  <a:moveTo>
                    <a:pt x="16008" y="547"/>
                  </a:moveTo>
                  <a:cubicBezTo>
                    <a:pt x="16876" y="547"/>
                    <a:pt x="17744" y="836"/>
                    <a:pt x="18676" y="1350"/>
                  </a:cubicBezTo>
                  <a:cubicBezTo>
                    <a:pt x="19608" y="1865"/>
                    <a:pt x="20540" y="2572"/>
                    <a:pt x="21537" y="3376"/>
                  </a:cubicBezTo>
                  <a:cubicBezTo>
                    <a:pt x="22951" y="4501"/>
                    <a:pt x="24526" y="7072"/>
                    <a:pt x="25748" y="9612"/>
                  </a:cubicBezTo>
                  <a:cubicBezTo>
                    <a:pt x="26359" y="10897"/>
                    <a:pt x="26905" y="12151"/>
                    <a:pt x="27291" y="13244"/>
                  </a:cubicBezTo>
                  <a:cubicBezTo>
                    <a:pt x="27676" y="14337"/>
                    <a:pt x="27934" y="15269"/>
                    <a:pt x="27998" y="15783"/>
                  </a:cubicBezTo>
                  <a:cubicBezTo>
                    <a:pt x="28127" y="16780"/>
                    <a:pt x="28191" y="17873"/>
                    <a:pt x="28191" y="18933"/>
                  </a:cubicBezTo>
                  <a:cubicBezTo>
                    <a:pt x="28223" y="20348"/>
                    <a:pt x="28062" y="21698"/>
                    <a:pt x="27612" y="22598"/>
                  </a:cubicBezTo>
                  <a:cubicBezTo>
                    <a:pt x="27451" y="22984"/>
                    <a:pt x="27066" y="23466"/>
                    <a:pt x="26584" y="23916"/>
                  </a:cubicBezTo>
                  <a:cubicBezTo>
                    <a:pt x="25169" y="25298"/>
                    <a:pt x="22855" y="26745"/>
                    <a:pt x="22373" y="27034"/>
                  </a:cubicBezTo>
                  <a:cubicBezTo>
                    <a:pt x="22051" y="27227"/>
                    <a:pt x="21665" y="27645"/>
                    <a:pt x="21376" y="28191"/>
                  </a:cubicBezTo>
                  <a:cubicBezTo>
                    <a:pt x="21087" y="28770"/>
                    <a:pt x="20894" y="29477"/>
                    <a:pt x="20894" y="30345"/>
                  </a:cubicBezTo>
                  <a:cubicBezTo>
                    <a:pt x="20894" y="30730"/>
                    <a:pt x="20926" y="31181"/>
                    <a:pt x="21055" y="31631"/>
                  </a:cubicBezTo>
                  <a:cubicBezTo>
                    <a:pt x="21280" y="32627"/>
                    <a:pt x="21858" y="34363"/>
                    <a:pt x="22341" y="36034"/>
                  </a:cubicBezTo>
                  <a:cubicBezTo>
                    <a:pt x="22598" y="36870"/>
                    <a:pt x="22855" y="37674"/>
                    <a:pt x="23016" y="38381"/>
                  </a:cubicBezTo>
                  <a:cubicBezTo>
                    <a:pt x="23208" y="39088"/>
                    <a:pt x="23305" y="39667"/>
                    <a:pt x="23305" y="39988"/>
                  </a:cubicBezTo>
                  <a:cubicBezTo>
                    <a:pt x="23305" y="40085"/>
                    <a:pt x="23305" y="40149"/>
                    <a:pt x="23273" y="40181"/>
                  </a:cubicBezTo>
                  <a:lnTo>
                    <a:pt x="23284" y="40192"/>
                  </a:lnTo>
                  <a:lnTo>
                    <a:pt x="23284" y="40192"/>
                  </a:lnTo>
                  <a:cubicBezTo>
                    <a:pt x="23226" y="40227"/>
                    <a:pt x="23166" y="40284"/>
                    <a:pt x="23080" y="40342"/>
                  </a:cubicBezTo>
                  <a:cubicBezTo>
                    <a:pt x="22758" y="40663"/>
                    <a:pt x="22212" y="41242"/>
                    <a:pt x="21473" y="42013"/>
                  </a:cubicBezTo>
                  <a:cubicBezTo>
                    <a:pt x="20412" y="43170"/>
                    <a:pt x="18965" y="44649"/>
                    <a:pt x="17519" y="45903"/>
                  </a:cubicBezTo>
                  <a:cubicBezTo>
                    <a:pt x="16812" y="46513"/>
                    <a:pt x="16105" y="47092"/>
                    <a:pt x="15429" y="47510"/>
                  </a:cubicBezTo>
                  <a:cubicBezTo>
                    <a:pt x="14754" y="47928"/>
                    <a:pt x="14144" y="48217"/>
                    <a:pt x="13629" y="48314"/>
                  </a:cubicBezTo>
                  <a:cubicBezTo>
                    <a:pt x="13115" y="48378"/>
                    <a:pt x="12569" y="48442"/>
                    <a:pt x="11990" y="48442"/>
                  </a:cubicBezTo>
                  <a:cubicBezTo>
                    <a:pt x="9193" y="48442"/>
                    <a:pt x="5947" y="47317"/>
                    <a:pt x="3536" y="45035"/>
                  </a:cubicBezTo>
                  <a:cubicBezTo>
                    <a:pt x="2122" y="43685"/>
                    <a:pt x="1415" y="41692"/>
                    <a:pt x="1029" y="40020"/>
                  </a:cubicBezTo>
                  <a:cubicBezTo>
                    <a:pt x="868" y="39184"/>
                    <a:pt x="772" y="38445"/>
                    <a:pt x="707" y="37899"/>
                  </a:cubicBezTo>
                  <a:cubicBezTo>
                    <a:pt x="707" y="37642"/>
                    <a:pt x="675" y="37417"/>
                    <a:pt x="675" y="37288"/>
                  </a:cubicBezTo>
                  <a:cubicBezTo>
                    <a:pt x="675" y="37222"/>
                    <a:pt x="675" y="37172"/>
                    <a:pt x="675" y="37137"/>
                  </a:cubicBezTo>
                  <a:lnTo>
                    <a:pt x="675" y="37137"/>
                  </a:lnTo>
                  <a:lnTo>
                    <a:pt x="4404" y="30763"/>
                  </a:lnTo>
                  <a:cubicBezTo>
                    <a:pt x="4436" y="30666"/>
                    <a:pt x="4436" y="30538"/>
                    <a:pt x="4372" y="30473"/>
                  </a:cubicBezTo>
                  <a:cubicBezTo>
                    <a:pt x="4308" y="30377"/>
                    <a:pt x="4211" y="30345"/>
                    <a:pt x="4115" y="30345"/>
                  </a:cubicBezTo>
                  <a:cubicBezTo>
                    <a:pt x="4115" y="30345"/>
                    <a:pt x="4018" y="30377"/>
                    <a:pt x="3825" y="30409"/>
                  </a:cubicBezTo>
                  <a:cubicBezTo>
                    <a:pt x="3311" y="30473"/>
                    <a:pt x="2122" y="30634"/>
                    <a:pt x="1286" y="30634"/>
                  </a:cubicBezTo>
                  <a:cubicBezTo>
                    <a:pt x="997" y="30634"/>
                    <a:pt x="772" y="30634"/>
                    <a:pt x="643" y="30602"/>
                  </a:cubicBezTo>
                  <a:cubicBezTo>
                    <a:pt x="604" y="30589"/>
                    <a:pt x="575" y="30576"/>
                    <a:pt x="555" y="30565"/>
                  </a:cubicBezTo>
                  <a:lnTo>
                    <a:pt x="555" y="30565"/>
                  </a:lnTo>
                  <a:cubicBezTo>
                    <a:pt x="563" y="30537"/>
                    <a:pt x="579" y="30505"/>
                    <a:pt x="611" y="30473"/>
                  </a:cubicBezTo>
                  <a:cubicBezTo>
                    <a:pt x="740" y="30152"/>
                    <a:pt x="1093" y="29541"/>
                    <a:pt x="1575" y="28802"/>
                  </a:cubicBezTo>
                  <a:cubicBezTo>
                    <a:pt x="2250" y="27709"/>
                    <a:pt x="3150" y="26359"/>
                    <a:pt x="3890" y="25266"/>
                  </a:cubicBezTo>
                  <a:cubicBezTo>
                    <a:pt x="4243" y="24752"/>
                    <a:pt x="4565" y="24269"/>
                    <a:pt x="4822" y="23948"/>
                  </a:cubicBezTo>
                  <a:cubicBezTo>
                    <a:pt x="5047" y="23594"/>
                    <a:pt x="5175" y="23402"/>
                    <a:pt x="5175" y="23402"/>
                  </a:cubicBezTo>
                  <a:lnTo>
                    <a:pt x="5240" y="23273"/>
                  </a:lnTo>
                  <a:cubicBezTo>
                    <a:pt x="5240" y="23273"/>
                    <a:pt x="5272" y="22727"/>
                    <a:pt x="5400" y="21794"/>
                  </a:cubicBezTo>
                  <a:cubicBezTo>
                    <a:pt x="5722" y="19030"/>
                    <a:pt x="6525" y="13051"/>
                    <a:pt x="7618" y="9676"/>
                  </a:cubicBezTo>
                  <a:cubicBezTo>
                    <a:pt x="8358" y="7458"/>
                    <a:pt x="9804" y="5401"/>
                    <a:pt x="11090" y="3890"/>
                  </a:cubicBezTo>
                  <a:cubicBezTo>
                    <a:pt x="11701" y="3151"/>
                    <a:pt x="12311" y="2540"/>
                    <a:pt x="12729" y="2122"/>
                  </a:cubicBezTo>
                  <a:cubicBezTo>
                    <a:pt x="12954" y="1929"/>
                    <a:pt x="13147" y="1768"/>
                    <a:pt x="13244" y="1640"/>
                  </a:cubicBezTo>
                  <a:cubicBezTo>
                    <a:pt x="13308" y="1608"/>
                    <a:pt x="13372" y="1543"/>
                    <a:pt x="13404" y="1543"/>
                  </a:cubicBezTo>
                  <a:lnTo>
                    <a:pt x="13427" y="1498"/>
                  </a:lnTo>
                  <a:lnTo>
                    <a:pt x="13437" y="1511"/>
                  </a:lnTo>
                  <a:cubicBezTo>
                    <a:pt x="14304" y="836"/>
                    <a:pt x="15140" y="547"/>
                    <a:pt x="16008" y="547"/>
                  </a:cubicBezTo>
                  <a:close/>
                  <a:moveTo>
                    <a:pt x="16008" y="0"/>
                  </a:moveTo>
                  <a:cubicBezTo>
                    <a:pt x="15044" y="0"/>
                    <a:pt x="14047" y="354"/>
                    <a:pt x="13115" y="1061"/>
                  </a:cubicBezTo>
                  <a:lnTo>
                    <a:pt x="13083" y="1093"/>
                  </a:lnTo>
                  <a:cubicBezTo>
                    <a:pt x="13083" y="1093"/>
                    <a:pt x="11958" y="2025"/>
                    <a:pt x="10672" y="3568"/>
                  </a:cubicBezTo>
                  <a:cubicBezTo>
                    <a:pt x="9354" y="5079"/>
                    <a:pt x="7876" y="7169"/>
                    <a:pt x="7104" y="9515"/>
                  </a:cubicBezTo>
                  <a:cubicBezTo>
                    <a:pt x="6365" y="11830"/>
                    <a:pt x="5786" y="15237"/>
                    <a:pt x="5336" y="18098"/>
                  </a:cubicBezTo>
                  <a:cubicBezTo>
                    <a:pt x="4931" y="20837"/>
                    <a:pt x="4708" y="23064"/>
                    <a:pt x="4694" y="23202"/>
                  </a:cubicBezTo>
                  <a:lnTo>
                    <a:pt x="4694" y="23202"/>
                  </a:lnTo>
                  <a:cubicBezTo>
                    <a:pt x="4433" y="23571"/>
                    <a:pt x="3410" y="25021"/>
                    <a:pt x="2411" y="26520"/>
                  </a:cubicBezTo>
                  <a:cubicBezTo>
                    <a:pt x="1800" y="27420"/>
                    <a:pt x="1222" y="28320"/>
                    <a:pt x="772" y="29059"/>
                  </a:cubicBezTo>
                  <a:cubicBezTo>
                    <a:pt x="547" y="29413"/>
                    <a:pt x="386" y="29734"/>
                    <a:pt x="225" y="29991"/>
                  </a:cubicBezTo>
                  <a:cubicBezTo>
                    <a:pt x="161" y="30120"/>
                    <a:pt x="129" y="30216"/>
                    <a:pt x="64" y="30313"/>
                  </a:cubicBezTo>
                  <a:cubicBezTo>
                    <a:pt x="32" y="30441"/>
                    <a:pt x="0" y="30505"/>
                    <a:pt x="0" y="30634"/>
                  </a:cubicBezTo>
                  <a:cubicBezTo>
                    <a:pt x="0" y="30763"/>
                    <a:pt x="97" y="30891"/>
                    <a:pt x="193" y="30956"/>
                  </a:cubicBezTo>
                  <a:cubicBezTo>
                    <a:pt x="322" y="31084"/>
                    <a:pt x="482" y="31116"/>
                    <a:pt x="675" y="31148"/>
                  </a:cubicBezTo>
                  <a:cubicBezTo>
                    <a:pt x="836" y="31181"/>
                    <a:pt x="1061" y="31181"/>
                    <a:pt x="1286" y="31181"/>
                  </a:cubicBezTo>
                  <a:cubicBezTo>
                    <a:pt x="2041" y="31181"/>
                    <a:pt x="3017" y="31064"/>
                    <a:pt x="3629" y="30979"/>
                  </a:cubicBezTo>
                  <a:lnTo>
                    <a:pt x="3629" y="30979"/>
                  </a:lnTo>
                  <a:lnTo>
                    <a:pt x="193" y="36902"/>
                  </a:lnTo>
                  <a:lnTo>
                    <a:pt x="129" y="37063"/>
                  </a:lnTo>
                  <a:cubicBezTo>
                    <a:pt x="129" y="37063"/>
                    <a:pt x="129" y="38413"/>
                    <a:pt x="514" y="40149"/>
                  </a:cubicBezTo>
                  <a:cubicBezTo>
                    <a:pt x="900" y="41852"/>
                    <a:pt x="1640" y="43942"/>
                    <a:pt x="3182" y="45421"/>
                  </a:cubicBezTo>
                  <a:cubicBezTo>
                    <a:pt x="5690" y="47799"/>
                    <a:pt x="9033" y="48956"/>
                    <a:pt x="11990" y="48956"/>
                  </a:cubicBezTo>
                  <a:cubicBezTo>
                    <a:pt x="12601" y="48956"/>
                    <a:pt x="13179" y="48924"/>
                    <a:pt x="13726" y="48828"/>
                  </a:cubicBezTo>
                  <a:cubicBezTo>
                    <a:pt x="14594" y="48667"/>
                    <a:pt x="15590" y="48089"/>
                    <a:pt x="16619" y="47349"/>
                  </a:cubicBezTo>
                  <a:cubicBezTo>
                    <a:pt x="18162" y="46192"/>
                    <a:pt x="19801" y="44553"/>
                    <a:pt x="21087" y="43203"/>
                  </a:cubicBezTo>
                  <a:cubicBezTo>
                    <a:pt x="21762" y="42528"/>
                    <a:pt x="22341" y="41917"/>
                    <a:pt x="22758" y="41435"/>
                  </a:cubicBezTo>
                  <a:cubicBezTo>
                    <a:pt x="22983" y="41210"/>
                    <a:pt x="23176" y="41017"/>
                    <a:pt x="23305" y="40856"/>
                  </a:cubicBezTo>
                  <a:cubicBezTo>
                    <a:pt x="23466" y="40727"/>
                    <a:pt x="23562" y="40631"/>
                    <a:pt x="23594" y="40631"/>
                  </a:cubicBezTo>
                  <a:cubicBezTo>
                    <a:pt x="23723" y="40535"/>
                    <a:pt x="23755" y="40438"/>
                    <a:pt x="23787" y="40342"/>
                  </a:cubicBezTo>
                  <a:cubicBezTo>
                    <a:pt x="23819" y="40213"/>
                    <a:pt x="23819" y="40117"/>
                    <a:pt x="23819" y="39988"/>
                  </a:cubicBezTo>
                  <a:cubicBezTo>
                    <a:pt x="23819" y="39570"/>
                    <a:pt x="23723" y="38959"/>
                    <a:pt x="23530" y="38252"/>
                  </a:cubicBezTo>
                  <a:cubicBezTo>
                    <a:pt x="23016" y="36131"/>
                    <a:pt x="21891" y="32948"/>
                    <a:pt x="21569" y="31502"/>
                  </a:cubicBezTo>
                  <a:cubicBezTo>
                    <a:pt x="21473" y="31084"/>
                    <a:pt x="21440" y="30698"/>
                    <a:pt x="21440" y="30345"/>
                  </a:cubicBezTo>
                  <a:cubicBezTo>
                    <a:pt x="21440" y="29573"/>
                    <a:pt x="21601" y="28930"/>
                    <a:pt x="21858" y="28448"/>
                  </a:cubicBezTo>
                  <a:cubicBezTo>
                    <a:pt x="22116" y="27966"/>
                    <a:pt x="22437" y="27612"/>
                    <a:pt x="22630" y="27484"/>
                  </a:cubicBezTo>
                  <a:cubicBezTo>
                    <a:pt x="22983" y="27291"/>
                    <a:pt x="24141" y="26584"/>
                    <a:pt x="25298" y="25716"/>
                  </a:cubicBezTo>
                  <a:cubicBezTo>
                    <a:pt x="25876" y="25266"/>
                    <a:pt x="26455" y="24784"/>
                    <a:pt x="26969" y="24302"/>
                  </a:cubicBezTo>
                  <a:cubicBezTo>
                    <a:pt x="27484" y="23819"/>
                    <a:pt x="27869" y="23305"/>
                    <a:pt x="28094" y="22823"/>
                  </a:cubicBezTo>
                  <a:cubicBezTo>
                    <a:pt x="28577" y="21794"/>
                    <a:pt x="28737" y="20380"/>
                    <a:pt x="28737" y="18933"/>
                  </a:cubicBezTo>
                  <a:cubicBezTo>
                    <a:pt x="28737" y="17841"/>
                    <a:pt x="28641" y="16715"/>
                    <a:pt x="28544" y="15719"/>
                  </a:cubicBezTo>
                  <a:cubicBezTo>
                    <a:pt x="28448" y="15108"/>
                    <a:pt x="28191" y="14176"/>
                    <a:pt x="27805" y="13083"/>
                  </a:cubicBezTo>
                  <a:cubicBezTo>
                    <a:pt x="27194" y="11412"/>
                    <a:pt x="26294" y="9354"/>
                    <a:pt x="25234" y="7490"/>
                  </a:cubicBezTo>
                  <a:cubicBezTo>
                    <a:pt x="24205" y="5593"/>
                    <a:pt x="23016" y="3890"/>
                    <a:pt x="21858" y="2958"/>
                  </a:cubicBezTo>
                  <a:cubicBezTo>
                    <a:pt x="20862" y="2154"/>
                    <a:pt x="19898" y="1415"/>
                    <a:pt x="18933" y="868"/>
                  </a:cubicBezTo>
                  <a:cubicBezTo>
                    <a:pt x="17969" y="354"/>
                    <a:pt x="17005" y="32"/>
                    <a:pt x="16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395;p64">
              <a:extLst>
                <a:ext uri="{FF2B5EF4-FFF2-40B4-BE49-F238E27FC236}">
                  <a16:creationId xmlns:a16="http://schemas.microsoft.com/office/drawing/2014/main" id="{70FE6D3A-7DB9-406E-9BAD-8001FFC82B70}"/>
                </a:ext>
              </a:extLst>
            </p:cNvPr>
            <p:cNvSpPr/>
            <p:nvPr/>
          </p:nvSpPr>
          <p:spPr>
            <a:xfrm>
              <a:off x="2331325" y="2776500"/>
              <a:ext cx="384950" cy="435925"/>
            </a:xfrm>
            <a:custGeom>
              <a:avLst/>
              <a:gdLst/>
              <a:ahLst/>
              <a:cxnLst/>
              <a:rect l="l" t="t" r="r" b="b"/>
              <a:pathLst>
                <a:path w="15398" h="17437" extrusionOk="0">
                  <a:moveTo>
                    <a:pt x="5322" y="0"/>
                  </a:moveTo>
                  <a:cubicBezTo>
                    <a:pt x="4137" y="0"/>
                    <a:pt x="2959" y="251"/>
                    <a:pt x="1994" y="813"/>
                  </a:cubicBezTo>
                  <a:cubicBezTo>
                    <a:pt x="1994" y="813"/>
                    <a:pt x="1" y="3770"/>
                    <a:pt x="1" y="5924"/>
                  </a:cubicBezTo>
                  <a:cubicBezTo>
                    <a:pt x="1" y="8046"/>
                    <a:pt x="1737" y="11549"/>
                    <a:pt x="3055" y="13157"/>
                  </a:cubicBezTo>
                  <a:cubicBezTo>
                    <a:pt x="4405" y="14764"/>
                    <a:pt x="5626" y="15825"/>
                    <a:pt x="5626" y="15825"/>
                  </a:cubicBezTo>
                  <a:lnTo>
                    <a:pt x="8551" y="15150"/>
                  </a:lnTo>
                  <a:lnTo>
                    <a:pt x="8680" y="17432"/>
                  </a:lnTo>
                  <a:cubicBezTo>
                    <a:pt x="8680" y="17432"/>
                    <a:pt x="9062" y="16740"/>
                    <a:pt x="10059" y="16740"/>
                  </a:cubicBezTo>
                  <a:cubicBezTo>
                    <a:pt x="10387" y="16740"/>
                    <a:pt x="10782" y="16815"/>
                    <a:pt x="11251" y="17014"/>
                  </a:cubicBezTo>
                  <a:cubicBezTo>
                    <a:pt x="11967" y="17323"/>
                    <a:pt x="12584" y="17437"/>
                    <a:pt x="13071" y="17437"/>
                  </a:cubicBezTo>
                  <a:cubicBezTo>
                    <a:pt x="13854" y="17437"/>
                    <a:pt x="14305" y="17143"/>
                    <a:pt x="14305" y="16885"/>
                  </a:cubicBezTo>
                  <a:cubicBezTo>
                    <a:pt x="14305" y="16500"/>
                    <a:pt x="15398" y="13671"/>
                    <a:pt x="14305" y="8978"/>
                  </a:cubicBezTo>
                  <a:cubicBezTo>
                    <a:pt x="13244" y="4317"/>
                    <a:pt x="12055" y="3513"/>
                    <a:pt x="10287" y="1745"/>
                  </a:cubicBezTo>
                  <a:cubicBezTo>
                    <a:pt x="9211" y="669"/>
                    <a:pt x="7257" y="0"/>
                    <a:pt x="5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396;p64">
              <a:extLst>
                <a:ext uri="{FF2B5EF4-FFF2-40B4-BE49-F238E27FC236}">
                  <a16:creationId xmlns:a16="http://schemas.microsoft.com/office/drawing/2014/main" id="{1D9E5113-2200-4FBA-BC71-6004D285557E}"/>
                </a:ext>
              </a:extLst>
            </p:cNvPr>
            <p:cNvSpPr/>
            <p:nvPr/>
          </p:nvSpPr>
          <p:spPr>
            <a:xfrm>
              <a:off x="2324100" y="2770300"/>
              <a:ext cx="384150" cy="449250"/>
            </a:xfrm>
            <a:custGeom>
              <a:avLst/>
              <a:gdLst/>
              <a:ahLst/>
              <a:cxnLst/>
              <a:rect l="l" t="t" r="r" b="b"/>
              <a:pathLst>
                <a:path w="15366" h="17970" extrusionOk="0">
                  <a:moveTo>
                    <a:pt x="5626" y="515"/>
                  </a:moveTo>
                  <a:cubicBezTo>
                    <a:pt x="7490" y="515"/>
                    <a:pt x="9387" y="1190"/>
                    <a:pt x="10383" y="2186"/>
                  </a:cubicBezTo>
                  <a:cubicBezTo>
                    <a:pt x="11283" y="3086"/>
                    <a:pt x="11990" y="3697"/>
                    <a:pt x="12633" y="4661"/>
                  </a:cubicBezTo>
                  <a:cubicBezTo>
                    <a:pt x="13244" y="5626"/>
                    <a:pt x="13823" y="6976"/>
                    <a:pt x="14337" y="9290"/>
                  </a:cubicBezTo>
                  <a:cubicBezTo>
                    <a:pt x="14691" y="10833"/>
                    <a:pt x="14819" y="12183"/>
                    <a:pt x="14819" y="13276"/>
                  </a:cubicBezTo>
                  <a:cubicBezTo>
                    <a:pt x="14819" y="14401"/>
                    <a:pt x="14691" y="15269"/>
                    <a:pt x="14594" y="15912"/>
                  </a:cubicBezTo>
                  <a:cubicBezTo>
                    <a:pt x="14530" y="16233"/>
                    <a:pt x="14466" y="16490"/>
                    <a:pt x="14433" y="16683"/>
                  </a:cubicBezTo>
                  <a:cubicBezTo>
                    <a:pt x="14401" y="16780"/>
                    <a:pt x="14369" y="16876"/>
                    <a:pt x="14369" y="16940"/>
                  </a:cubicBezTo>
                  <a:cubicBezTo>
                    <a:pt x="14337" y="17005"/>
                    <a:pt x="14337" y="17069"/>
                    <a:pt x="14337" y="17133"/>
                  </a:cubicBezTo>
                  <a:cubicBezTo>
                    <a:pt x="14337" y="17133"/>
                    <a:pt x="14273" y="17230"/>
                    <a:pt x="14080" y="17294"/>
                  </a:cubicBezTo>
                  <a:cubicBezTo>
                    <a:pt x="13919" y="17358"/>
                    <a:pt x="13662" y="17423"/>
                    <a:pt x="13340" y="17423"/>
                  </a:cubicBezTo>
                  <a:cubicBezTo>
                    <a:pt x="12890" y="17423"/>
                    <a:pt x="12312" y="17326"/>
                    <a:pt x="11637" y="17037"/>
                  </a:cubicBezTo>
                  <a:cubicBezTo>
                    <a:pt x="11123" y="16812"/>
                    <a:pt x="10705" y="16715"/>
                    <a:pt x="10351" y="16715"/>
                  </a:cubicBezTo>
                  <a:cubicBezTo>
                    <a:pt x="9840" y="16715"/>
                    <a:pt x="9479" y="16891"/>
                    <a:pt x="9225" y="17065"/>
                  </a:cubicBezTo>
                  <a:lnTo>
                    <a:pt x="9225" y="17065"/>
                  </a:lnTo>
                  <a:lnTo>
                    <a:pt x="9130" y="15398"/>
                  </a:lnTo>
                  <a:cubicBezTo>
                    <a:pt x="9097" y="15301"/>
                    <a:pt x="9065" y="15237"/>
                    <a:pt x="9001" y="15173"/>
                  </a:cubicBezTo>
                  <a:cubicBezTo>
                    <a:pt x="8956" y="15150"/>
                    <a:pt x="8910" y="15127"/>
                    <a:pt x="8853" y="15127"/>
                  </a:cubicBezTo>
                  <a:cubicBezTo>
                    <a:pt x="8830" y="15127"/>
                    <a:pt x="8804" y="15131"/>
                    <a:pt x="8776" y="15140"/>
                  </a:cubicBezTo>
                  <a:lnTo>
                    <a:pt x="5981" y="15785"/>
                  </a:lnTo>
                  <a:lnTo>
                    <a:pt x="5981" y="15785"/>
                  </a:lnTo>
                  <a:cubicBezTo>
                    <a:pt x="5954" y="15758"/>
                    <a:pt x="5922" y="15725"/>
                    <a:pt x="5883" y="15687"/>
                  </a:cubicBezTo>
                  <a:cubicBezTo>
                    <a:pt x="5465" y="15301"/>
                    <a:pt x="4565" y="14401"/>
                    <a:pt x="3569" y="13212"/>
                  </a:cubicBezTo>
                  <a:cubicBezTo>
                    <a:pt x="2926" y="12440"/>
                    <a:pt x="2154" y="11187"/>
                    <a:pt x="1543" y="9869"/>
                  </a:cubicBezTo>
                  <a:cubicBezTo>
                    <a:pt x="965" y="8551"/>
                    <a:pt x="547" y="7169"/>
                    <a:pt x="547" y="6172"/>
                  </a:cubicBezTo>
                  <a:cubicBezTo>
                    <a:pt x="547" y="5176"/>
                    <a:pt x="1029" y="3922"/>
                    <a:pt x="1511" y="2925"/>
                  </a:cubicBezTo>
                  <a:cubicBezTo>
                    <a:pt x="1768" y="2443"/>
                    <a:pt x="2026" y="1993"/>
                    <a:pt x="2186" y="1704"/>
                  </a:cubicBezTo>
                  <a:cubicBezTo>
                    <a:pt x="2283" y="1543"/>
                    <a:pt x="2379" y="1415"/>
                    <a:pt x="2411" y="1350"/>
                  </a:cubicBezTo>
                  <a:cubicBezTo>
                    <a:pt x="2447" y="1298"/>
                    <a:pt x="2472" y="1264"/>
                    <a:pt x="2488" y="1245"/>
                  </a:cubicBezTo>
                  <a:lnTo>
                    <a:pt x="2488" y="1245"/>
                  </a:lnTo>
                  <a:cubicBezTo>
                    <a:pt x="3405" y="758"/>
                    <a:pt x="4500" y="515"/>
                    <a:pt x="5626" y="515"/>
                  </a:cubicBezTo>
                  <a:close/>
                  <a:moveTo>
                    <a:pt x="5626" y="0"/>
                  </a:moveTo>
                  <a:cubicBezTo>
                    <a:pt x="4404" y="0"/>
                    <a:pt x="3183" y="257"/>
                    <a:pt x="2154" y="836"/>
                  </a:cubicBezTo>
                  <a:lnTo>
                    <a:pt x="2058" y="900"/>
                  </a:lnTo>
                  <a:cubicBezTo>
                    <a:pt x="2058" y="933"/>
                    <a:pt x="1543" y="1672"/>
                    <a:pt x="1029" y="2700"/>
                  </a:cubicBezTo>
                  <a:cubicBezTo>
                    <a:pt x="547" y="3697"/>
                    <a:pt x="1" y="5015"/>
                    <a:pt x="1" y="6172"/>
                  </a:cubicBezTo>
                  <a:cubicBezTo>
                    <a:pt x="1" y="7297"/>
                    <a:pt x="451" y="8711"/>
                    <a:pt x="1061" y="10094"/>
                  </a:cubicBezTo>
                  <a:cubicBezTo>
                    <a:pt x="1672" y="11444"/>
                    <a:pt x="2444" y="12730"/>
                    <a:pt x="3151" y="13565"/>
                  </a:cubicBezTo>
                  <a:cubicBezTo>
                    <a:pt x="4501" y="15173"/>
                    <a:pt x="5722" y="16265"/>
                    <a:pt x="5722" y="16265"/>
                  </a:cubicBezTo>
                  <a:cubicBezTo>
                    <a:pt x="5769" y="16313"/>
                    <a:pt x="5834" y="16342"/>
                    <a:pt x="5890" y="16342"/>
                  </a:cubicBezTo>
                  <a:cubicBezTo>
                    <a:pt x="5910" y="16342"/>
                    <a:pt x="5930" y="16338"/>
                    <a:pt x="5947" y="16330"/>
                  </a:cubicBezTo>
                  <a:lnTo>
                    <a:pt x="8583" y="15719"/>
                  </a:lnTo>
                  <a:lnTo>
                    <a:pt x="8712" y="17680"/>
                  </a:lnTo>
                  <a:cubicBezTo>
                    <a:pt x="8712" y="17808"/>
                    <a:pt x="8808" y="17905"/>
                    <a:pt x="8937" y="17937"/>
                  </a:cubicBezTo>
                  <a:cubicBezTo>
                    <a:pt x="8954" y="17943"/>
                    <a:pt x="8972" y="17945"/>
                    <a:pt x="8990" y="17945"/>
                  </a:cubicBezTo>
                  <a:cubicBezTo>
                    <a:pt x="9077" y="17945"/>
                    <a:pt x="9173" y="17888"/>
                    <a:pt x="9226" y="17808"/>
                  </a:cubicBezTo>
                  <a:cubicBezTo>
                    <a:pt x="9226" y="17776"/>
                    <a:pt x="9322" y="17648"/>
                    <a:pt x="9483" y="17519"/>
                  </a:cubicBezTo>
                  <a:cubicBezTo>
                    <a:pt x="9676" y="17391"/>
                    <a:pt x="9933" y="17262"/>
                    <a:pt x="10351" y="17262"/>
                  </a:cubicBezTo>
                  <a:cubicBezTo>
                    <a:pt x="10608" y="17262"/>
                    <a:pt x="10994" y="17326"/>
                    <a:pt x="11412" y="17519"/>
                  </a:cubicBezTo>
                  <a:cubicBezTo>
                    <a:pt x="12151" y="17841"/>
                    <a:pt x="12794" y="17969"/>
                    <a:pt x="13340" y="17969"/>
                  </a:cubicBezTo>
                  <a:cubicBezTo>
                    <a:pt x="13758" y="17969"/>
                    <a:pt x="14112" y="17873"/>
                    <a:pt x="14401" y="17744"/>
                  </a:cubicBezTo>
                  <a:cubicBezTo>
                    <a:pt x="14530" y="17680"/>
                    <a:pt x="14626" y="17616"/>
                    <a:pt x="14723" y="17519"/>
                  </a:cubicBezTo>
                  <a:cubicBezTo>
                    <a:pt x="14819" y="17423"/>
                    <a:pt x="14883" y="17294"/>
                    <a:pt x="14883" y="17133"/>
                  </a:cubicBezTo>
                  <a:lnTo>
                    <a:pt x="14883" y="17101"/>
                  </a:lnTo>
                  <a:cubicBezTo>
                    <a:pt x="14883" y="17037"/>
                    <a:pt x="14916" y="16876"/>
                    <a:pt x="14980" y="16683"/>
                  </a:cubicBezTo>
                  <a:cubicBezTo>
                    <a:pt x="15108" y="16040"/>
                    <a:pt x="15366" y="14883"/>
                    <a:pt x="15333" y="13276"/>
                  </a:cubicBezTo>
                  <a:cubicBezTo>
                    <a:pt x="15366" y="12119"/>
                    <a:pt x="15237" y="10769"/>
                    <a:pt x="14883" y="9162"/>
                  </a:cubicBezTo>
                  <a:cubicBezTo>
                    <a:pt x="14337" y="6815"/>
                    <a:pt x="13758" y="5401"/>
                    <a:pt x="13083" y="4372"/>
                  </a:cubicBezTo>
                  <a:cubicBezTo>
                    <a:pt x="12408" y="3343"/>
                    <a:pt x="11637" y="2668"/>
                    <a:pt x="10769" y="1800"/>
                  </a:cubicBezTo>
                  <a:cubicBezTo>
                    <a:pt x="9612" y="675"/>
                    <a:pt x="7619" y="0"/>
                    <a:pt x="5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397;p64">
              <a:extLst>
                <a:ext uri="{FF2B5EF4-FFF2-40B4-BE49-F238E27FC236}">
                  <a16:creationId xmlns:a16="http://schemas.microsoft.com/office/drawing/2014/main" id="{95B8B127-61C2-4B00-948E-D8AB3107F10C}"/>
                </a:ext>
              </a:extLst>
            </p:cNvPr>
            <p:cNvSpPr/>
            <p:nvPr/>
          </p:nvSpPr>
          <p:spPr>
            <a:xfrm>
              <a:off x="2377950" y="2807100"/>
              <a:ext cx="307800" cy="365025"/>
            </a:xfrm>
            <a:custGeom>
              <a:avLst/>
              <a:gdLst/>
              <a:ahLst/>
              <a:cxnLst/>
              <a:rect l="l" t="t" r="r" b="b"/>
              <a:pathLst>
                <a:path w="12312" h="14601" extrusionOk="0">
                  <a:moveTo>
                    <a:pt x="2462" y="0"/>
                  </a:moveTo>
                  <a:cubicBezTo>
                    <a:pt x="2040" y="0"/>
                    <a:pt x="1701" y="90"/>
                    <a:pt x="1479" y="264"/>
                  </a:cubicBezTo>
                  <a:cubicBezTo>
                    <a:pt x="1479" y="264"/>
                    <a:pt x="0" y="2804"/>
                    <a:pt x="804" y="4829"/>
                  </a:cubicBezTo>
                  <a:cubicBezTo>
                    <a:pt x="1607" y="6822"/>
                    <a:pt x="4147" y="9232"/>
                    <a:pt x="6172" y="10968"/>
                  </a:cubicBezTo>
                  <a:cubicBezTo>
                    <a:pt x="8165" y="12736"/>
                    <a:pt x="10704" y="14601"/>
                    <a:pt x="10704" y="14601"/>
                  </a:cubicBezTo>
                  <a:cubicBezTo>
                    <a:pt x="10704" y="14601"/>
                    <a:pt x="12312" y="10454"/>
                    <a:pt x="9772" y="5632"/>
                  </a:cubicBezTo>
                  <a:cubicBezTo>
                    <a:pt x="7707" y="1710"/>
                    <a:pt x="4301" y="0"/>
                    <a:pt x="24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398;p64">
              <a:extLst>
                <a:ext uri="{FF2B5EF4-FFF2-40B4-BE49-F238E27FC236}">
                  <a16:creationId xmlns:a16="http://schemas.microsoft.com/office/drawing/2014/main" id="{4C9DD48F-196C-43FC-BB49-20C81DC9D888}"/>
                </a:ext>
              </a:extLst>
            </p:cNvPr>
            <p:cNvSpPr/>
            <p:nvPr/>
          </p:nvSpPr>
          <p:spPr>
            <a:xfrm>
              <a:off x="2385175" y="2800025"/>
              <a:ext cx="279675" cy="378875"/>
            </a:xfrm>
            <a:custGeom>
              <a:avLst/>
              <a:gdLst/>
              <a:ahLst/>
              <a:cxnLst/>
              <a:rect l="l" t="t" r="r" b="b"/>
              <a:pathLst>
                <a:path w="11187" h="15155" extrusionOk="0">
                  <a:moveTo>
                    <a:pt x="2186" y="547"/>
                  </a:moveTo>
                  <a:cubicBezTo>
                    <a:pt x="3022" y="547"/>
                    <a:pt x="4308" y="965"/>
                    <a:pt x="5594" y="1833"/>
                  </a:cubicBezTo>
                  <a:cubicBezTo>
                    <a:pt x="6912" y="2733"/>
                    <a:pt x="8229" y="4115"/>
                    <a:pt x="9258" y="6044"/>
                  </a:cubicBezTo>
                  <a:cubicBezTo>
                    <a:pt x="10351" y="8101"/>
                    <a:pt x="10640" y="10062"/>
                    <a:pt x="10640" y="11605"/>
                  </a:cubicBezTo>
                  <a:cubicBezTo>
                    <a:pt x="10640" y="12569"/>
                    <a:pt x="10544" y="13373"/>
                    <a:pt x="10415" y="13919"/>
                  </a:cubicBezTo>
                  <a:cubicBezTo>
                    <a:pt x="10368" y="14134"/>
                    <a:pt x="10320" y="14314"/>
                    <a:pt x="10285" y="14445"/>
                  </a:cubicBezTo>
                  <a:lnTo>
                    <a:pt x="10285" y="14445"/>
                  </a:lnTo>
                  <a:cubicBezTo>
                    <a:pt x="10246" y="14413"/>
                    <a:pt x="10204" y="14377"/>
                    <a:pt x="10158" y="14337"/>
                  </a:cubicBezTo>
                  <a:cubicBezTo>
                    <a:pt x="9355" y="13726"/>
                    <a:pt x="7554" y="12344"/>
                    <a:pt x="6044" y="11058"/>
                  </a:cubicBezTo>
                  <a:cubicBezTo>
                    <a:pt x="5047" y="10190"/>
                    <a:pt x="3922" y="9162"/>
                    <a:pt x="2926" y="8101"/>
                  </a:cubicBezTo>
                  <a:cubicBezTo>
                    <a:pt x="1961" y="7040"/>
                    <a:pt x="1126" y="5947"/>
                    <a:pt x="772" y="5015"/>
                  </a:cubicBezTo>
                  <a:cubicBezTo>
                    <a:pt x="611" y="4597"/>
                    <a:pt x="547" y="4179"/>
                    <a:pt x="547" y="3762"/>
                  </a:cubicBezTo>
                  <a:cubicBezTo>
                    <a:pt x="547" y="2990"/>
                    <a:pt x="740" y="2219"/>
                    <a:pt x="965" y="1640"/>
                  </a:cubicBezTo>
                  <a:cubicBezTo>
                    <a:pt x="1093" y="1351"/>
                    <a:pt x="1190" y="1094"/>
                    <a:pt x="1286" y="933"/>
                  </a:cubicBezTo>
                  <a:cubicBezTo>
                    <a:pt x="1316" y="873"/>
                    <a:pt x="1346" y="813"/>
                    <a:pt x="1376" y="753"/>
                  </a:cubicBezTo>
                  <a:lnTo>
                    <a:pt x="1376" y="753"/>
                  </a:lnTo>
                  <a:cubicBezTo>
                    <a:pt x="1541" y="634"/>
                    <a:pt x="1820" y="547"/>
                    <a:pt x="2186" y="547"/>
                  </a:cubicBezTo>
                  <a:close/>
                  <a:moveTo>
                    <a:pt x="2186" y="1"/>
                  </a:moveTo>
                  <a:cubicBezTo>
                    <a:pt x="1704" y="1"/>
                    <a:pt x="1318" y="97"/>
                    <a:pt x="1029" y="322"/>
                  </a:cubicBezTo>
                  <a:lnTo>
                    <a:pt x="965" y="419"/>
                  </a:lnTo>
                  <a:cubicBezTo>
                    <a:pt x="933" y="419"/>
                    <a:pt x="1" y="2026"/>
                    <a:pt x="1" y="3762"/>
                  </a:cubicBezTo>
                  <a:cubicBezTo>
                    <a:pt x="1" y="4244"/>
                    <a:pt x="65" y="4726"/>
                    <a:pt x="258" y="5208"/>
                  </a:cubicBezTo>
                  <a:cubicBezTo>
                    <a:pt x="676" y="6269"/>
                    <a:pt x="1543" y="7394"/>
                    <a:pt x="2540" y="8455"/>
                  </a:cubicBezTo>
                  <a:cubicBezTo>
                    <a:pt x="3536" y="9548"/>
                    <a:pt x="4694" y="10576"/>
                    <a:pt x="5690" y="11476"/>
                  </a:cubicBezTo>
                  <a:cubicBezTo>
                    <a:pt x="7715" y="13212"/>
                    <a:pt x="10255" y="15076"/>
                    <a:pt x="10255" y="15109"/>
                  </a:cubicBezTo>
                  <a:cubicBezTo>
                    <a:pt x="10300" y="15131"/>
                    <a:pt x="10362" y="15154"/>
                    <a:pt x="10428" y="15154"/>
                  </a:cubicBezTo>
                  <a:cubicBezTo>
                    <a:pt x="10455" y="15154"/>
                    <a:pt x="10483" y="15150"/>
                    <a:pt x="10512" y="15141"/>
                  </a:cubicBezTo>
                  <a:cubicBezTo>
                    <a:pt x="10576" y="15109"/>
                    <a:pt x="10640" y="15044"/>
                    <a:pt x="10672" y="14980"/>
                  </a:cubicBezTo>
                  <a:cubicBezTo>
                    <a:pt x="10672" y="14948"/>
                    <a:pt x="11187" y="13630"/>
                    <a:pt x="11187" y="11605"/>
                  </a:cubicBezTo>
                  <a:cubicBezTo>
                    <a:pt x="11187" y="9998"/>
                    <a:pt x="10865" y="7940"/>
                    <a:pt x="9708" y="5787"/>
                  </a:cubicBezTo>
                  <a:cubicBezTo>
                    <a:pt x="8680" y="3794"/>
                    <a:pt x="7265" y="2347"/>
                    <a:pt x="5883" y="1415"/>
                  </a:cubicBezTo>
                  <a:cubicBezTo>
                    <a:pt x="4533" y="451"/>
                    <a:pt x="3183" y="1"/>
                    <a:pt x="2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399;p64">
              <a:extLst>
                <a:ext uri="{FF2B5EF4-FFF2-40B4-BE49-F238E27FC236}">
                  <a16:creationId xmlns:a16="http://schemas.microsoft.com/office/drawing/2014/main" id="{09B5AA6E-0D6F-4313-B484-CC44E4301167}"/>
                </a:ext>
              </a:extLst>
            </p:cNvPr>
            <p:cNvSpPr/>
            <p:nvPr/>
          </p:nvSpPr>
          <p:spPr>
            <a:xfrm>
              <a:off x="2394825" y="2509125"/>
              <a:ext cx="381725" cy="495850"/>
            </a:xfrm>
            <a:custGeom>
              <a:avLst/>
              <a:gdLst/>
              <a:ahLst/>
              <a:cxnLst/>
              <a:rect l="l" t="t" r="r" b="b"/>
              <a:pathLst>
                <a:path w="15269" h="19834" extrusionOk="0">
                  <a:moveTo>
                    <a:pt x="12440" y="0"/>
                  </a:moveTo>
                  <a:cubicBezTo>
                    <a:pt x="12440" y="0"/>
                    <a:pt x="8840" y="2154"/>
                    <a:pt x="7908" y="2540"/>
                  </a:cubicBezTo>
                  <a:cubicBezTo>
                    <a:pt x="6943" y="2958"/>
                    <a:pt x="2925" y="4822"/>
                    <a:pt x="2411" y="7233"/>
                  </a:cubicBezTo>
                  <a:cubicBezTo>
                    <a:pt x="1865" y="9644"/>
                    <a:pt x="515" y="12987"/>
                    <a:pt x="257" y="13790"/>
                  </a:cubicBezTo>
                  <a:cubicBezTo>
                    <a:pt x="0" y="14594"/>
                    <a:pt x="257" y="15655"/>
                    <a:pt x="1061" y="16748"/>
                  </a:cubicBezTo>
                  <a:cubicBezTo>
                    <a:pt x="1865" y="17808"/>
                    <a:pt x="6140" y="19834"/>
                    <a:pt x="7104" y="19834"/>
                  </a:cubicBezTo>
                  <a:cubicBezTo>
                    <a:pt x="8036" y="19834"/>
                    <a:pt x="8422" y="14208"/>
                    <a:pt x="8422" y="14208"/>
                  </a:cubicBezTo>
                  <a:lnTo>
                    <a:pt x="12183" y="14208"/>
                  </a:lnTo>
                  <a:cubicBezTo>
                    <a:pt x="13662" y="14208"/>
                    <a:pt x="13115" y="13405"/>
                    <a:pt x="13533" y="11637"/>
                  </a:cubicBezTo>
                  <a:cubicBezTo>
                    <a:pt x="13919" y="9901"/>
                    <a:pt x="13662" y="7233"/>
                    <a:pt x="13662" y="7233"/>
                  </a:cubicBezTo>
                  <a:cubicBezTo>
                    <a:pt x="13662" y="7233"/>
                    <a:pt x="14722" y="5497"/>
                    <a:pt x="14980" y="5079"/>
                  </a:cubicBezTo>
                  <a:cubicBezTo>
                    <a:pt x="15269" y="4693"/>
                    <a:pt x="13372" y="3601"/>
                    <a:pt x="13372" y="3601"/>
                  </a:cubicBezTo>
                  <a:lnTo>
                    <a:pt x="13372" y="2668"/>
                  </a:lnTo>
                  <a:cubicBezTo>
                    <a:pt x="13372" y="2283"/>
                    <a:pt x="12440" y="0"/>
                    <a:pt x="124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400;p64">
              <a:extLst>
                <a:ext uri="{FF2B5EF4-FFF2-40B4-BE49-F238E27FC236}">
                  <a16:creationId xmlns:a16="http://schemas.microsoft.com/office/drawing/2014/main" id="{2A23E33C-4D98-450C-8936-A15B3F03E574}"/>
                </a:ext>
              </a:extLst>
            </p:cNvPr>
            <p:cNvSpPr/>
            <p:nvPr/>
          </p:nvSpPr>
          <p:spPr>
            <a:xfrm>
              <a:off x="2392400" y="2502175"/>
              <a:ext cx="384950" cy="509225"/>
            </a:xfrm>
            <a:custGeom>
              <a:avLst/>
              <a:gdLst/>
              <a:ahLst/>
              <a:cxnLst/>
              <a:rect l="l" t="t" r="r" b="b"/>
              <a:pathLst>
                <a:path w="15398" h="20369" extrusionOk="0">
                  <a:moveTo>
                    <a:pt x="12410" y="657"/>
                  </a:moveTo>
                  <a:cubicBezTo>
                    <a:pt x="12420" y="680"/>
                    <a:pt x="12430" y="703"/>
                    <a:pt x="12441" y="728"/>
                  </a:cubicBezTo>
                  <a:cubicBezTo>
                    <a:pt x="12569" y="1050"/>
                    <a:pt x="12762" y="1564"/>
                    <a:pt x="12923" y="2014"/>
                  </a:cubicBezTo>
                  <a:cubicBezTo>
                    <a:pt x="13019" y="2239"/>
                    <a:pt x="13084" y="2464"/>
                    <a:pt x="13148" y="2625"/>
                  </a:cubicBezTo>
                  <a:cubicBezTo>
                    <a:pt x="13148" y="2721"/>
                    <a:pt x="13180" y="2786"/>
                    <a:pt x="13212" y="2850"/>
                  </a:cubicBezTo>
                  <a:cubicBezTo>
                    <a:pt x="13212" y="2914"/>
                    <a:pt x="13212" y="2946"/>
                    <a:pt x="13212" y="2946"/>
                  </a:cubicBezTo>
                  <a:cubicBezTo>
                    <a:pt x="13212" y="3364"/>
                    <a:pt x="13212" y="3879"/>
                    <a:pt x="13212" y="3879"/>
                  </a:cubicBezTo>
                  <a:cubicBezTo>
                    <a:pt x="13212" y="3975"/>
                    <a:pt x="13276" y="4071"/>
                    <a:pt x="13341" y="4136"/>
                  </a:cubicBezTo>
                  <a:lnTo>
                    <a:pt x="13405" y="4168"/>
                  </a:lnTo>
                  <a:cubicBezTo>
                    <a:pt x="13566" y="4264"/>
                    <a:pt x="13951" y="4489"/>
                    <a:pt x="14305" y="4746"/>
                  </a:cubicBezTo>
                  <a:cubicBezTo>
                    <a:pt x="14466" y="4875"/>
                    <a:pt x="14627" y="5004"/>
                    <a:pt x="14723" y="5100"/>
                  </a:cubicBezTo>
                  <a:cubicBezTo>
                    <a:pt x="14755" y="5164"/>
                    <a:pt x="14819" y="5196"/>
                    <a:pt x="14819" y="5261"/>
                  </a:cubicBezTo>
                  <a:lnTo>
                    <a:pt x="14826" y="5267"/>
                  </a:lnTo>
                  <a:lnTo>
                    <a:pt x="14826" y="5267"/>
                  </a:lnTo>
                  <a:cubicBezTo>
                    <a:pt x="14531" y="5718"/>
                    <a:pt x="13534" y="7350"/>
                    <a:pt x="13534" y="7350"/>
                  </a:cubicBezTo>
                  <a:cubicBezTo>
                    <a:pt x="13501" y="7414"/>
                    <a:pt x="13469" y="7479"/>
                    <a:pt x="13469" y="7543"/>
                  </a:cubicBezTo>
                  <a:cubicBezTo>
                    <a:pt x="13469" y="7543"/>
                    <a:pt x="13501" y="7575"/>
                    <a:pt x="13501" y="7672"/>
                  </a:cubicBezTo>
                  <a:cubicBezTo>
                    <a:pt x="13534" y="7961"/>
                    <a:pt x="13566" y="8668"/>
                    <a:pt x="13566" y="9440"/>
                  </a:cubicBezTo>
                  <a:cubicBezTo>
                    <a:pt x="13566" y="10243"/>
                    <a:pt x="13501" y="11143"/>
                    <a:pt x="13341" y="11850"/>
                  </a:cubicBezTo>
                  <a:cubicBezTo>
                    <a:pt x="13148" y="12783"/>
                    <a:pt x="13180" y="13425"/>
                    <a:pt x="13084" y="13779"/>
                  </a:cubicBezTo>
                  <a:cubicBezTo>
                    <a:pt x="13051" y="13972"/>
                    <a:pt x="12987" y="14036"/>
                    <a:pt x="12923" y="14100"/>
                  </a:cubicBezTo>
                  <a:cubicBezTo>
                    <a:pt x="12826" y="14165"/>
                    <a:pt x="12634" y="14197"/>
                    <a:pt x="12280" y="14197"/>
                  </a:cubicBezTo>
                  <a:lnTo>
                    <a:pt x="8519" y="14197"/>
                  </a:lnTo>
                  <a:cubicBezTo>
                    <a:pt x="8391" y="14197"/>
                    <a:pt x="8262" y="14326"/>
                    <a:pt x="8262" y="14454"/>
                  </a:cubicBezTo>
                  <a:cubicBezTo>
                    <a:pt x="8262" y="14454"/>
                    <a:pt x="8230" y="14808"/>
                    <a:pt x="8198" y="15322"/>
                  </a:cubicBezTo>
                  <a:cubicBezTo>
                    <a:pt x="8101" y="16093"/>
                    <a:pt x="7973" y="17283"/>
                    <a:pt x="7748" y="18247"/>
                  </a:cubicBezTo>
                  <a:cubicBezTo>
                    <a:pt x="7651" y="18729"/>
                    <a:pt x="7523" y="19179"/>
                    <a:pt x="7426" y="19469"/>
                  </a:cubicBezTo>
                  <a:cubicBezTo>
                    <a:pt x="7362" y="19629"/>
                    <a:pt x="7298" y="19726"/>
                    <a:pt x="7233" y="19790"/>
                  </a:cubicBezTo>
                  <a:lnTo>
                    <a:pt x="7171" y="19821"/>
                  </a:lnTo>
                  <a:lnTo>
                    <a:pt x="7171" y="19821"/>
                  </a:lnTo>
                  <a:cubicBezTo>
                    <a:pt x="7073" y="19816"/>
                    <a:pt x="6925" y="19787"/>
                    <a:pt x="6751" y="19758"/>
                  </a:cubicBezTo>
                  <a:cubicBezTo>
                    <a:pt x="6076" y="19565"/>
                    <a:pt x="4855" y="19051"/>
                    <a:pt x="3762" y="18472"/>
                  </a:cubicBezTo>
                  <a:cubicBezTo>
                    <a:pt x="3215" y="18183"/>
                    <a:pt x="2701" y="17894"/>
                    <a:pt x="2251" y="17604"/>
                  </a:cubicBezTo>
                  <a:cubicBezTo>
                    <a:pt x="1833" y="17315"/>
                    <a:pt x="1512" y="17026"/>
                    <a:pt x="1383" y="16865"/>
                  </a:cubicBezTo>
                  <a:cubicBezTo>
                    <a:pt x="804" y="16093"/>
                    <a:pt x="515" y="15322"/>
                    <a:pt x="515" y="14711"/>
                  </a:cubicBezTo>
                  <a:cubicBezTo>
                    <a:pt x="515" y="14518"/>
                    <a:pt x="547" y="14326"/>
                    <a:pt x="612" y="14165"/>
                  </a:cubicBezTo>
                  <a:cubicBezTo>
                    <a:pt x="740" y="13779"/>
                    <a:pt x="1158" y="12718"/>
                    <a:pt x="1576" y="11465"/>
                  </a:cubicBezTo>
                  <a:cubicBezTo>
                    <a:pt x="2026" y="10243"/>
                    <a:pt x="2476" y="8797"/>
                    <a:pt x="2765" y="7575"/>
                  </a:cubicBezTo>
                  <a:cubicBezTo>
                    <a:pt x="2990" y="6482"/>
                    <a:pt x="4083" y="5421"/>
                    <a:pt x="5240" y="4618"/>
                  </a:cubicBezTo>
                  <a:cubicBezTo>
                    <a:pt x="6398" y="3814"/>
                    <a:pt x="7651" y="3268"/>
                    <a:pt x="8101" y="3075"/>
                  </a:cubicBezTo>
                  <a:cubicBezTo>
                    <a:pt x="8358" y="2946"/>
                    <a:pt x="8744" y="2753"/>
                    <a:pt x="9226" y="2496"/>
                  </a:cubicBezTo>
                  <a:cubicBezTo>
                    <a:pt x="10336" y="1891"/>
                    <a:pt x="11821" y="1009"/>
                    <a:pt x="12410" y="657"/>
                  </a:cubicBezTo>
                  <a:close/>
                  <a:moveTo>
                    <a:pt x="12542" y="0"/>
                  </a:moveTo>
                  <a:cubicBezTo>
                    <a:pt x="12495" y="0"/>
                    <a:pt x="12446" y="16"/>
                    <a:pt x="12409" y="53"/>
                  </a:cubicBezTo>
                  <a:cubicBezTo>
                    <a:pt x="12409" y="53"/>
                    <a:pt x="12184" y="182"/>
                    <a:pt x="11830" y="375"/>
                  </a:cubicBezTo>
                  <a:cubicBezTo>
                    <a:pt x="11283" y="696"/>
                    <a:pt x="10480" y="1178"/>
                    <a:pt x="9708" y="1596"/>
                  </a:cubicBezTo>
                  <a:cubicBezTo>
                    <a:pt x="8937" y="2046"/>
                    <a:pt x="8198" y="2432"/>
                    <a:pt x="7876" y="2561"/>
                  </a:cubicBezTo>
                  <a:cubicBezTo>
                    <a:pt x="7394" y="2786"/>
                    <a:pt x="6140" y="3364"/>
                    <a:pt x="4951" y="4200"/>
                  </a:cubicBezTo>
                  <a:cubicBezTo>
                    <a:pt x="3730" y="5036"/>
                    <a:pt x="2540" y="6129"/>
                    <a:pt x="2251" y="7447"/>
                  </a:cubicBezTo>
                  <a:cubicBezTo>
                    <a:pt x="1962" y="8636"/>
                    <a:pt x="1512" y="10082"/>
                    <a:pt x="1062" y="11304"/>
                  </a:cubicBezTo>
                  <a:cubicBezTo>
                    <a:pt x="644" y="12525"/>
                    <a:pt x="226" y="13554"/>
                    <a:pt x="97" y="13972"/>
                  </a:cubicBezTo>
                  <a:cubicBezTo>
                    <a:pt x="33" y="14229"/>
                    <a:pt x="1" y="14454"/>
                    <a:pt x="1" y="14711"/>
                  </a:cubicBezTo>
                  <a:cubicBezTo>
                    <a:pt x="1" y="15483"/>
                    <a:pt x="322" y="16351"/>
                    <a:pt x="933" y="17186"/>
                  </a:cubicBezTo>
                  <a:cubicBezTo>
                    <a:pt x="1190" y="17508"/>
                    <a:pt x="1608" y="17829"/>
                    <a:pt x="2154" y="18183"/>
                  </a:cubicBezTo>
                  <a:cubicBezTo>
                    <a:pt x="2990" y="18697"/>
                    <a:pt x="4019" y="19244"/>
                    <a:pt x="4983" y="19661"/>
                  </a:cubicBezTo>
                  <a:cubicBezTo>
                    <a:pt x="5433" y="19854"/>
                    <a:pt x="5883" y="20047"/>
                    <a:pt x="6269" y="20144"/>
                  </a:cubicBezTo>
                  <a:cubicBezTo>
                    <a:pt x="6655" y="20272"/>
                    <a:pt x="6944" y="20369"/>
                    <a:pt x="7201" y="20369"/>
                  </a:cubicBezTo>
                  <a:cubicBezTo>
                    <a:pt x="7330" y="20369"/>
                    <a:pt x="7426" y="20304"/>
                    <a:pt x="7523" y="20240"/>
                  </a:cubicBezTo>
                  <a:cubicBezTo>
                    <a:pt x="7683" y="20112"/>
                    <a:pt x="7780" y="19951"/>
                    <a:pt x="7876" y="19726"/>
                  </a:cubicBezTo>
                  <a:cubicBezTo>
                    <a:pt x="8069" y="19340"/>
                    <a:pt x="8198" y="18858"/>
                    <a:pt x="8294" y="18279"/>
                  </a:cubicBezTo>
                  <a:cubicBezTo>
                    <a:pt x="8574" y="16982"/>
                    <a:pt x="8713" y="15363"/>
                    <a:pt x="8774" y="14743"/>
                  </a:cubicBezTo>
                  <a:lnTo>
                    <a:pt x="12280" y="14743"/>
                  </a:lnTo>
                  <a:cubicBezTo>
                    <a:pt x="12666" y="14743"/>
                    <a:pt x="12955" y="14679"/>
                    <a:pt x="13180" y="14551"/>
                  </a:cubicBezTo>
                  <a:cubicBezTo>
                    <a:pt x="13373" y="14422"/>
                    <a:pt x="13501" y="14261"/>
                    <a:pt x="13566" y="14100"/>
                  </a:cubicBezTo>
                  <a:cubicBezTo>
                    <a:pt x="13662" y="13843"/>
                    <a:pt x="13662" y="13554"/>
                    <a:pt x="13694" y="13200"/>
                  </a:cubicBezTo>
                  <a:cubicBezTo>
                    <a:pt x="13726" y="12847"/>
                    <a:pt x="13759" y="12461"/>
                    <a:pt x="13887" y="11979"/>
                  </a:cubicBezTo>
                  <a:cubicBezTo>
                    <a:pt x="14048" y="11207"/>
                    <a:pt x="14112" y="10275"/>
                    <a:pt x="14112" y="9440"/>
                  </a:cubicBezTo>
                  <a:cubicBezTo>
                    <a:pt x="14112" y="8582"/>
                    <a:pt x="14049" y="7830"/>
                    <a:pt x="14025" y="7573"/>
                  </a:cubicBezTo>
                  <a:lnTo>
                    <a:pt x="14025" y="7573"/>
                  </a:lnTo>
                  <a:cubicBezTo>
                    <a:pt x="14110" y="7436"/>
                    <a:pt x="14318" y="7106"/>
                    <a:pt x="14562" y="6739"/>
                  </a:cubicBezTo>
                  <a:cubicBezTo>
                    <a:pt x="14852" y="6257"/>
                    <a:pt x="15173" y="5711"/>
                    <a:pt x="15302" y="5518"/>
                  </a:cubicBezTo>
                  <a:cubicBezTo>
                    <a:pt x="15366" y="5454"/>
                    <a:pt x="15398" y="5357"/>
                    <a:pt x="15366" y="5261"/>
                  </a:cubicBezTo>
                  <a:cubicBezTo>
                    <a:pt x="15366" y="5132"/>
                    <a:pt x="15334" y="5036"/>
                    <a:pt x="15269" y="4939"/>
                  </a:cubicBezTo>
                  <a:cubicBezTo>
                    <a:pt x="15173" y="4779"/>
                    <a:pt x="15012" y="4650"/>
                    <a:pt x="14852" y="4489"/>
                  </a:cubicBezTo>
                  <a:cubicBezTo>
                    <a:pt x="14471" y="4181"/>
                    <a:pt x="13986" y="3872"/>
                    <a:pt x="13759" y="3732"/>
                  </a:cubicBezTo>
                  <a:lnTo>
                    <a:pt x="13759" y="3732"/>
                  </a:lnTo>
                  <a:lnTo>
                    <a:pt x="13759" y="2946"/>
                  </a:lnTo>
                  <a:cubicBezTo>
                    <a:pt x="13759" y="2850"/>
                    <a:pt x="13726" y="2753"/>
                    <a:pt x="13694" y="2657"/>
                  </a:cubicBezTo>
                  <a:cubicBezTo>
                    <a:pt x="13598" y="2271"/>
                    <a:pt x="13373" y="1661"/>
                    <a:pt x="13180" y="1146"/>
                  </a:cubicBezTo>
                  <a:cubicBezTo>
                    <a:pt x="12987" y="600"/>
                    <a:pt x="12794" y="182"/>
                    <a:pt x="12794" y="182"/>
                  </a:cubicBezTo>
                  <a:cubicBezTo>
                    <a:pt x="12762" y="85"/>
                    <a:pt x="12698" y="53"/>
                    <a:pt x="12634" y="21"/>
                  </a:cubicBezTo>
                  <a:cubicBezTo>
                    <a:pt x="12607" y="8"/>
                    <a:pt x="12575" y="0"/>
                    <a:pt x="12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401;p64">
              <a:extLst>
                <a:ext uri="{FF2B5EF4-FFF2-40B4-BE49-F238E27FC236}">
                  <a16:creationId xmlns:a16="http://schemas.microsoft.com/office/drawing/2014/main" id="{92615ABE-7D01-4CC9-A5A4-A59F9E5E0B84}"/>
                </a:ext>
              </a:extLst>
            </p:cNvPr>
            <p:cNvSpPr/>
            <p:nvPr/>
          </p:nvSpPr>
          <p:spPr>
            <a:xfrm>
              <a:off x="2123200" y="2738050"/>
              <a:ext cx="231475" cy="220100"/>
            </a:xfrm>
            <a:custGeom>
              <a:avLst/>
              <a:gdLst/>
              <a:ahLst/>
              <a:cxnLst/>
              <a:rect l="l" t="t" r="r" b="b"/>
              <a:pathLst>
                <a:path w="9259" h="8804" extrusionOk="0">
                  <a:moveTo>
                    <a:pt x="4693" y="0"/>
                  </a:moveTo>
                  <a:cubicBezTo>
                    <a:pt x="4303" y="0"/>
                    <a:pt x="3939" y="20"/>
                    <a:pt x="3633" y="69"/>
                  </a:cubicBezTo>
                  <a:cubicBezTo>
                    <a:pt x="2026" y="358"/>
                    <a:pt x="0" y="2640"/>
                    <a:pt x="0" y="4891"/>
                  </a:cubicBezTo>
                  <a:cubicBezTo>
                    <a:pt x="0" y="7173"/>
                    <a:pt x="1736" y="8523"/>
                    <a:pt x="4565" y="8780"/>
                  </a:cubicBezTo>
                  <a:cubicBezTo>
                    <a:pt x="4721" y="8796"/>
                    <a:pt x="4874" y="8804"/>
                    <a:pt x="5024" y="8804"/>
                  </a:cubicBezTo>
                  <a:cubicBezTo>
                    <a:pt x="7567" y="8804"/>
                    <a:pt x="9258" y="6583"/>
                    <a:pt x="9258" y="5308"/>
                  </a:cubicBezTo>
                  <a:cubicBezTo>
                    <a:pt x="9258" y="3958"/>
                    <a:pt x="9129" y="2480"/>
                    <a:pt x="8454" y="358"/>
                  </a:cubicBezTo>
                  <a:cubicBezTo>
                    <a:pt x="8454" y="358"/>
                    <a:pt x="6348" y="0"/>
                    <a:pt x="46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402;p64">
              <a:extLst>
                <a:ext uri="{FF2B5EF4-FFF2-40B4-BE49-F238E27FC236}">
                  <a16:creationId xmlns:a16="http://schemas.microsoft.com/office/drawing/2014/main" id="{7F700A3E-178B-40FC-9875-738FA4258F1E}"/>
                </a:ext>
              </a:extLst>
            </p:cNvPr>
            <p:cNvSpPr/>
            <p:nvPr/>
          </p:nvSpPr>
          <p:spPr>
            <a:xfrm>
              <a:off x="2116775" y="2731725"/>
              <a:ext cx="244325" cy="233075"/>
            </a:xfrm>
            <a:custGeom>
              <a:avLst/>
              <a:gdLst/>
              <a:ahLst/>
              <a:cxnLst/>
              <a:rect l="l" t="t" r="r" b="b"/>
              <a:pathLst>
                <a:path w="9773" h="9323" extrusionOk="0">
                  <a:moveTo>
                    <a:pt x="5015" y="515"/>
                  </a:moveTo>
                  <a:cubicBezTo>
                    <a:pt x="5818" y="515"/>
                    <a:pt x="6718" y="611"/>
                    <a:pt x="7426" y="708"/>
                  </a:cubicBezTo>
                  <a:cubicBezTo>
                    <a:pt x="7779" y="740"/>
                    <a:pt x="8101" y="772"/>
                    <a:pt x="8326" y="804"/>
                  </a:cubicBezTo>
                  <a:cubicBezTo>
                    <a:pt x="8393" y="815"/>
                    <a:pt x="8453" y="827"/>
                    <a:pt x="8502" y="837"/>
                  </a:cubicBezTo>
                  <a:lnTo>
                    <a:pt x="8502" y="837"/>
                  </a:lnTo>
                  <a:cubicBezTo>
                    <a:pt x="9104" y="2871"/>
                    <a:pt x="9226" y="4277"/>
                    <a:pt x="9226" y="5561"/>
                  </a:cubicBezTo>
                  <a:cubicBezTo>
                    <a:pt x="9226" y="5819"/>
                    <a:pt x="9161" y="6172"/>
                    <a:pt x="8969" y="6526"/>
                  </a:cubicBezTo>
                  <a:cubicBezTo>
                    <a:pt x="8679" y="7072"/>
                    <a:pt x="8197" y="7619"/>
                    <a:pt x="7586" y="8069"/>
                  </a:cubicBezTo>
                  <a:cubicBezTo>
                    <a:pt x="6943" y="8487"/>
                    <a:pt x="6140" y="8776"/>
                    <a:pt x="5240" y="8776"/>
                  </a:cubicBezTo>
                  <a:lnTo>
                    <a:pt x="4854" y="8776"/>
                  </a:lnTo>
                  <a:cubicBezTo>
                    <a:pt x="3472" y="8647"/>
                    <a:pt x="2379" y="8262"/>
                    <a:pt x="1672" y="7651"/>
                  </a:cubicBezTo>
                  <a:cubicBezTo>
                    <a:pt x="932" y="7040"/>
                    <a:pt x="547" y="6236"/>
                    <a:pt x="547" y="5144"/>
                  </a:cubicBezTo>
                  <a:cubicBezTo>
                    <a:pt x="515" y="4083"/>
                    <a:pt x="997" y="2990"/>
                    <a:pt x="1672" y="2154"/>
                  </a:cubicBezTo>
                  <a:cubicBezTo>
                    <a:pt x="2347" y="1318"/>
                    <a:pt x="3215" y="708"/>
                    <a:pt x="3922" y="611"/>
                  </a:cubicBezTo>
                  <a:cubicBezTo>
                    <a:pt x="4211" y="547"/>
                    <a:pt x="4597" y="515"/>
                    <a:pt x="5015" y="515"/>
                  </a:cubicBezTo>
                  <a:close/>
                  <a:moveTo>
                    <a:pt x="5015" y="0"/>
                  </a:moveTo>
                  <a:cubicBezTo>
                    <a:pt x="4565" y="0"/>
                    <a:pt x="4179" y="0"/>
                    <a:pt x="3825" y="65"/>
                  </a:cubicBezTo>
                  <a:cubicBezTo>
                    <a:pt x="2925" y="225"/>
                    <a:pt x="1993" y="900"/>
                    <a:pt x="1254" y="1833"/>
                  </a:cubicBezTo>
                  <a:cubicBezTo>
                    <a:pt x="515" y="2765"/>
                    <a:pt x="0" y="3922"/>
                    <a:pt x="0" y="5144"/>
                  </a:cubicBezTo>
                  <a:cubicBezTo>
                    <a:pt x="0" y="6365"/>
                    <a:pt x="482" y="7361"/>
                    <a:pt x="1318" y="8069"/>
                  </a:cubicBezTo>
                  <a:cubicBezTo>
                    <a:pt x="2154" y="8744"/>
                    <a:pt x="3343" y="9162"/>
                    <a:pt x="4790" y="9290"/>
                  </a:cubicBezTo>
                  <a:cubicBezTo>
                    <a:pt x="4951" y="9322"/>
                    <a:pt x="5111" y="9322"/>
                    <a:pt x="5240" y="9322"/>
                  </a:cubicBezTo>
                  <a:cubicBezTo>
                    <a:pt x="6622" y="9322"/>
                    <a:pt x="7747" y="8744"/>
                    <a:pt x="8519" y="7972"/>
                  </a:cubicBezTo>
                  <a:cubicBezTo>
                    <a:pt x="8904" y="7586"/>
                    <a:pt x="9226" y="7169"/>
                    <a:pt x="9451" y="6751"/>
                  </a:cubicBezTo>
                  <a:cubicBezTo>
                    <a:pt x="9644" y="6333"/>
                    <a:pt x="9772" y="5947"/>
                    <a:pt x="9772" y="5561"/>
                  </a:cubicBezTo>
                  <a:cubicBezTo>
                    <a:pt x="9772" y="4211"/>
                    <a:pt x="9644" y="2701"/>
                    <a:pt x="8969" y="515"/>
                  </a:cubicBezTo>
                  <a:cubicBezTo>
                    <a:pt x="8936" y="418"/>
                    <a:pt x="8840" y="354"/>
                    <a:pt x="8744" y="322"/>
                  </a:cubicBezTo>
                  <a:cubicBezTo>
                    <a:pt x="8744" y="322"/>
                    <a:pt x="6686" y="0"/>
                    <a:pt x="5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403;p64">
              <a:extLst>
                <a:ext uri="{FF2B5EF4-FFF2-40B4-BE49-F238E27FC236}">
                  <a16:creationId xmlns:a16="http://schemas.microsoft.com/office/drawing/2014/main" id="{E0996F08-7524-4BD5-8B8C-EA0F818F979A}"/>
                </a:ext>
              </a:extLst>
            </p:cNvPr>
            <p:cNvSpPr/>
            <p:nvPr/>
          </p:nvSpPr>
          <p:spPr>
            <a:xfrm>
              <a:off x="2243750" y="2333400"/>
              <a:ext cx="502275" cy="521250"/>
            </a:xfrm>
            <a:custGeom>
              <a:avLst/>
              <a:gdLst/>
              <a:ahLst/>
              <a:cxnLst/>
              <a:rect l="l" t="t" r="r" b="b"/>
              <a:pathLst>
                <a:path w="20091" h="20850" extrusionOk="0">
                  <a:moveTo>
                    <a:pt x="13011" y="0"/>
                  </a:moveTo>
                  <a:cubicBezTo>
                    <a:pt x="11342" y="0"/>
                    <a:pt x="9372" y="221"/>
                    <a:pt x="6847" y="1147"/>
                  </a:cubicBezTo>
                  <a:cubicBezTo>
                    <a:pt x="2025" y="2883"/>
                    <a:pt x="0" y="8508"/>
                    <a:pt x="289" y="11433"/>
                  </a:cubicBezTo>
                  <a:cubicBezTo>
                    <a:pt x="547" y="14390"/>
                    <a:pt x="4950" y="20434"/>
                    <a:pt x="7233" y="20819"/>
                  </a:cubicBezTo>
                  <a:cubicBezTo>
                    <a:pt x="7345" y="20840"/>
                    <a:pt x="7453" y="20850"/>
                    <a:pt x="7555" y="20850"/>
                  </a:cubicBezTo>
                  <a:cubicBezTo>
                    <a:pt x="9515" y="20850"/>
                    <a:pt x="9515" y="17219"/>
                    <a:pt x="9515" y="17219"/>
                  </a:cubicBezTo>
                  <a:lnTo>
                    <a:pt x="11797" y="15869"/>
                  </a:lnTo>
                  <a:cubicBezTo>
                    <a:pt x="11797" y="15869"/>
                    <a:pt x="16876" y="10372"/>
                    <a:pt x="18483" y="7029"/>
                  </a:cubicBezTo>
                  <a:cubicBezTo>
                    <a:pt x="20090" y="3686"/>
                    <a:pt x="19576" y="183"/>
                    <a:pt x="17004" y="183"/>
                  </a:cubicBezTo>
                  <a:cubicBezTo>
                    <a:pt x="15795" y="183"/>
                    <a:pt x="14528" y="0"/>
                    <a:pt x="130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404;p64">
              <a:extLst>
                <a:ext uri="{FF2B5EF4-FFF2-40B4-BE49-F238E27FC236}">
                  <a16:creationId xmlns:a16="http://schemas.microsoft.com/office/drawing/2014/main" id="{14A62AA5-441E-404B-8144-F1A8945B5CCA}"/>
                </a:ext>
              </a:extLst>
            </p:cNvPr>
            <p:cNvSpPr/>
            <p:nvPr/>
          </p:nvSpPr>
          <p:spPr>
            <a:xfrm>
              <a:off x="2242925" y="2326700"/>
              <a:ext cx="492650" cy="534425"/>
            </a:xfrm>
            <a:custGeom>
              <a:avLst/>
              <a:gdLst/>
              <a:ahLst/>
              <a:cxnLst/>
              <a:rect l="l" t="t" r="r" b="b"/>
              <a:pathLst>
                <a:path w="19706" h="21377" extrusionOk="0">
                  <a:moveTo>
                    <a:pt x="13019" y="547"/>
                  </a:moveTo>
                  <a:cubicBezTo>
                    <a:pt x="14530" y="547"/>
                    <a:pt x="15816" y="740"/>
                    <a:pt x="17037" y="740"/>
                  </a:cubicBezTo>
                  <a:cubicBezTo>
                    <a:pt x="17777" y="740"/>
                    <a:pt x="18259" y="1029"/>
                    <a:pt x="18613" y="1511"/>
                  </a:cubicBezTo>
                  <a:cubicBezTo>
                    <a:pt x="18966" y="2026"/>
                    <a:pt x="19159" y="2765"/>
                    <a:pt x="19159" y="3633"/>
                  </a:cubicBezTo>
                  <a:cubicBezTo>
                    <a:pt x="19159" y="4694"/>
                    <a:pt x="18870" y="5947"/>
                    <a:pt x="18291" y="7169"/>
                  </a:cubicBezTo>
                  <a:cubicBezTo>
                    <a:pt x="17488" y="8808"/>
                    <a:pt x="15848" y="11026"/>
                    <a:pt x="14370" y="12794"/>
                  </a:cubicBezTo>
                  <a:cubicBezTo>
                    <a:pt x="13630" y="13694"/>
                    <a:pt x="12955" y="14466"/>
                    <a:pt x="12441" y="15044"/>
                  </a:cubicBezTo>
                  <a:cubicBezTo>
                    <a:pt x="12184" y="15333"/>
                    <a:pt x="11991" y="15558"/>
                    <a:pt x="11862" y="15719"/>
                  </a:cubicBezTo>
                  <a:cubicBezTo>
                    <a:pt x="11702" y="15880"/>
                    <a:pt x="11637" y="15944"/>
                    <a:pt x="11637" y="15944"/>
                  </a:cubicBezTo>
                  <a:lnTo>
                    <a:pt x="11640" y="15947"/>
                  </a:lnTo>
                  <a:lnTo>
                    <a:pt x="11640" y="15947"/>
                  </a:lnTo>
                  <a:lnTo>
                    <a:pt x="9419" y="17230"/>
                  </a:lnTo>
                  <a:cubicBezTo>
                    <a:pt x="9323" y="17294"/>
                    <a:pt x="9291" y="17391"/>
                    <a:pt x="9291" y="17487"/>
                  </a:cubicBezTo>
                  <a:cubicBezTo>
                    <a:pt x="9291" y="17487"/>
                    <a:pt x="9291" y="17519"/>
                    <a:pt x="9291" y="17616"/>
                  </a:cubicBezTo>
                  <a:cubicBezTo>
                    <a:pt x="9259" y="17937"/>
                    <a:pt x="9194" y="18805"/>
                    <a:pt x="8937" y="19544"/>
                  </a:cubicBezTo>
                  <a:cubicBezTo>
                    <a:pt x="8809" y="19930"/>
                    <a:pt x="8648" y="20252"/>
                    <a:pt x="8423" y="20477"/>
                  </a:cubicBezTo>
                  <a:cubicBezTo>
                    <a:pt x="8198" y="20702"/>
                    <a:pt x="7941" y="20830"/>
                    <a:pt x="7587" y="20862"/>
                  </a:cubicBezTo>
                  <a:cubicBezTo>
                    <a:pt x="7491" y="20862"/>
                    <a:pt x="7426" y="20830"/>
                    <a:pt x="7330" y="20830"/>
                  </a:cubicBezTo>
                  <a:cubicBezTo>
                    <a:pt x="6848" y="20734"/>
                    <a:pt x="6173" y="20316"/>
                    <a:pt x="5433" y="19673"/>
                  </a:cubicBezTo>
                  <a:cubicBezTo>
                    <a:pt x="4373" y="18677"/>
                    <a:pt x="3183" y="17230"/>
                    <a:pt x="2251" y="15719"/>
                  </a:cubicBezTo>
                  <a:cubicBezTo>
                    <a:pt x="1319" y="14241"/>
                    <a:pt x="676" y="12698"/>
                    <a:pt x="580" y="11701"/>
                  </a:cubicBezTo>
                  <a:cubicBezTo>
                    <a:pt x="547" y="11508"/>
                    <a:pt x="547" y="11348"/>
                    <a:pt x="547" y="11155"/>
                  </a:cubicBezTo>
                  <a:cubicBezTo>
                    <a:pt x="547" y="9708"/>
                    <a:pt x="1062" y="7715"/>
                    <a:pt x="2090" y="5883"/>
                  </a:cubicBezTo>
                  <a:cubicBezTo>
                    <a:pt x="3151" y="4083"/>
                    <a:pt x="4758" y="2444"/>
                    <a:pt x="6976" y="1640"/>
                  </a:cubicBezTo>
                  <a:cubicBezTo>
                    <a:pt x="9451" y="772"/>
                    <a:pt x="11380" y="547"/>
                    <a:pt x="13019" y="547"/>
                  </a:cubicBezTo>
                  <a:close/>
                  <a:moveTo>
                    <a:pt x="13019" y="1"/>
                  </a:moveTo>
                  <a:cubicBezTo>
                    <a:pt x="11316" y="1"/>
                    <a:pt x="9323" y="226"/>
                    <a:pt x="6783" y="1158"/>
                  </a:cubicBezTo>
                  <a:cubicBezTo>
                    <a:pt x="4437" y="1994"/>
                    <a:pt x="2733" y="3729"/>
                    <a:pt x="1640" y="5626"/>
                  </a:cubicBezTo>
                  <a:cubicBezTo>
                    <a:pt x="547" y="7522"/>
                    <a:pt x="33" y="9580"/>
                    <a:pt x="1" y="11155"/>
                  </a:cubicBezTo>
                  <a:cubicBezTo>
                    <a:pt x="1" y="11380"/>
                    <a:pt x="33" y="11540"/>
                    <a:pt x="33" y="11733"/>
                  </a:cubicBezTo>
                  <a:cubicBezTo>
                    <a:pt x="130" y="12537"/>
                    <a:pt x="451" y="13469"/>
                    <a:pt x="933" y="14498"/>
                  </a:cubicBezTo>
                  <a:cubicBezTo>
                    <a:pt x="1705" y="15976"/>
                    <a:pt x="2798" y="17616"/>
                    <a:pt x="3923" y="18902"/>
                  </a:cubicBezTo>
                  <a:cubicBezTo>
                    <a:pt x="4501" y="19544"/>
                    <a:pt x="5080" y="20123"/>
                    <a:pt x="5658" y="20541"/>
                  </a:cubicBezTo>
                  <a:cubicBezTo>
                    <a:pt x="6205" y="20959"/>
                    <a:pt x="6719" y="21248"/>
                    <a:pt x="7233" y="21345"/>
                  </a:cubicBezTo>
                  <a:cubicBezTo>
                    <a:pt x="7362" y="21377"/>
                    <a:pt x="7458" y="21377"/>
                    <a:pt x="7587" y="21377"/>
                  </a:cubicBezTo>
                  <a:cubicBezTo>
                    <a:pt x="8166" y="21377"/>
                    <a:pt x="8616" y="21087"/>
                    <a:pt x="8937" y="20702"/>
                  </a:cubicBezTo>
                  <a:cubicBezTo>
                    <a:pt x="9387" y="20123"/>
                    <a:pt x="9612" y="19319"/>
                    <a:pt x="9709" y="18677"/>
                  </a:cubicBezTo>
                  <a:cubicBezTo>
                    <a:pt x="9774" y="18221"/>
                    <a:pt x="9795" y="17839"/>
                    <a:pt x="9802" y="17638"/>
                  </a:cubicBezTo>
                  <a:lnTo>
                    <a:pt x="9802" y="17638"/>
                  </a:lnTo>
                  <a:lnTo>
                    <a:pt x="11959" y="16362"/>
                  </a:lnTo>
                  <a:lnTo>
                    <a:pt x="12023" y="16330"/>
                  </a:lnTo>
                  <a:cubicBezTo>
                    <a:pt x="12023" y="16298"/>
                    <a:pt x="13309" y="14948"/>
                    <a:pt x="14787" y="13148"/>
                  </a:cubicBezTo>
                  <a:cubicBezTo>
                    <a:pt x="16266" y="11348"/>
                    <a:pt x="17938" y="9130"/>
                    <a:pt x="18773" y="7394"/>
                  </a:cubicBezTo>
                  <a:cubicBezTo>
                    <a:pt x="19384" y="6108"/>
                    <a:pt x="19705" y="4790"/>
                    <a:pt x="19705" y="3633"/>
                  </a:cubicBezTo>
                  <a:cubicBezTo>
                    <a:pt x="19705" y="2669"/>
                    <a:pt x="19480" y="1833"/>
                    <a:pt x="19063" y="1190"/>
                  </a:cubicBezTo>
                  <a:cubicBezTo>
                    <a:pt x="18613" y="579"/>
                    <a:pt x="17905" y="193"/>
                    <a:pt x="17037" y="193"/>
                  </a:cubicBezTo>
                  <a:cubicBezTo>
                    <a:pt x="15848" y="193"/>
                    <a:pt x="14562" y="1"/>
                    <a:pt x="13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405;p64">
              <a:extLst>
                <a:ext uri="{FF2B5EF4-FFF2-40B4-BE49-F238E27FC236}">
                  <a16:creationId xmlns:a16="http://schemas.microsoft.com/office/drawing/2014/main" id="{B588DDD4-41E1-4101-987F-E61ABD8AFA25}"/>
                </a:ext>
              </a:extLst>
            </p:cNvPr>
            <p:cNvSpPr/>
            <p:nvPr/>
          </p:nvSpPr>
          <p:spPr>
            <a:xfrm>
              <a:off x="2451875" y="2703050"/>
              <a:ext cx="116550" cy="119500"/>
            </a:xfrm>
            <a:custGeom>
              <a:avLst/>
              <a:gdLst/>
              <a:ahLst/>
              <a:cxnLst/>
              <a:rect l="l" t="t" r="r" b="b"/>
              <a:pathLst>
                <a:path w="4662" h="4780" extrusionOk="0">
                  <a:moveTo>
                    <a:pt x="2012" y="0"/>
                  </a:moveTo>
                  <a:cubicBezTo>
                    <a:pt x="1830" y="0"/>
                    <a:pt x="1641" y="46"/>
                    <a:pt x="1447" y="151"/>
                  </a:cubicBezTo>
                  <a:cubicBezTo>
                    <a:pt x="1" y="955"/>
                    <a:pt x="1318" y="3880"/>
                    <a:pt x="2251" y="4555"/>
                  </a:cubicBezTo>
                  <a:cubicBezTo>
                    <a:pt x="2483" y="4718"/>
                    <a:pt x="2744" y="4779"/>
                    <a:pt x="3006" y="4779"/>
                  </a:cubicBezTo>
                  <a:cubicBezTo>
                    <a:pt x="3829" y="4779"/>
                    <a:pt x="4661" y="4169"/>
                    <a:pt x="4661" y="4169"/>
                  </a:cubicBezTo>
                  <a:lnTo>
                    <a:pt x="4147" y="2015"/>
                  </a:lnTo>
                  <a:cubicBezTo>
                    <a:pt x="4147" y="2015"/>
                    <a:pt x="3224" y="0"/>
                    <a:pt x="20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406;p64">
              <a:extLst>
                <a:ext uri="{FF2B5EF4-FFF2-40B4-BE49-F238E27FC236}">
                  <a16:creationId xmlns:a16="http://schemas.microsoft.com/office/drawing/2014/main" id="{D297C1E5-0565-4B45-A27B-FFA048F5A8DF}"/>
                </a:ext>
              </a:extLst>
            </p:cNvPr>
            <p:cNvSpPr/>
            <p:nvPr/>
          </p:nvSpPr>
          <p:spPr>
            <a:xfrm>
              <a:off x="2465525" y="2696375"/>
              <a:ext cx="110925" cy="132600"/>
            </a:xfrm>
            <a:custGeom>
              <a:avLst/>
              <a:gdLst/>
              <a:ahLst/>
              <a:cxnLst/>
              <a:rect l="l" t="t" r="r" b="b"/>
              <a:pathLst>
                <a:path w="4437" h="5304" extrusionOk="0">
                  <a:moveTo>
                    <a:pt x="1480" y="0"/>
                  </a:moveTo>
                  <a:cubicBezTo>
                    <a:pt x="1255" y="0"/>
                    <a:pt x="997" y="32"/>
                    <a:pt x="772" y="161"/>
                  </a:cubicBezTo>
                  <a:cubicBezTo>
                    <a:pt x="515" y="321"/>
                    <a:pt x="290" y="546"/>
                    <a:pt x="162" y="836"/>
                  </a:cubicBezTo>
                  <a:cubicBezTo>
                    <a:pt x="33" y="1093"/>
                    <a:pt x="1" y="1382"/>
                    <a:pt x="1" y="1704"/>
                  </a:cubicBezTo>
                  <a:cubicBezTo>
                    <a:pt x="1" y="2347"/>
                    <a:pt x="194" y="3054"/>
                    <a:pt x="515" y="3632"/>
                  </a:cubicBezTo>
                  <a:cubicBezTo>
                    <a:pt x="805" y="4243"/>
                    <a:pt x="1190" y="4757"/>
                    <a:pt x="1576" y="5047"/>
                  </a:cubicBezTo>
                  <a:cubicBezTo>
                    <a:pt x="1833" y="5240"/>
                    <a:pt x="2155" y="5304"/>
                    <a:pt x="2444" y="5304"/>
                  </a:cubicBezTo>
                  <a:cubicBezTo>
                    <a:pt x="2926" y="5304"/>
                    <a:pt x="3376" y="5143"/>
                    <a:pt x="3730" y="4982"/>
                  </a:cubicBezTo>
                  <a:cubicBezTo>
                    <a:pt x="4051" y="4822"/>
                    <a:pt x="4276" y="4661"/>
                    <a:pt x="4276" y="4629"/>
                  </a:cubicBezTo>
                  <a:cubicBezTo>
                    <a:pt x="4405" y="4565"/>
                    <a:pt x="4437" y="4404"/>
                    <a:pt x="4340" y="4275"/>
                  </a:cubicBezTo>
                  <a:cubicBezTo>
                    <a:pt x="4282" y="4197"/>
                    <a:pt x="4200" y="4155"/>
                    <a:pt x="4116" y="4155"/>
                  </a:cubicBezTo>
                  <a:cubicBezTo>
                    <a:pt x="4061" y="4155"/>
                    <a:pt x="4005" y="4173"/>
                    <a:pt x="3955" y="4211"/>
                  </a:cubicBezTo>
                  <a:cubicBezTo>
                    <a:pt x="3923" y="4243"/>
                    <a:pt x="3698" y="4404"/>
                    <a:pt x="3408" y="4532"/>
                  </a:cubicBezTo>
                  <a:cubicBezTo>
                    <a:pt x="3119" y="4661"/>
                    <a:pt x="2765" y="4790"/>
                    <a:pt x="2444" y="4790"/>
                  </a:cubicBezTo>
                  <a:cubicBezTo>
                    <a:pt x="2219" y="4790"/>
                    <a:pt x="2058" y="4725"/>
                    <a:pt x="1865" y="4597"/>
                  </a:cubicBezTo>
                  <a:cubicBezTo>
                    <a:pt x="1608" y="4436"/>
                    <a:pt x="1255" y="3954"/>
                    <a:pt x="997" y="3407"/>
                  </a:cubicBezTo>
                  <a:cubicBezTo>
                    <a:pt x="708" y="2861"/>
                    <a:pt x="515" y="2218"/>
                    <a:pt x="515" y="1704"/>
                  </a:cubicBezTo>
                  <a:cubicBezTo>
                    <a:pt x="515" y="1447"/>
                    <a:pt x="580" y="1222"/>
                    <a:pt x="644" y="1061"/>
                  </a:cubicBezTo>
                  <a:cubicBezTo>
                    <a:pt x="740" y="868"/>
                    <a:pt x="869" y="739"/>
                    <a:pt x="1030" y="643"/>
                  </a:cubicBezTo>
                  <a:cubicBezTo>
                    <a:pt x="1190" y="546"/>
                    <a:pt x="1351" y="514"/>
                    <a:pt x="1480" y="514"/>
                  </a:cubicBezTo>
                  <a:cubicBezTo>
                    <a:pt x="1705" y="514"/>
                    <a:pt x="1930" y="611"/>
                    <a:pt x="2155" y="804"/>
                  </a:cubicBezTo>
                  <a:cubicBezTo>
                    <a:pt x="2476" y="1029"/>
                    <a:pt x="2798" y="1447"/>
                    <a:pt x="3023" y="1800"/>
                  </a:cubicBezTo>
                  <a:cubicBezTo>
                    <a:pt x="3119" y="1961"/>
                    <a:pt x="3215" y="2122"/>
                    <a:pt x="3248" y="2218"/>
                  </a:cubicBezTo>
                  <a:cubicBezTo>
                    <a:pt x="3280" y="2282"/>
                    <a:pt x="3312" y="2314"/>
                    <a:pt x="3312" y="2347"/>
                  </a:cubicBezTo>
                  <a:lnTo>
                    <a:pt x="3344" y="2379"/>
                  </a:lnTo>
                  <a:cubicBezTo>
                    <a:pt x="3392" y="2498"/>
                    <a:pt x="3492" y="2564"/>
                    <a:pt x="3594" y="2564"/>
                  </a:cubicBezTo>
                  <a:cubicBezTo>
                    <a:pt x="3629" y="2564"/>
                    <a:pt x="3664" y="2556"/>
                    <a:pt x="3698" y="2539"/>
                  </a:cubicBezTo>
                  <a:cubicBezTo>
                    <a:pt x="3826" y="2475"/>
                    <a:pt x="3890" y="2314"/>
                    <a:pt x="3826" y="2186"/>
                  </a:cubicBezTo>
                  <a:cubicBezTo>
                    <a:pt x="3826" y="2154"/>
                    <a:pt x="3601" y="1639"/>
                    <a:pt x="3215" y="1125"/>
                  </a:cubicBezTo>
                  <a:cubicBezTo>
                    <a:pt x="2990" y="836"/>
                    <a:pt x="2765" y="579"/>
                    <a:pt x="2476" y="354"/>
                  </a:cubicBezTo>
                  <a:cubicBezTo>
                    <a:pt x="2187" y="161"/>
                    <a:pt x="1865" y="0"/>
                    <a:pt x="1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407;p64">
              <a:extLst>
                <a:ext uri="{FF2B5EF4-FFF2-40B4-BE49-F238E27FC236}">
                  <a16:creationId xmlns:a16="http://schemas.microsoft.com/office/drawing/2014/main" id="{2FF045A1-49C8-409F-B3AF-D588EFB7CC32}"/>
                </a:ext>
              </a:extLst>
            </p:cNvPr>
            <p:cNvSpPr/>
            <p:nvPr/>
          </p:nvSpPr>
          <p:spPr>
            <a:xfrm>
              <a:off x="2691350" y="2592500"/>
              <a:ext cx="45825" cy="63900"/>
            </a:xfrm>
            <a:custGeom>
              <a:avLst/>
              <a:gdLst/>
              <a:ahLst/>
              <a:cxnLst/>
              <a:rect l="l" t="t" r="r" b="b"/>
              <a:pathLst>
                <a:path w="1833" h="2556" extrusionOk="0">
                  <a:moveTo>
                    <a:pt x="1530" y="0"/>
                  </a:moveTo>
                  <a:cubicBezTo>
                    <a:pt x="1406" y="0"/>
                    <a:pt x="1308" y="67"/>
                    <a:pt x="1254" y="201"/>
                  </a:cubicBezTo>
                  <a:lnTo>
                    <a:pt x="1254" y="266"/>
                  </a:lnTo>
                  <a:cubicBezTo>
                    <a:pt x="1190" y="426"/>
                    <a:pt x="1061" y="844"/>
                    <a:pt x="836" y="1230"/>
                  </a:cubicBezTo>
                  <a:cubicBezTo>
                    <a:pt x="740" y="1423"/>
                    <a:pt x="643" y="1616"/>
                    <a:pt x="515" y="1776"/>
                  </a:cubicBezTo>
                  <a:cubicBezTo>
                    <a:pt x="418" y="1905"/>
                    <a:pt x="290" y="2001"/>
                    <a:pt x="226" y="2033"/>
                  </a:cubicBezTo>
                  <a:cubicBezTo>
                    <a:pt x="65" y="2098"/>
                    <a:pt x="1" y="2259"/>
                    <a:pt x="65" y="2387"/>
                  </a:cubicBezTo>
                  <a:cubicBezTo>
                    <a:pt x="118" y="2494"/>
                    <a:pt x="238" y="2556"/>
                    <a:pt x="350" y="2556"/>
                  </a:cubicBezTo>
                  <a:cubicBezTo>
                    <a:pt x="373" y="2556"/>
                    <a:pt x="396" y="2553"/>
                    <a:pt x="418" y="2548"/>
                  </a:cubicBezTo>
                  <a:cubicBezTo>
                    <a:pt x="676" y="2419"/>
                    <a:pt x="836" y="2226"/>
                    <a:pt x="997" y="2001"/>
                  </a:cubicBezTo>
                  <a:cubicBezTo>
                    <a:pt x="1479" y="1358"/>
                    <a:pt x="1768" y="362"/>
                    <a:pt x="1768" y="362"/>
                  </a:cubicBezTo>
                  <a:cubicBezTo>
                    <a:pt x="1833" y="201"/>
                    <a:pt x="1736" y="73"/>
                    <a:pt x="1608" y="8"/>
                  </a:cubicBezTo>
                  <a:cubicBezTo>
                    <a:pt x="1581" y="3"/>
                    <a:pt x="1555" y="0"/>
                    <a:pt x="1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408;p64">
              <a:extLst>
                <a:ext uri="{FF2B5EF4-FFF2-40B4-BE49-F238E27FC236}">
                  <a16:creationId xmlns:a16="http://schemas.microsoft.com/office/drawing/2014/main" id="{FCD6C368-B4EC-4C38-8706-D2D1C8EA096E}"/>
                </a:ext>
              </a:extLst>
            </p:cNvPr>
            <p:cNvSpPr/>
            <p:nvPr/>
          </p:nvSpPr>
          <p:spPr>
            <a:xfrm>
              <a:off x="2938050" y="3199600"/>
              <a:ext cx="86025" cy="149600"/>
            </a:xfrm>
            <a:custGeom>
              <a:avLst/>
              <a:gdLst/>
              <a:ahLst/>
              <a:cxnLst/>
              <a:rect l="l" t="t" r="r" b="b"/>
              <a:pathLst>
                <a:path w="3441" h="5984" extrusionOk="0">
                  <a:moveTo>
                    <a:pt x="1221" y="1"/>
                  </a:moveTo>
                  <a:cubicBezTo>
                    <a:pt x="1011" y="1"/>
                    <a:pt x="823" y="104"/>
                    <a:pt x="772" y="444"/>
                  </a:cubicBezTo>
                  <a:cubicBezTo>
                    <a:pt x="675" y="1125"/>
                    <a:pt x="1223" y="1844"/>
                    <a:pt x="1495" y="2153"/>
                  </a:cubicBezTo>
                  <a:lnTo>
                    <a:pt x="1495" y="2153"/>
                  </a:lnTo>
                  <a:cubicBezTo>
                    <a:pt x="1252" y="1902"/>
                    <a:pt x="765" y="1437"/>
                    <a:pt x="489" y="1437"/>
                  </a:cubicBezTo>
                  <a:cubicBezTo>
                    <a:pt x="380" y="1437"/>
                    <a:pt x="305" y="1510"/>
                    <a:pt x="290" y="1697"/>
                  </a:cubicBezTo>
                  <a:cubicBezTo>
                    <a:pt x="226" y="2501"/>
                    <a:pt x="1029" y="3401"/>
                    <a:pt x="1029" y="3401"/>
                  </a:cubicBezTo>
                  <a:cubicBezTo>
                    <a:pt x="1029" y="3401"/>
                    <a:pt x="529" y="3166"/>
                    <a:pt x="226" y="3166"/>
                  </a:cubicBezTo>
                  <a:cubicBezTo>
                    <a:pt x="95" y="3166"/>
                    <a:pt x="1" y="3210"/>
                    <a:pt x="1" y="3337"/>
                  </a:cubicBezTo>
                  <a:cubicBezTo>
                    <a:pt x="1" y="3722"/>
                    <a:pt x="1447" y="5169"/>
                    <a:pt x="1512" y="5844"/>
                  </a:cubicBezTo>
                  <a:cubicBezTo>
                    <a:pt x="1520" y="5940"/>
                    <a:pt x="1552" y="5984"/>
                    <a:pt x="1601" y="5984"/>
                  </a:cubicBezTo>
                  <a:cubicBezTo>
                    <a:pt x="1914" y="5984"/>
                    <a:pt x="2929" y="4207"/>
                    <a:pt x="3151" y="2790"/>
                  </a:cubicBezTo>
                  <a:cubicBezTo>
                    <a:pt x="3440" y="1119"/>
                    <a:pt x="1930" y="251"/>
                    <a:pt x="1930" y="251"/>
                  </a:cubicBezTo>
                  <a:cubicBezTo>
                    <a:pt x="1930" y="251"/>
                    <a:pt x="1548" y="1"/>
                    <a:pt x="1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409;p64">
              <a:extLst>
                <a:ext uri="{FF2B5EF4-FFF2-40B4-BE49-F238E27FC236}">
                  <a16:creationId xmlns:a16="http://schemas.microsoft.com/office/drawing/2014/main" id="{68B52DC3-6CC9-481F-8705-EDEC55C4ABCF}"/>
                </a:ext>
              </a:extLst>
            </p:cNvPr>
            <p:cNvSpPr/>
            <p:nvPr/>
          </p:nvSpPr>
          <p:spPr>
            <a:xfrm>
              <a:off x="2931625" y="3193000"/>
              <a:ext cx="93250" cy="163150"/>
            </a:xfrm>
            <a:custGeom>
              <a:avLst/>
              <a:gdLst/>
              <a:ahLst/>
              <a:cxnLst/>
              <a:rect l="l" t="t" r="r" b="b"/>
              <a:pathLst>
                <a:path w="3730" h="6526" extrusionOk="0">
                  <a:moveTo>
                    <a:pt x="1479" y="515"/>
                  </a:moveTo>
                  <a:cubicBezTo>
                    <a:pt x="1576" y="515"/>
                    <a:pt x="1736" y="579"/>
                    <a:pt x="1833" y="611"/>
                  </a:cubicBezTo>
                  <a:cubicBezTo>
                    <a:pt x="1897" y="643"/>
                    <a:pt x="1962" y="675"/>
                    <a:pt x="1994" y="708"/>
                  </a:cubicBezTo>
                  <a:lnTo>
                    <a:pt x="2026" y="740"/>
                  </a:lnTo>
                  <a:lnTo>
                    <a:pt x="2058" y="740"/>
                  </a:lnTo>
                  <a:cubicBezTo>
                    <a:pt x="2122" y="772"/>
                    <a:pt x="2412" y="965"/>
                    <a:pt x="2669" y="1286"/>
                  </a:cubicBezTo>
                  <a:cubicBezTo>
                    <a:pt x="2926" y="1640"/>
                    <a:pt x="3183" y="2058"/>
                    <a:pt x="3183" y="2636"/>
                  </a:cubicBezTo>
                  <a:cubicBezTo>
                    <a:pt x="3183" y="2765"/>
                    <a:pt x="3183" y="2861"/>
                    <a:pt x="3151" y="2990"/>
                  </a:cubicBezTo>
                  <a:cubicBezTo>
                    <a:pt x="3054" y="3665"/>
                    <a:pt x="2733" y="4468"/>
                    <a:pt x="2412" y="5047"/>
                  </a:cubicBezTo>
                  <a:cubicBezTo>
                    <a:pt x="2283" y="5368"/>
                    <a:pt x="2122" y="5626"/>
                    <a:pt x="1994" y="5786"/>
                  </a:cubicBezTo>
                  <a:cubicBezTo>
                    <a:pt x="1987" y="5796"/>
                    <a:pt x="1981" y="5805"/>
                    <a:pt x="1975" y="5814"/>
                  </a:cubicBezTo>
                  <a:lnTo>
                    <a:pt x="1975" y="5814"/>
                  </a:lnTo>
                  <a:cubicBezTo>
                    <a:pt x="1923" y="5658"/>
                    <a:pt x="1836" y="5507"/>
                    <a:pt x="1736" y="5368"/>
                  </a:cubicBezTo>
                  <a:cubicBezTo>
                    <a:pt x="1511" y="4983"/>
                    <a:pt x="1190" y="4565"/>
                    <a:pt x="933" y="4243"/>
                  </a:cubicBezTo>
                  <a:cubicBezTo>
                    <a:pt x="804" y="4051"/>
                    <a:pt x="708" y="3890"/>
                    <a:pt x="644" y="3761"/>
                  </a:cubicBezTo>
                  <a:cubicBezTo>
                    <a:pt x="615" y="3747"/>
                    <a:pt x="599" y="3726"/>
                    <a:pt x="588" y="3705"/>
                  </a:cubicBezTo>
                  <a:lnTo>
                    <a:pt x="588" y="3705"/>
                  </a:lnTo>
                  <a:cubicBezTo>
                    <a:pt x="686" y="3718"/>
                    <a:pt x="810" y="3748"/>
                    <a:pt x="901" y="3793"/>
                  </a:cubicBezTo>
                  <a:cubicBezTo>
                    <a:pt x="997" y="3826"/>
                    <a:pt x="1061" y="3858"/>
                    <a:pt x="1094" y="3858"/>
                  </a:cubicBezTo>
                  <a:lnTo>
                    <a:pt x="1158" y="3890"/>
                  </a:lnTo>
                  <a:lnTo>
                    <a:pt x="1190" y="3890"/>
                  </a:lnTo>
                  <a:cubicBezTo>
                    <a:pt x="1224" y="3913"/>
                    <a:pt x="1266" y="3923"/>
                    <a:pt x="1310" y="3923"/>
                  </a:cubicBezTo>
                  <a:cubicBezTo>
                    <a:pt x="1388" y="3923"/>
                    <a:pt x="1470" y="3888"/>
                    <a:pt x="1511" y="3826"/>
                  </a:cubicBezTo>
                  <a:cubicBezTo>
                    <a:pt x="1576" y="3697"/>
                    <a:pt x="1576" y="3568"/>
                    <a:pt x="1479" y="3472"/>
                  </a:cubicBezTo>
                  <a:cubicBezTo>
                    <a:pt x="1447" y="3440"/>
                    <a:pt x="1286" y="3215"/>
                    <a:pt x="1126" y="2958"/>
                  </a:cubicBezTo>
                  <a:cubicBezTo>
                    <a:pt x="933" y="2668"/>
                    <a:pt x="804" y="2347"/>
                    <a:pt x="804" y="2058"/>
                  </a:cubicBezTo>
                  <a:lnTo>
                    <a:pt x="804" y="1971"/>
                  </a:lnTo>
                  <a:lnTo>
                    <a:pt x="804" y="1971"/>
                  </a:lnTo>
                  <a:cubicBezTo>
                    <a:pt x="849" y="1991"/>
                    <a:pt x="923" y="2040"/>
                    <a:pt x="997" y="2090"/>
                  </a:cubicBezTo>
                  <a:cubicBezTo>
                    <a:pt x="1158" y="2218"/>
                    <a:pt x="1351" y="2379"/>
                    <a:pt x="1479" y="2508"/>
                  </a:cubicBezTo>
                  <a:cubicBezTo>
                    <a:pt x="1515" y="2543"/>
                    <a:pt x="1550" y="2578"/>
                    <a:pt x="1580" y="2608"/>
                  </a:cubicBezTo>
                  <a:lnTo>
                    <a:pt x="1580" y="2608"/>
                  </a:lnTo>
                  <a:cubicBezTo>
                    <a:pt x="1672" y="2709"/>
                    <a:pt x="1736" y="2765"/>
                    <a:pt x="1736" y="2765"/>
                  </a:cubicBezTo>
                  <a:cubicBezTo>
                    <a:pt x="1785" y="2813"/>
                    <a:pt x="1849" y="2837"/>
                    <a:pt x="1913" y="2837"/>
                  </a:cubicBezTo>
                  <a:cubicBezTo>
                    <a:pt x="1978" y="2837"/>
                    <a:pt x="2042" y="2813"/>
                    <a:pt x="2090" y="2765"/>
                  </a:cubicBezTo>
                  <a:cubicBezTo>
                    <a:pt x="2187" y="2636"/>
                    <a:pt x="2219" y="2475"/>
                    <a:pt x="2122" y="2379"/>
                  </a:cubicBezTo>
                  <a:cubicBezTo>
                    <a:pt x="2122" y="2379"/>
                    <a:pt x="2111" y="2368"/>
                    <a:pt x="2090" y="2347"/>
                  </a:cubicBezTo>
                  <a:lnTo>
                    <a:pt x="2090" y="2347"/>
                  </a:lnTo>
                  <a:lnTo>
                    <a:pt x="2090" y="2347"/>
                  </a:lnTo>
                  <a:cubicBezTo>
                    <a:pt x="2087" y="2344"/>
                    <a:pt x="2083" y="2340"/>
                    <a:pt x="2078" y="2335"/>
                  </a:cubicBezTo>
                  <a:lnTo>
                    <a:pt x="2078" y="2335"/>
                  </a:lnTo>
                  <a:cubicBezTo>
                    <a:pt x="2049" y="2307"/>
                    <a:pt x="2007" y="2266"/>
                    <a:pt x="1957" y="2219"/>
                  </a:cubicBezTo>
                  <a:lnTo>
                    <a:pt x="1957" y="2219"/>
                  </a:lnTo>
                  <a:cubicBezTo>
                    <a:pt x="1868" y="2128"/>
                    <a:pt x="1749" y="1996"/>
                    <a:pt x="1640" y="1833"/>
                  </a:cubicBezTo>
                  <a:cubicBezTo>
                    <a:pt x="1447" y="1543"/>
                    <a:pt x="1286" y="1190"/>
                    <a:pt x="1286" y="868"/>
                  </a:cubicBezTo>
                  <a:lnTo>
                    <a:pt x="1286" y="772"/>
                  </a:lnTo>
                  <a:lnTo>
                    <a:pt x="1286" y="740"/>
                  </a:lnTo>
                  <a:cubicBezTo>
                    <a:pt x="1319" y="611"/>
                    <a:pt x="1351" y="579"/>
                    <a:pt x="1351" y="547"/>
                  </a:cubicBezTo>
                  <a:cubicBezTo>
                    <a:pt x="1383" y="547"/>
                    <a:pt x="1415" y="515"/>
                    <a:pt x="1479" y="515"/>
                  </a:cubicBezTo>
                  <a:close/>
                  <a:moveTo>
                    <a:pt x="2026" y="6076"/>
                  </a:moveTo>
                  <a:lnTo>
                    <a:pt x="2025" y="6076"/>
                  </a:lnTo>
                  <a:lnTo>
                    <a:pt x="2025" y="6076"/>
                  </a:lnTo>
                  <a:cubicBezTo>
                    <a:pt x="2025" y="6076"/>
                    <a:pt x="2025" y="6076"/>
                    <a:pt x="2025" y="6076"/>
                  </a:cubicBezTo>
                  <a:lnTo>
                    <a:pt x="2025" y="6076"/>
                  </a:lnTo>
                  <a:lnTo>
                    <a:pt x="2026" y="6076"/>
                  </a:lnTo>
                  <a:close/>
                  <a:moveTo>
                    <a:pt x="1479" y="0"/>
                  </a:moveTo>
                  <a:cubicBezTo>
                    <a:pt x="1319" y="0"/>
                    <a:pt x="1158" y="32"/>
                    <a:pt x="1029" y="161"/>
                  </a:cubicBezTo>
                  <a:cubicBezTo>
                    <a:pt x="869" y="290"/>
                    <a:pt x="804" y="450"/>
                    <a:pt x="772" y="675"/>
                  </a:cubicBezTo>
                  <a:cubicBezTo>
                    <a:pt x="740" y="740"/>
                    <a:pt x="740" y="804"/>
                    <a:pt x="740" y="868"/>
                  </a:cubicBezTo>
                  <a:cubicBezTo>
                    <a:pt x="740" y="1060"/>
                    <a:pt x="776" y="1246"/>
                    <a:pt x="834" y="1422"/>
                  </a:cubicBezTo>
                  <a:lnTo>
                    <a:pt x="834" y="1422"/>
                  </a:lnTo>
                  <a:cubicBezTo>
                    <a:pt x="803" y="1417"/>
                    <a:pt x="772" y="1415"/>
                    <a:pt x="740" y="1415"/>
                  </a:cubicBezTo>
                  <a:cubicBezTo>
                    <a:pt x="644" y="1415"/>
                    <a:pt x="483" y="1479"/>
                    <a:pt x="419" y="1575"/>
                  </a:cubicBezTo>
                  <a:cubicBezTo>
                    <a:pt x="322" y="1672"/>
                    <a:pt x="290" y="1800"/>
                    <a:pt x="290" y="1929"/>
                  </a:cubicBezTo>
                  <a:lnTo>
                    <a:pt x="258" y="2058"/>
                  </a:lnTo>
                  <a:cubicBezTo>
                    <a:pt x="258" y="2481"/>
                    <a:pt x="431" y="2854"/>
                    <a:pt x="604" y="3156"/>
                  </a:cubicBezTo>
                  <a:lnTo>
                    <a:pt x="604" y="3156"/>
                  </a:lnTo>
                  <a:cubicBezTo>
                    <a:pt x="564" y="3153"/>
                    <a:pt x="523" y="3150"/>
                    <a:pt x="483" y="3150"/>
                  </a:cubicBezTo>
                  <a:cubicBezTo>
                    <a:pt x="386" y="3150"/>
                    <a:pt x="290" y="3150"/>
                    <a:pt x="194" y="3247"/>
                  </a:cubicBezTo>
                  <a:cubicBezTo>
                    <a:pt x="65" y="3311"/>
                    <a:pt x="1" y="3472"/>
                    <a:pt x="1" y="3601"/>
                  </a:cubicBezTo>
                  <a:cubicBezTo>
                    <a:pt x="1" y="3729"/>
                    <a:pt x="33" y="3793"/>
                    <a:pt x="97" y="3890"/>
                  </a:cubicBezTo>
                  <a:cubicBezTo>
                    <a:pt x="258" y="4243"/>
                    <a:pt x="611" y="4661"/>
                    <a:pt x="933" y="5111"/>
                  </a:cubicBezTo>
                  <a:cubicBezTo>
                    <a:pt x="1061" y="5304"/>
                    <a:pt x="1222" y="5529"/>
                    <a:pt x="1319" y="5722"/>
                  </a:cubicBezTo>
                  <a:cubicBezTo>
                    <a:pt x="1447" y="5915"/>
                    <a:pt x="1511" y="6076"/>
                    <a:pt x="1511" y="6140"/>
                  </a:cubicBezTo>
                  <a:cubicBezTo>
                    <a:pt x="1511" y="6204"/>
                    <a:pt x="1544" y="6301"/>
                    <a:pt x="1576" y="6365"/>
                  </a:cubicBezTo>
                  <a:cubicBezTo>
                    <a:pt x="1640" y="6461"/>
                    <a:pt x="1769" y="6526"/>
                    <a:pt x="1865" y="6526"/>
                  </a:cubicBezTo>
                  <a:cubicBezTo>
                    <a:pt x="2026" y="6494"/>
                    <a:pt x="2090" y="6429"/>
                    <a:pt x="2187" y="6365"/>
                  </a:cubicBezTo>
                  <a:cubicBezTo>
                    <a:pt x="2315" y="6236"/>
                    <a:pt x="2444" y="6076"/>
                    <a:pt x="2604" y="5851"/>
                  </a:cubicBezTo>
                  <a:cubicBezTo>
                    <a:pt x="3022" y="5176"/>
                    <a:pt x="3504" y="4083"/>
                    <a:pt x="3665" y="3086"/>
                  </a:cubicBezTo>
                  <a:cubicBezTo>
                    <a:pt x="3697" y="2925"/>
                    <a:pt x="3729" y="2797"/>
                    <a:pt x="3729" y="2636"/>
                  </a:cubicBezTo>
                  <a:cubicBezTo>
                    <a:pt x="3729" y="1865"/>
                    <a:pt x="3376" y="1254"/>
                    <a:pt x="3022" y="868"/>
                  </a:cubicBezTo>
                  <a:cubicBezTo>
                    <a:pt x="2713" y="531"/>
                    <a:pt x="2429" y="341"/>
                    <a:pt x="2341" y="299"/>
                  </a:cubicBezTo>
                  <a:lnTo>
                    <a:pt x="2341" y="299"/>
                  </a:lnTo>
                  <a:lnTo>
                    <a:pt x="2347" y="290"/>
                  </a:lnTo>
                  <a:cubicBezTo>
                    <a:pt x="2315" y="290"/>
                    <a:pt x="2219" y="225"/>
                    <a:pt x="2058" y="129"/>
                  </a:cubicBezTo>
                  <a:cubicBezTo>
                    <a:pt x="1929" y="65"/>
                    <a:pt x="1704"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410;p64">
              <a:extLst>
                <a:ext uri="{FF2B5EF4-FFF2-40B4-BE49-F238E27FC236}">
                  <a16:creationId xmlns:a16="http://schemas.microsoft.com/office/drawing/2014/main" id="{A47C7645-8B52-45D2-848A-E61A7150B4D4}"/>
                </a:ext>
              </a:extLst>
            </p:cNvPr>
            <p:cNvSpPr/>
            <p:nvPr/>
          </p:nvSpPr>
          <p:spPr>
            <a:xfrm>
              <a:off x="2937250" y="3178425"/>
              <a:ext cx="143875" cy="321575"/>
            </a:xfrm>
            <a:custGeom>
              <a:avLst/>
              <a:gdLst/>
              <a:ahLst/>
              <a:cxnLst/>
              <a:rect l="l" t="t" r="r" b="b"/>
              <a:pathLst>
                <a:path w="5755" h="12863" extrusionOk="0">
                  <a:moveTo>
                    <a:pt x="2279" y="0"/>
                  </a:moveTo>
                  <a:cubicBezTo>
                    <a:pt x="2105" y="0"/>
                    <a:pt x="1925" y="42"/>
                    <a:pt x="1737" y="133"/>
                  </a:cubicBezTo>
                  <a:cubicBezTo>
                    <a:pt x="676" y="680"/>
                    <a:pt x="2926" y="2544"/>
                    <a:pt x="2412" y="3637"/>
                  </a:cubicBezTo>
                  <a:cubicBezTo>
                    <a:pt x="1865" y="4698"/>
                    <a:pt x="676" y="6562"/>
                    <a:pt x="676" y="7655"/>
                  </a:cubicBezTo>
                  <a:cubicBezTo>
                    <a:pt x="676" y="8716"/>
                    <a:pt x="1" y="11255"/>
                    <a:pt x="1" y="11255"/>
                  </a:cubicBezTo>
                  <a:lnTo>
                    <a:pt x="676" y="12863"/>
                  </a:lnTo>
                  <a:cubicBezTo>
                    <a:pt x="676" y="12863"/>
                    <a:pt x="1190" y="12605"/>
                    <a:pt x="1994" y="11802"/>
                  </a:cubicBezTo>
                  <a:cubicBezTo>
                    <a:pt x="2797" y="10998"/>
                    <a:pt x="4147" y="9134"/>
                    <a:pt x="4951" y="7366"/>
                  </a:cubicBezTo>
                  <a:cubicBezTo>
                    <a:pt x="5755" y="5630"/>
                    <a:pt x="5497" y="3091"/>
                    <a:pt x="4533" y="1901"/>
                  </a:cubicBezTo>
                  <a:cubicBezTo>
                    <a:pt x="3766" y="896"/>
                    <a:pt x="3086" y="0"/>
                    <a:pt x="22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411;p64">
              <a:extLst>
                <a:ext uri="{FF2B5EF4-FFF2-40B4-BE49-F238E27FC236}">
                  <a16:creationId xmlns:a16="http://schemas.microsoft.com/office/drawing/2014/main" id="{4F10A3C1-C790-4704-A956-65484AFADF2D}"/>
                </a:ext>
              </a:extLst>
            </p:cNvPr>
            <p:cNvSpPr/>
            <p:nvPr/>
          </p:nvSpPr>
          <p:spPr>
            <a:xfrm>
              <a:off x="2930025" y="3172100"/>
              <a:ext cx="149500" cy="334925"/>
            </a:xfrm>
            <a:custGeom>
              <a:avLst/>
              <a:gdLst/>
              <a:ahLst/>
              <a:cxnLst/>
              <a:rect l="l" t="t" r="r" b="b"/>
              <a:pathLst>
                <a:path w="5980" h="13397" extrusionOk="0">
                  <a:moveTo>
                    <a:pt x="2572" y="515"/>
                  </a:moveTo>
                  <a:cubicBezTo>
                    <a:pt x="2893" y="515"/>
                    <a:pt x="3183" y="708"/>
                    <a:pt x="3536" y="1029"/>
                  </a:cubicBezTo>
                  <a:cubicBezTo>
                    <a:pt x="3890" y="1351"/>
                    <a:pt x="4243" y="1801"/>
                    <a:pt x="4629" y="2315"/>
                  </a:cubicBezTo>
                  <a:cubicBezTo>
                    <a:pt x="5111" y="2958"/>
                    <a:pt x="5433" y="4083"/>
                    <a:pt x="5433" y="5240"/>
                  </a:cubicBezTo>
                  <a:cubicBezTo>
                    <a:pt x="5433" y="6044"/>
                    <a:pt x="5304" y="6847"/>
                    <a:pt x="4983" y="7522"/>
                  </a:cubicBezTo>
                  <a:cubicBezTo>
                    <a:pt x="4211" y="9226"/>
                    <a:pt x="2861" y="11090"/>
                    <a:pt x="2090" y="11862"/>
                  </a:cubicBezTo>
                  <a:cubicBezTo>
                    <a:pt x="1704" y="12248"/>
                    <a:pt x="1383" y="12505"/>
                    <a:pt x="1158" y="12666"/>
                  </a:cubicBezTo>
                  <a:cubicBezTo>
                    <a:pt x="1129" y="12695"/>
                    <a:pt x="1099" y="12718"/>
                    <a:pt x="1071" y="12737"/>
                  </a:cubicBezTo>
                  <a:lnTo>
                    <a:pt x="1071" y="12737"/>
                  </a:lnTo>
                  <a:lnTo>
                    <a:pt x="560" y="11520"/>
                  </a:lnTo>
                  <a:lnTo>
                    <a:pt x="560" y="11520"/>
                  </a:lnTo>
                  <a:cubicBezTo>
                    <a:pt x="601" y="11351"/>
                    <a:pt x="735" y="10799"/>
                    <a:pt x="868" y="10158"/>
                  </a:cubicBezTo>
                  <a:cubicBezTo>
                    <a:pt x="1061" y="9387"/>
                    <a:pt x="1222" y="8487"/>
                    <a:pt x="1222" y="7908"/>
                  </a:cubicBezTo>
                  <a:cubicBezTo>
                    <a:pt x="1222" y="7458"/>
                    <a:pt x="1479" y="6719"/>
                    <a:pt x="1865" y="6012"/>
                  </a:cubicBezTo>
                  <a:cubicBezTo>
                    <a:pt x="2218" y="5272"/>
                    <a:pt x="2668" y="4565"/>
                    <a:pt x="2926" y="3986"/>
                  </a:cubicBezTo>
                  <a:cubicBezTo>
                    <a:pt x="3022" y="3826"/>
                    <a:pt x="3054" y="3665"/>
                    <a:pt x="3054" y="3504"/>
                  </a:cubicBezTo>
                  <a:cubicBezTo>
                    <a:pt x="3022" y="2958"/>
                    <a:pt x="2733" y="2476"/>
                    <a:pt x="2476" y="1994"/>
                  </a:cubicBezTo>
                  <a:cubicBezTo>
                    <a:pt x="2347" y="1736"/>
                    <a:pt x="2218" y="1511"/>
                    <a:pt x="2122" y="1319"/>
                  </a:cubicBezTo>
                  <a:cubicBezTo>
                    <a:pt x="2058" y="1126"/>
                    <a:pt x="1993" y="965"/>
                    <a:pt x="1993" y="836"/>
                  </a:cubicBezTo>
                  <a:cubicBezTo>
                    <a:pt x="1993" y="804"/>
                    <a:pt x="1993" y="772"/>
                    <a:pt x="2026" y="740"/>
                  </a:cubicBezTo>
                  <a:cubicBezTo>
                    <a:pt x="2026" y="708"/>
                    <a:pt x="2058" y="676"/>
                    <a:pt x="2154" y="643"/>
                  </a:cubicBezTo>
                  <a:cubicBezTo>
                    <a:pt x="2315" y="547"/>
                    <a:pt x="2443" y="515"/>
                    <a:pt x="2572" y="515"/>
                  </a:cubicBezTo>
                  <a:close/>
                  <a:moveTo>
                    <a:pt x="2572" y="1"/>
                  </a:moveTo>
                  <a:cubicBezTo>
                    <a:pt x="2347" y="1"/>
                    <a:pt x="2122" y="33"/>
                    <a:pt x="1897" y="161"/>
                  </a:cubicBezTo>
                  <a:cubicBezTo>
                    <a:pt x="1768" y="226"/>
                    <a:pt x="1640" y="322"/>
                    <a:pt x="1575" y="451"/>
                  </a:cubicBezTo>
                  <a:cubicBezTo>
                    <a:pt x="1479" y="579"/>
                    <a:pt x="1447" y="708"/>
                    <a:pt x="1447" y="836"/>
                  </a:cubicBezTo>
                  <a:cubicBezTo>
                    <a:pt x="1447" y="1093"/>
                    <a:pt x="1543" y="1319"/>
                    <a:pt x="1640" y="1544"/>
                  </a:cubicBezTo>
                  <a:cubicBezTo>
                    <a:pt x="1800" y="1897"/>
                    <a:pt x="2026" y="2251"/>
                    <a:pt x="2218" y="2604"/>
                  </a:cubicBezTo>
                  <a:cubicBezTo>
                    <a:pt x="2379" y="2926"/>
                    <a:pt x="2508" y="3279"/>
                    <a:pt x="2508" y="3504"/>
                  </a:cubicBezTo>
                  <a:cubicBezTo>
                    <a:pt x="2508" y="3601"/>
                    <a:pt x="2476" y="3697"/>
                    <a:pt x="2443" y="3761"/>
                  </a:cubicBezTo>
                  <a:cubicBezTo>
                    <a:pt x="2186" y="4276"/>
                    <a:pt x="1768" y="5015"/>
                    <a:pt x="1383" y="5754"/>
                  </a:cubicBezTo>
                  <a:cubicBezTo>
                    <a:pt x="997" y="6526"/>
                    <a:pt x="675" y="7265"/>
                    <a:pt x="675" y="7908"/>
                  </a:cubicBezTo>
                  <a:cubicBezTo>
                    <a:pt x="675" y="8390"/>
                    <a:pt x="515" y="9290"/>
                    <a:pt x="354" y="10062"/>
                  </a:cubicBezTo>
                  <a:cubicBezTo>
                    <a:pt x="258" y="10448"/>
                    <a:pt x="193" y="10769"/>
                    <a:pt x="129" y="11026"/>
                  </a:cubicBezTo>
                  <a:cubicBezTo>
                    <a:pt x="65" y="11283"/>
                    <a:pt x="33" y="11444"/>
                    <a:pt x="33" y="11444"/>
                  </a:cubicBezTo>
                  <a:cubicBezTo>
                    <a:pt x="0" y="11508"/>
                    <a:pt x="0" y="11573"/>
                    <a:pt x="33" y="11605"/>
                  </a:cubicBezTo>
                  <a:lnTo>
                    <a:pt x="708" y="13212"/>
                  </a:lnTo>
                  <a:cubicBezTo>
                    <a:pt x="740" y="13308"/>
                    <a:pt x="772" y="13341"/>
                    <a:pt x="868" y="13373"/>
                  </a:cubicBezTo>
                  <a:cubicBezTo>
                    <a:pt x="900" y="13389"/>
                    <a:pt x="933" y="13397"/>
                    <a:pt x="965" y="13397"/>
                  </a:cubicBezTo>
                  <a:cubicBezTo>
                    <a:pt x="997" y="13397"/>
                    <a:pt x="1029" y="13389"/>
                    <a:pt x="1061" y="13373"/>
                  </a:cubicBezTo>
                  <a:cubicBezTo>
                    <a:pt x="1093" y="13341"/>
                    <a:pt x="1640" y="13051"/>
                    <a:pt x="2476" y="12248"/>
                  </a:cubicBezTo>
                  <a:cubicBezTo>
                    <a:pt x="3311" y="11412"/>
                    <a:pt x="4661" y="9515"/>
                    <a:pt x="5465" y="7747"/>
                  </a:cubicBezTo>
                  <a:cubicBezTo>
                    <a:pt x="5819" y="6976"/>
                    <a:pt x="5979" y="6108"/>
                    <a:pt x="5979" y="5240"/>
                  </a:cubicBezTo>
                  <a:cubicBezTo>
                    <a:pt x="5979" y="3986"/>
                    <a:pt x="5658" y="2765"/>
                    <a:pt x="5047" y="1961"/>
                  </a:cubicBezTo>
                  <a:cubicBezTo>
                    <a:pt x="4661" y="1479"/>
                    <a:pt x="4308" y="997"/>
                    <a:pt x="3922" y="643"/>
                  </a:cubicBezTo>
                  <a:cubicBezTo>
                    <a:pt x="3504" y="258"/>
                    <a:pt x="3086" y="1"/>
                    <a:pt x="2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412;p64">
              <a:extLst>
                <a:ext uri="{FF2B5EF4-FFF2-40B4-BE49-F238E27FC236}">
                  <a16:creationId xmlns:a16="http://schemas.microsoft.com/office/drawing/2014/main" id="{8F1FF1C5-4693-4716-BCFA-2EE48A01FAA6}"/>
                </a:ext>
              </a:extLst>
            </p:cNvPr>
            <p:cNvSpPr/>
            <p:nvPr/>
          </p:nvSpPr>
          <p:spPr>
            <a:xfrm>
              <a:off x="2962175" y="3205825"/>
              <a:ext cx="55475" cy="189700"/>
            </a:xfrm>
            <a:custGeom>
              <a:avLst/>
              <a:gdLst/>
              <a:ahLst/>
              <a:cxnLst/>
              <a:rect l="l" t="t" r="r" b="b"/>
              <a:pathLst>
                <a:path w="2219" h="7588" extrusionOk="0">
                  <a:moveTo>
                    <a:pt x="1022" y="0"/>
                  </a:moveTo>
                  <a:cubicBezTo>
                    <a:pt x="986" y="0"/>
                    <a:pt x="965" y="2"/>
                    <a:pt x="965" y="2"/>
                  </a:cubicBezTo>
                  <a:cubicBezTo>
                    <a:pt x="965" y="2"/>
                    <a:pt x="0" y="2509"/>
                    <a:pt x="0" y="4213"/>
                  </a:cubicBezTo>
                  <a:lnTo>
                    <a:pt x="0" y="7588"/>
                  </a:lnTo>
                  <a:lnTo>
                    <a:pt x="2218" y="4502"/>
                  </a:lnTo>
                  <a:cubicBezTo>
                    <a:pt x="2218" y="4502"/>
                    <a:pt x="1800" y="2509"/>
                    <a:pt x="1993" y="1191"/>
                  </a:cubicBezTo>
                  <a:cubicBezTo>
                    <a:pt x="2189" y="73"/>
                    <a:pt x="1266" y="0"/>
                    <a:pt x="10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413;p64">
              <a:extLst>
                <a:ext uri="{FF2B5EF4-FFF2-40B4-BE49-F238E27FC236}">
                  <a16:creationId xmlns:a16="http://schemas.microsoft.com/office/drawing/2014/main" id="{AABC0049-766A-47C6-B7F5-8BF326942C38}"/>
                </a:ext>
              </a:extLst>
            </p:cNvPr>
            <p:cNvSpPr/>
            <p:nvPr/>
          </p:nvSpPr>
          <p:spPr>
            <a:xfrm>
              <a:off x="2955750" y="3198625"/>
              <a:ext cx="69125" cy="203325"/>
            </a:xfrm>
            <a:custGeom>
              <a:avLst/>
              <a:gdLst/>
              <a:ahLst/>
              <a:cxnLst/>
              <a:rect l="l" t="t" r="r" b="b"/>
              <a:pathLst>
                <a:path w="2765" h="8133" extrusionOk="0">
                  <a:moveTo>
                    <a:pt x="1286" y="0"/>
                  </a:moveTo>
                  <a:lnTo>
                    <a:pt x="1189" y="32"/>
                  </a:lnTo>
                  <a:cubicBezTo>
                    <a:pt x="1093" y="32"/>
                    <a:pt x="997" y="97"/>
                    <a:pt x="964" y="193"/>
                  </a:cubicBezTo>
                  <a:cubicBezTo>
                    <a:pt x="964" y="193"/>
                    <a:pt x="739" y="836"/>
                    <a:pt x="482" y="1672"/>
                  </a:cubicBezTo>
                  <a:cubicBezTo>
                    <a:pt x="257" y="2540"/>
                    <a:pt x="0" y="3601"/>
                    <a:pt x="0" y="4501"/>
                  </a:cubicBezTo>
                  <a:cubicBezTo>
                    <a:pt x="0" y="6172"/>
                    <a:pt x="0" y="7876"/>
                    <a:pt x="0" y="7876"/>
                  </a:cubicBezTo>
                  <a:cubicBezTo>
                    <a:pt x="0" y="8036"/>
                    <a:pt x="129" y="8133"/>
                    <a:pt x="257" y="8133"/>
                  </a:cubicBezTo>
                  <a:cubicBezTo>
                    <a:pt x="418" y="8133"/>
                    <a:pt x="546" y="8036"/>
                    <a:pt x="546" y="7876"/>
                  </a:cubicBezTo>
                  <a:lnTo>
                    <a:pt x="546" y="4501"/>
                  </a:lnTo>
                  <a:cubicBezTo>
                    <a:pt x="546" y="3697"/>
                    <a:pt x="771" y="2636"/>
                    <a:pt x="997" y="1833"/>
                  </a:cubicBezTo>
                  <a:cubicBezTo>
                    <a:pt x="1125" y="1415"/>
                    <a:pt x="1222" y="1061"/>
                    <a:pt x="1318" y="804"/>
                  </a:cubicBezTo>
                  <a:cubicBezTo>
                    <a:pt x="1362" y="716"/>
                    <a:pt x="1391" y="628"/>
                    <a:pt x="1415" y="561"/>
                  </a:cubicBezTo>
                  <a:lnTo>
                    <a:pt x="1415" y="561"/>
                  </a:lnTo>
                  <a:cubicBezTo>
                    <a:pt x="1511" y="576"/>
                    <a:pt x="1636" y="603"/>
                    <a:pt x="1736" y="643"/>
                  </a:cubicBezTo>
                  <a:cubicBezTo>
                    <a:pt x="1800" y="708"/>
                    <a:pt x="1864" y="772"/>
                    <a:pt x="1929" y="836"/>
                  </a:cubicBezTo>
                  <a:cubicBezTo>
                    <a:pt x="1961" y="933"/>
                    <a:pt x="2025" y="1029"/>
                    <a:pt x="2025" y="1222"/>
                  </a:cubicBezTo>
                  <a:cubicBezTo>
                    <a:pt x="2025" y="1286"/>
                    <a:pt x="2025" y="1383"/>
                    <a:pt x="1993" y="1447"/>
                  </a:cubicBezTo>
                  <a:cubicBezTo>
                    <a:pt x="1961" y="1736"/>
                    <a:pt x="1929" y="2025"/>
                    <a:pt x="1929" y="2347"/>
                  </a:cubicBezTo>
                  <a:cubicBezTo>
                    <a:pt x="1929" y="3536"/>
                    <a:pt x="2186" y="4822"/>
                    <a:pt x="2186" y="4854"/>
                  </a:cubicBezTo>
                  <a:cubicBezTo>
                    <a:pt x="2214" y="4966"/>
                    <a:pt x="2339" y="5053"/>
                    <a:pt x="2455" y="5053"/>
                  </a:cubicBezTo>
                  <a:cubicBezTo>
                    <a:pt x="2473" y="5053"/>
                    <a:pt x="2490" y="5051"/>
                    <a:pt x="2507" y="5047"/>
                  </a:cubicBezTo>
                  <a:cubicBezTo>
                    <a:pt x="2668" y="5015"/>
                    <a:pt x="2764" y="4886"/>
                    <a:pt x="2732" y="4726"/>
                  </a:cubicBezTo>
                  <a:cubicBezTo>
                    <a:pt x="2732" y="4726"/>
                    <a:pt x="2700" y="4661"/>
                    <a:pt x="2700" y="4533"/>
                  </a:cubicBezTo>
                  <a:cubicBezTo>
                    <a:pt x="2604" y="4115"/>
                    <a:pt x="2475" y="3183"/>
                    <a:pt x="2475" y="2347"/>
                  </a:cubicBezTo>
                  <a:cubicBezTo>
                    <a:pt x="2475" y="2058"/>
                    <a:pt x="2475" y="1768"/>
                    <a:pt x="2539" y="1543"/>
                  </a:cubicBezTo>
                  <a:cubicBezTo>
                    <a:pt x="2539" y="1415"/>
                    <a:pt x="2539" y="1318"/>
                    <a:pt x="2539" y="1222"/>
                  </a:cubicBezTo>
                  <a:cubicBezTo>
                    <a:pt x="2539" y="965"/>
                    <a:pt x="2475" y="740"/>
                    <a:pt x="2379" y="579"/>
                  </a:cubicBezTo>
                  <a:cubicBezTo>
                    <a:pt x="2218" y="290"/>
                    <a:pt x="1993" y="161"/>
                    <a:pt x="1768" y="97"/>
                  </a:cubicBezTo>
                  <a:cubicBezTo>
                    <a:pt x="1543" y="32"/>
                    <a:pt x="1382" y="0"/>
                    <a:pt x="1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414;p64">
              <a:extLst>
                <a:ext uri="{FF2B5EF4-FFF2-40B4-BE49-F238E27FC236}">
                  <a16:creationId xmlns:a16="http://schemas.microsoft.com/office/drawing/2014/main" id="{22E07EB8-4D46-440F-9103-96653AC215B6}"/>
                </a:ext>
              </a:extLst>
            </p:cNvPr>
            <p:cNvSpPr/>
            <p:nvPr/>
          </p:nvSpPr>
          <p:spPr>
            <a:xfrm>
              <a:off x="2173825" y="3252475"/>
              <a:ext cx="853450" cy="753000"/>
            </a:xfrm>
            <a:custGeom>
              <a:avLst/>
              <a:gdLst/>
              <a:ahLst/>
              <a:cxnLst/>
              <a:rect l="l" t="t" r="r" b="b"/>
              <a:pathLst>
                <a:path w="34138" h="30120" extrusionOk="0">
                  <a:moveTo>
                    <a:pt x="7104" y="0"/>
                  </a:moveTo>
                  <a:lnTo>
                    <a:pt x="1865" y="3761"/>
                  </a:lnTo>
                  <a:cubicBezTo>
                    <a:pt x="1865" y="3761"/>
                    <a:pt x="1" y="6429"/>
                    <a:pt x="933" y="9386"/>
                  </a:cubicBezTo>
                  <a:cubicBezTo>
                    <a:pt x="1865" y="12311"/>
                    <a:pt x="15269" y="30119"/>
                    <a:pt x="17134" y="30119"/>
                  </a:cubicBezTo>
                  <a:cubicBezTo>
                    <a:pt x="18998" y="30119"/>
                    <a:pt x="32531" y="12601"/>
                    <a:pt x="33334" y="11508"/>
                  </a:cubicBezTo>
                  <a:cubicBezTo>
                    <a:pt x="34138" y="10447"/>
                    <a:pt x="30666" y="7779"/>
                    <a:pt x="30666" y="7779"/>
                  </a:cubicBezTo>
                  <a:lnTo>
                    <a:pt x="17134" y="20090"/>
                  </a:lnTo>
                  <a:cubicBezTo>
                    <a:pt x="17134" y="20090"/>
                    <a:pt x="13533" y="5625"/>
                    <a:pt x="12055" y="2957"/>
                  </a:cubicBezTo>
                  <a:cubicBezTo>
                    <a:pt x="10576" y="257"/>
                    <a:pt x="7104" y="0"/>
                    <a:pt x="71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415;p64">
              <a:extLst>
                <a:ext uri="{FF2B5EF4-FFF2-40B4-BE49-F238E27FC236}">
                  <a16:creationId xmlns:a16="http://schemas.microsoft.com/office/drawing/2014/main" id="{47F5DC8D-66CD-4B85-95B3-A7451D44E4B4}"/>
                </a:ext>
              </a:extLst>
            </p:cNvPr>
            <p:cNvSpPr/>
            <p:nvPr/>
          </p:nvSpPr>
          <p:spPr>
            <a:xfrm>
              <a:off x="2183475" y="3245900"/>
              <a:ext cx="833350" cy="766800"/>
            </a:xfrm>
            <a:custGeom>
              <a:avLst/>
              <a:gdLst/>
              <a:ahLst/>
              <a:cxnLst/>
              <a:rect l="l" t="t" r="r" b="b"/>
              <a:pathLst>
                <a:path w="33334" h="30672" extrusionOk="0">
                  <a:moveTo>
                    <a:pt x="6678" y="1"/>
                  </a:moveTo>
                  <a:cubicBezTo>
                    <a:pt x="6564" y="1"/>
                    <a:pt x="6458" y="116"/>
                    <a:pt x="6429" y="231"/>
                  </a:cubicBezTo>
                  <a:cubicBezTo>
                    <a:pt x="6429" y="392"/>
                    <a:pt x="6526" y="520"/>
                    <a:pt x="6686" y="520"/>
                  </a:cubicBezTo>
                  <a:lnTo>
                    <a:pt x="6718" y="520"/>
                  </a:lnTo>
                  <a:cubicBezTo>
                    <a:pt x="6879" y="552"/>
                    <a:pt x="7747" y="649"/>
                    <a:pt x="8711" y="1067"/>
                  </a:cubicBezTo>
                  <a:cubicBezTo>
                    <a:pt x="9708" y="1452"/>
                    <a:pt x="10769" y="2160"/>
                    <a:pt x="11412" y="3349"/>
                  </a:cubicBezTo>
                  <a:cubicBezTo>
                    <a:pt x="11765" y="3960"/>
                    <a:pt x="12279" y="5374"/>
                    <a:pt x="12826" y="7110"/>
                  </a:cubicBezTo>
                  <a:cubicBezTo>
                    <a:pt x="13629" y="9681"/>
                    <a:pt x="14562" y="13024"/>
                    <a:pt x="15269" y="15692"/>
                  </a:cubicBezTo>
                  <a:cubicBezTo>
                    <a:pt x="15622" y="17042"/>
                    <a:pt x="15944" y="18232"/>
                    <a:pt x="16137" y="19068"/>
                  </a:cubicBezTo>
                  <a:cubicBezTo>
                    <a:pt x="16362" y="19903"/>
                    <a:pt x="16490" y="20418"/>
                    <a:pt x="16490" y="20418"/>
                  </a:cubicBezTo>
                  <a:cubicBezTo>
                    <a:pt x="16522" y="20514"/>
                    <a:pt x="16587" y="20578"/>
                    <a:pt x="16683" y="20610"/>
                  </a:cubicBezTo>
                  <a:cubicBezTo>
                    <a:pt x="16700" y="20619"/>
                    <a:pt x="16720" y="20623"/>
                    <a:pt x="16741" y="20623"/>
                  </a:cubicBezTo>
                  <a:cubicBezTo>
                    <a:pt x="16799" y="20623"/>
                    <a:pt x="16870" y="20593"/>
                    <a:pt x="16940" y="20546"/>
                  </a:cubicBezTo>
                  <a:lnTo>
                    <a:pt x="30283" y="8379"/>
                  </a:lnTo>
                  <a:lnTo>
                    <a:pt x="30283" y="8379"/>
                  </a:lnTo>
                  <a:cubicBezTo>
                    <a:pt x="30597" y="8607"/>
                    <a:pt x="31190" y="9147"/>
                    <a:pt x="31727" y="9714"/>
                  </a:cubicBezTo>
                  <a:cubicBezTo>
                    <a:pt x="32048" y="10003"/>
                    <a:pt x="32305" y="10324"/>
                    <a:pt x="32498" y="10646"/>
                  </a:cubicBezTo>
                  <a:cubicBezTo>
                    <a:pt x="32691" y="10935"/>
                    <a:pt x="32820" y="11224"/>
                    <a:pt x="32820" y="11385"/>
                  </a:cubicBezTo>
                  <a:cubicBezTo>
                    <a:pt x="32820" y="11481"/>
                    <a:pt x="32788" y="11546"/>
                    <a:pt x="32755" y="11610"/>
                  </a:cubicBezTo>
                  <a:cubicBezTo>
                    <a:pt x="32338" y="12156"/>
                    <a:pt x="28769" y="16817"/>
                    <a:pt x="25041" y="21318"/>
                  </a:cubicBezTo>
                  <a:cubicBezTo>
                    <a:pt x="23176" y="23568"/>
                    <a:pt x="21312" y="25786"/>
                    <a:pt x="19769" y="27457"/>
                  </a:cubicBezTo>
                  <a:cubicBezTo>
                    <a:pt x="18998" y="28293"/>
                    <a:pt x="18323" y="28968"/>
                    <a:pt x="17776" y="29450"/>
                  </a:cubicBezTo>
                  <a:cubicBezTo>
                    <a:pt x="17519" y="29675"/>
                    <a:pt x="17262" y="29868"/>
                    <a:pt x="17101" y="29965"/>
                  </a:cubicBezTo>
                  <a:cubicBezTo>
                    <a:pt x="16908" y="30093"/>
                    <a:pt x="16780" y="30125"/>
                    <a:pt x="16748" y="30125"/>
                  </a:cubicBezTo>
                  <a:cubicBezTo>
                    <a:pt x="16748" y="30125"/>
                    <a:pt x="16587" y="30093"/>
                    <a:pt x="16426" y="29965"/>
                  </a:cubicBezTo>
                  <a:cubicBezTo>
                    <a:pt x="16072" y="29740"/>
                    <a:pt x="15558" y="29290"/>
                    <a:pt x="14947" y="28679"/>
                  </a:cubicBezTo>
                  <a:cubicBezTo>
                    <a:pt x="12826" y="26493"/>
                    <a:pt x="9451" y="22282"/>
                    <a:pt x="6558" y="18360"/>
                  </a:cubicBezTo>
                  <a:cubicBezTo>
                    <a:pt x="5079" y="16367"/>
                    <a:pt x="3729" y="14471"/>
                    <a:pt x="2700" y="12896"/>
                  </a:cubicBezTo>
                  <a:cubicBezTo>
                    <a:pt x="2186" y="12124"/>
                    <a:pt x="1768" y="11417"/>
                    <a:pt x="1447" y="10839"/>
                  </a:cubicBezTo>
                  <a:cubicBezTo>
                    <a:pt x="1093" y="10260"/>
                    <a:pt x="868" y="9810"/>
                    <a:pt x="804" y="9553"/>
                  </a:cubicBezTo>
                  <a:cubicBezTo>
                    <a:pt x="611" y="9006"/>
                    <a:pt x="547" y="8428"/>
                    <a:pt x="547" y="7913"/>
                  </a:cubicBezTo>
                  <a:cubicBezTo>
                    <a:pt x="547" y="6885"/>
                    <a:pt x="836" y="5920"/>
                    <a:pt x="1125" y="5245"/>
                  </a:cubicBezTo>
                  <a:cubicBezTo>
                    <a:pt x="1286" y="4892"/>
                    <a:pt x="1415" y="4635"/>
                    <a:pt x="1511" y="4442"/>
                  </a:cubicBezTo>
                  <a:cubicBezTo>
                    <a:pt x="1575" y="4345"/>
                    <a:pt x="1607" y="4281"/>
                    <a:pt x="1640" y="4217"/>
                  </a:cubicBezTo>
                  <a:lnTo>
                    <a:pt x="1704" y="4185"/>
                  </a:lnTo>
                  <a:lnTo>
                    <a:pt x="1704" y="4153"/>
                  </a:lnTo>
                  <a:cubicBezTo>
                    <a:pt x="1800" y="4056"/>
                    <a:pt x="1768" y="3863"/>
                    <a:pt x="1640" y="3799"/>
                  </a:cubicBezTo>
                  <a:cubicBezTo>
                    <a:pt x="1589" y="3761"/>
                    <a:pt x="1533" y="3743"/>
                    <a:pt x="1478" y="3743"/>
                  </a:cubicBezTo>
                  <a:cubicBezTo>
                    <a:pt x="1394" y="3743"/>
                    <a:pt x="1312" y="3785"/>
                    <a:pt x="1254" y="3863"/>
                  </a:cubicBezTo>
                  <a:cubicBezTo>
                    <a:pt x="1254" y="3863"/>
                    <a:pt x="0" y="5631"/>
                    <a:pt x="0" y="7913"/>
                  </a:cubicBezTo>
                  <a:cubicBezTo>
                    <a:pt x="0" y="8492"/>
                    <a:pt x="97" y="9103"/>
                    <a:pt x="290" y="9714"/>
                  </a:cubicBezTo>
                  <a:cubicBezTo>
                    <a:pt x="418" y="10131"/>
                    <a:pt x="740" y="10742"/>
                    <a:pt x="1190" y="11514"/>
                  </a:cubicBezTo>
                  <a:cubicBezTo>
                    <a:pt x="2829" y="14214"/>
                    <a:pt x="6236" y="18971"/>
                    <a:pt x="9483" y="23053"/>
                  </a:cubicBezTo>
                  <a:cubicBezTo>
                    <a:pt x="11090" y="25111"/>
                    <a:pt x="12665" y="26975"/>
                    <a:pt x="13919" y="28357"/>
                  </a:cubicBezTo>
                  <a:cubicBezTo>
                    <a:pt x="14562" y="29032"/>
                    <a:pt x="15108" y="29611"/>
                    <a:pt x="15590" y="29997"/>
                  </a:cubicBezTo>
                  <a:cubicBezTo>
                    <a:pt x="15815" y="30190"/>
                    <a:pt x="16008" y="30350"/>
                    <a:pt x="16201" y="30479"/>
                  </a:cubicBezTo>
                  <a:cubicBezTo>
                    <a:pt x="16394" y="30575"/>
                    <a:pt x="16555" y="30672"/>
                    <a:pt x="16748" y="30672"/>
                  </a:cubicBezTo>
                  <a:cubicBezTo>
                    <a:pt x="16973" y="30640"/>
                    <a:pt x="17165" y="30575"/>
                    <a:pt x="17390" y="30415"/>
                  </a:cubicBezTo>
                  <a:cubicBezTo>
                    <a:pt x="17776" y="30157"/>
                    <a:pt x="18323" y="29707"/>
                    <a:pt x="18933" y="29097"/>
                  </a:cubicBezTo>
                  <a:cubicBezTo>
                    <a:pt x="21119" y="26943"/>
                    <a:pt x="24494" y="22861"/>
                    <a:pt x="27419" y="19228"/>
                  </a:cubicBezTo>
                  <a:cubicBezTo>
                    <a:pt x="30377" y="15596"/>
                    <a:pt x="32820" y="12382"/>
                    <a:pt x="33173" y="11931"/>
                  </a:cubicBezTo>
                  <a:cubicBezTo>
                    <a:pt x="33302" y="11771"/>
                    <a:pt x="33334" y="11578"/>
                    <a:pt x="33334" y="11385"/>
                  </a:cubicBezTo>
                  <a:cubicBezTo>
                    <a:pt x="33334" y="10999"/>
                    <a:pt x="33141" y="10614"/>
                    <a:pt x="32852" y="10196"/>
                  </a:cubicBezTo>
                  <a:cubicBezTo>
                    <a:pt x="32016" y="9038"/>
                    <a:pt x="30441" y="7817"/>
                    <a:pt x="30441" y="7817"/>
                  </a:cubicBezTo>
                  <a:cubicBezTo>
                    <a:pt x="30397" y="7773"/>
                    <a:pt x="30341" y="7756"/>
                    <a:pt x="30283" y="7756"/>
                  </a:cubicBezTo>
                  <a:cubicBezTo>
                    <a:pt x="30213" y="7756"/>
                    <a:pt x="30140" y="7782"/>
                    <a:pt x="30087" y="7817"/>
                  </a:cubicBezTo>
                  <a:lnTo>
                    <a:pt x="16895" y="19850"/>
                  </a:lnTo>
                  <a:lnTo>
                    <a:pt x="16895" y="19850"/>
                  </a:lnTo>
                  <a:cubicBezTo>
                    <a:pt x="16623" y="18769"/>
                    <a:pt x="15878" y="15837"/>
                    <a:pt x="15012" y="12703"/>
                  </a:cubicBezTo>
                  <a:cubicBezTo>
                    <a:pt x="14465" y="10742"/>
                    <a:pt x="13887" y="8685"/>
                    <a:pt x="13340" y="6917"/>
                  </a:cubicBezTo>
                  <a:cubicBezTo>
                    <a:pt x="12794" y="5181"/>
                    <a:pt x="12279" y="3799"/>
                    <a:pt x="11894" y="3060"/>
                  </a:cubicBezTo>
                  <a:cubicBezTo>
                    <a:pt x="11122" y="1645"/>
                    <a:pt x="9804" y="906"/>
                    <a:pt x="8711" y="488"/>
                  </a:cubicBezTo>
                  <a:cubicBezTo>
                    <a:pt x="7618" y="70"/>
                    <a:pt x="6751" y="6"/>
                    <a:pt x="6718" y="6"/>
                  </a:cubicBezTo>
                  <a:cubicBezTo>
                    <a:pt x="6705" y="2"/>
                    <a:pt x="6691" y="1"/>
                    <a:pt x="6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416;p64">
              <a:extLst>
                <a:ext uri="{FF2B5EF4-FFF2-40B4-BE49-F238E27FC236}">
                  <a16:creationId xmlns:a16="http://schemas.microsoft.com/office/drawing/2014/main" id="{606CD9EA-8A2C-46EE-AF6F-34EC842DA1F4}"/>
                </a:ext>
              </a:extLst>
            </p:cNvPr>
            <p:cNvSpPr/>
            <p:nvPr/>
          </p:nvSpPr>
          <p:spPr>
            <a:xfrm>
              <a:off x="3821225" y="1865575"/>
              <a:ext cx="186475" cy="152025"/>
            </a:xfrm>
            <a:custGeom>
              <a:avLst/>
              <a:gdLst/>
              <a:ahLst/>
              <a:cxnLst/>
              <a:rect l="l" t="t" r="r" b="b"/>
              <a:pathLst>
                <a:path w="7459" h="6081" extrusionOk="0">
                  <a:moveTo>
                    <a:pt x="5146" y="1"/>
                  </a:moveTo>
                  <a:cubicBezTo>
                    <a:pt x="4953" y="1"/>
                    <a:pt x="4749" y="20"/>
                    <a:pt x="4533" y="59"/>
                  </a:cubicBezTo>
                  <a:cubicBezTo>
                    <a:pt x="2604" y="445"/>
                    <a:pt x="740" y="2470"/>
                    <a:pt x="740" y="2470"/>
                  </a:cubicBezTo>
                  <a:cubicBezTo>
                    <a:pt x="740" y="2470"/>
                    <a:pt x="1" y="3113"/>
                    <a:pt x="483" y="4334"/>
                  </a:cubicBezTo>
                  <a:cubicBezTo>
                    <a:pt x="933" y="5523"/>
                    <a:pt x="2604" y="6006"/>
                    <a:pt x="3633" y="6070"/>
                  </a:cubicBezTo>
                  <a:cubicBezTo>
                    <a:pt x="3703" y="6077"/>
                    <a:pt x="3777" y="6080"/>
                    <a:pt x="3855" y="6080"/>
                  </a:cubicBezTo>
                  <a:cubicBezTo>
                    <a:pt x="4873" y="6080"/>
                    <a:pt x="6436" y="5456"/>
                    <a:pt x="6944" y="3306"/>
                  </a:cubicBezTo>
                  <a:cubicBezTo>
                    <a:pt x="7459" y="1246"/>
                    <a:pt x="6701" y="1"/>
                    <a:pt x="5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417;p64">
              <a:extLst>
                <a:ext uri="{FF2B5EF4-FFF2-40B4-BE49-F238E27FC236}">
                  <a16:creationId xmlns:a16="http://schemas.microsoft.com/office/drawing/2014/main" id="{E1BBED65-9C8F-4739-A912-32750464F41F}"/>
                </a:ext>
              </a:extLst>
            </p:cNvPr>
            <p:cNvSpPr/>
            <p:nvPr/>
          </p:nvSpPr>
          <p:spPr>
            <a:xfrm>
              <a:off x="3822025" y="1859000"/>
              <a:ext cx="183250" cy="165575"/>
            </a:xfrm>
            <a:custGeom>
              <a:avLst/>
              <a:gdLst/>
              <a:ahLst/>
              <a:cxnLst/>
              <a:rect l="l" t="t" r="r" b="b"/>
              <a:pathLst>
                <a:path w="7330" h="6623" extrusionOk="0">
                  <a:moveTo>
                    <a:pt x="5144" y="547"/>
                  </a:moveTo>
                  <a:cubicBezTo>
                    <a:pt x="5690" y="547"/>
                    <a:pt x="6076" y="708"/>
                    <a:pt x="6365" y="997"/>
                  </a:cubicBezTo>
                  <a:cubicBezTo>
                    <a:pt x="6622" y="1318"/>
                    <a:pt x="6815" y="1768"/>
                    <a:pt x="6815" y="2411"/>
                  </a:cubicBezTo>
                  <a:cubicBezTo>
                    <a:pt x="6815" y="2733"/>
                    <a:pt x="6751" y="3086"/>
                    <a:pt x="6655" y="3504"/>
                  </a:cubicBezTo>
                  <a:cubicBezTo>
                    <a:pt x="6397" y="4533"/>
                    <a:pt x="5915" y="5176"/>
                    <a:pt x="5401" y="5561"/>
                  </a:cubicBezTo>
                  <a:cubicBezTo>
                    <a:pt x="4854" y="5947"/>
                    <a:pt x="4276" y="6076"/>
                    <a:pt x="3794" y="6076"/>
                  </a:cubicBezTo>
                  <a:lnTo>
                    <a:pt x="3601" y="6076"/>
                  </a:lnTo>
                  <a:cubicBezTo>
                    <a:pt x="3119" y="6044"/>
                    <a:pt x="2476" y="5915"/>
                    <a:pt x="1929" y="5658"/>
                  </a:cubicBezTo>
                  <a:cubicBezTo>
                    <a:pt x="1351" y="5369"/>
                    <a:pt x="869" y="5015"/>
                    <a:pt x="676" y="4501"/>
                  </a:cubicBezTo>
                  <a:cubicBezTo>
                    <a:pt x="579" y="4244"/>
                    <a:pt x="547" y="4019"/>
                    <a:pt x="547" y="3826"/>
                  </a:cubicBezTo>
                  <a:cubicBezTo>
                    <a:pt x="547" y="3536"/>
                    <a:pt x="644" y="3311"/>
                    <a:pt x="740" y="3151"/>
                  </a:cubicBezTo>
                  <a:cubicBezTo>
                    <a:pt x="772" y="3086"/>
                    <a:pt x="804" y="3022"/>
                    <a:pt x="836" y="2990"/>
                  </a:cubicBezTo>
                  <a:lnTo>
                    <a:pt x="869" y="2958"/>
                  </a:lnTo>
                  <a:lnTo>
                    <a:pt x="901" y="2926"/>
                  </a:lnTo>
                  <a:lnTo>
                    <a:pt x="933" y="2893"/>
                  </a:lnTo>
                  <a:cubicBezTo>
                    <a:pt x="1029" y="2797"/>
                    <a:pt x="1511" y="2283"/>
                    <a:pt x="2186" y="1768"/>
                  </a:cubicBezTo>
                  <a:cubicBezTo>
                    <a:pt x="2862" y="1254"/>
                    <a:pt x="3729" y="740"/>
                    <a:pt x="4565" y="579"/>
                  </a:cubicBezTo>
                  <a:cubicBezTo>
                    <a:pt x="4758" y="547"/>
                    <a:pt x="4951" y="547"/>
                    <a:pt x="5144" y="547"/>
                  </a:cubicBezTo>
                  <a:close/>
                  <a:moveTo>
                    <a:pt x="5144" y="0"/>
                  </a:moveTo>
                  <a:cubicBezTo>
                    <a:pt x="4919" y="0"/>
                    <a:pt x="4694" y="33"/>
                    <a:pt x="4469" y="65"/>
                  </a:cubicBezTo>
                  <a:cubicBezTo>
                    <a:pt x="3408" y="258"/>
                    <a:pt x="2444" y="901"/>
                    <a:pt x="1704" y="1447"/>
                  </a:cubicBezTo>
                  <a:cubicBezTo>
                    <a:pt x="1073" y="1963"/>
                    <a:pt x="621" y="2429"/>
                    <a:pt x="531" y="2545"/>
                  </a:cubicBezTo>
                  <a:lnTo>
                    <a:pt x="531" y="2545"/>
                  </a:lnTo>
                  <a:cubicBezTo>
                    <a:pt x="484" y="2572"/>
                    <a:pt x="371" y="2696"/>
                    <a:pt x="258" y="2893"/>
                  </a:cubicBezTo>
                  <a:cubicBezTo>
                    <a:pt x="129" y="3086"/>
                    <a:pt x="1" y="3408"/>
                    <a:pt x="1" y="3826"/>
                  </a:cubicBezTo>
                  <a:cubicBezTo>
                    <a:pt x="1" y="4083"/>
                    <a:pt x="65" y="4372"/>
                    <a:pt x="194" y="4694"/>
                  </a:cubicBezTo>
                  <a:cubicBezTo>
                    <a:pt x="451" y="5369"/>
                    <a:pt x="1061" y="5819"/>
                    <a:pt x="1704" y="6140"/>
                  </a:cubicBezTo>
                  <a:cubicBezTo>
                    <a:pt x="2315" y="6429"/>
                    <a:pt x="3022" y="6558"/>
                    <a:pt x="3569" y="6622"/>
                  </a:cubicBezTo>
                  <a:lnTo>
                    <a:pt x="3794" y="6622"/>
                  </a:lnTo>
                  <a:cubicBezTo>
                    <a:pt x="4372" y="6622"/>
                    <a:pt x="5079" y="6462"/>
                    <a:pt x="5722" y="5979"/>
                  </a:cubicBezTo>
                  <a:cubicBezTo>
                    <a:pt x="6365" y="5529"/>
                    <a:pt x="6912" y="4758"/>
                    <a:pt x="7169" y="3633"/>
                  </a:cubicBezTo>
                  <a:cubicBezTo>
                    <a:pt x="7297" y="3183"/>
                    <a:pt x="7330" y="2765"/>
                    <a:pt x="7330" y="2411"/>
                  </a:cubicBezTo>
                  <a:cubicBezTo>
                    <a:pt x="7330" y="1672"/>
                    <a:pt x="7137" y="1061"/>
                    <a:pt x="6751" y="643"/>
                  </a:cubicBezTo>
                  <a:cubicBezTo>
                    <a:pt x="6365" y="225"/>
                    <a:pt x="5787" y="0"/>
                    <a:pt x="5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418;p64">
              <a:extLst>
                <a:ext uri="{FF2B5EF4-FFF2-40B4-BE49-F238E27FC236}">
                  <a16:creationId xmlns:a16="http://schemas.microsoft.com/office/drawing/2014/main" id="{6CE6BCDF-E5EF-4E7B-A471-892853CE483A}"/>
                </a:ext>
              </a:extLst>
            </p:cNvPr>
            <p:cNvSpPr/>
            <p:nvPr/>
          </p:nvSpPr>
          <p:spPr>
            <a:xfrm>
              <a:off x="3668550" y="1913650"/>
              <a:ext cx="247525" cy="173600"/>
            </a:xfrm>
            <a:custGeom>
              <a:avLst/>
              <a:gdLst/>
              <a:ahLst/>
              <a:cxnLst/>
              <a:rect l="l" t="t" r="r" b="b"/>
              <a:pathLst>
                <a:path w="9901" h="6944" extrusionOk="0">
                  <a:moveTo>
                    <a:pt x="7972" y="0"/>
                  </a:moveTo>
                  <a:cubicBezTo>
                    <a:pt x="7972" y="0"/>
                    <a:pt x="3986" y="547"/>
                    <a:pt x="3054" y="1190"/>
                  </a:cubicBezTo>
                  <a:cubicBezTo>
                    <a:pt x="2122" y="1833"/>
                    <a:pt x="0" y="5465"/>
                    <a:pt x="0" y="5915"/>
                  </a:cubicBezTo>
                  <a:cubicBezTo>
                    <a:pt x="0" y="6397"/>
                    <a:pt x="1286" y="6847"/>
                    <a:pt x="1961" y="6847"/>
                  </a:cubicBezTo>
                  <a:cubicBezTo>
                    <a:pt x="2604" y="6847"/>
                    <a:pt x="4275" y="4629"/>
                    <a:pt x="4275" y="4629"/>
                  </a:cubicBezTo>
                  <a:lnTo>
                    <a:pt x="4275" y="4629"/>
                  </a:lnTo>
                  <a:lnTo>
                    <a:pt x="3440" y="6943"/>
                  </a:lnTo>
                  <a:cubicBezTo>
                    <a:pt x="3440" y="6943"/>
                    <a:pt x="4275" y="6847"/>
                    <a:pt x="4340" y="6461"/>
                  </a:cubicBezTo>
                  <a:cubicBezTo>
                    <a:pt x="4436" y="6108"/>
                    <a:pt x="5754" y="3600"/>
                    <a:pt x="5754" y="3600"/>
                  </a:cubicBezTo>
                  <a:cubicBezTo>
                    <a:pt x="5754" y="3600"/>
                    <a:pt x="5806" y="3603"/>
                    <a:pt x="5896" y="3603"/>
                  </a:cubicBezTo>
                  <a:cubicBezTo>
                    <a:pt x="6422" y="3603"/>
                    <a:pt x="8259" y="3532"/>
                    <a:pt x="8808" y="2572"/>
                  </a:cubicBezTo>
                  <a:cubicBezTo>
                    <a:pt x="9451" y="1479"/>
                    <a:pt x="9901" y="740"/>
                    <a:pt x="79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419;p64">
              <a:extLst>
                <a:ext uri="{FF2B5EF4-FFF2-40B4-BE49-F238E27FC236}">
                  <a16:creationId xmlns:a16="http://schemas.microsoft.com/office/drawing/2014/main" id="{75A42379-8B15-45EA-827F-A180F9FEF00C}"/>
                </a:ext>
              </a:extLst>
            </p:cNvPr>
            <p:cNvSpPr/>
            <p:nvPr/>
          </p:nvSpPr>
          <p:spPr>
            <a:xfrm>
              <a:off x="3662100" y="1907225"/>
              <a:ext cx="247550" cy="186675"/>
            </a:xfrm>
            <a:custGeom>
              <a:avLst/>
              <a:gdLst/>
              <a:ahLst/>
              <a:cxnLst/>
              <a:rect l="l" t="t" r="r" b="b"/>
              <a:pathLst>
                <a:path w="9902" h="7467" extrusionOk="0">
                  <a:moveTo>
                    <a:pt x="8178" y="532"/>
                  </a:moveTo>
                  <a:lnTo>
                    <a:pt x="8178" y="532"/>
                  </a:lnTo>
                  <a:cubicBezTo>
                    <a:pt x="8635" y="717"/>
                    <a:pt x="8943" y="874"/>
                    <a:pt x="9130" y="1061"/>
                  </a:cubicBezTo>
                  <a:cubicBezTo>
                    <a:pt x="9291" y="1222"/>
                    <a:pt x="9355" y="1350"/>
                    <a:pt x="9355" y="1511"/>
                  </a:cubicBezTo>
                  <a:cubicBezTo>
                    <a:pt x="9355" y="1768"/>
                    <a:pt x="9130" y="2186"/>
                    <a:pt x="8841" y="2700"/>
                  </a:cubicBezTo>
                  <a:cubicBezTo>
                    <a:pt x="8616" y="3086"/>
                    <a:pt x="8101" y="3311"/>
                    <a:pt x="7523" y="3440"/>
                  </a:cubicBezTo>
                  <a:cubicBezTo>
                    <a:pt x="6944" y="3568"/>
                    <a:pt x="6366" y="3600"/>
                    <a:pt x="6141" y="3600"/>
                  </a:cubicBezTo>
                  <a:lnTo>
                    <a:pt x="6012" y="3600"/>
                  </a:lnTo>
                  <a:cubicBezTo>
                    <a:pt x="5916" y="3600"/>
                    <a:pt x="5819" y="3632"/>
                    <a:pt x="5755" y="3729"/>
                  </a:cubicBezTo>
                  <a:cubicBezTo>
                    <a:pt x="5755" y="3729"/>
                    <a:pt x="5433" y="4372"/>
                    <a:pt x="5112" y="5047"/>
                  </a:cubicBezTo>
                  <a:cubicBezTo>
                    <a:pt x="4919" y="5368"/>
                    <a:pt x="4758" y="5722"/>
                    <a:pt x="4630" y="6011"/>
                  </a:cubicBezTo>
                  <a:cubicBezTo>
                    <a:pt x="4565" y="6172"/>
                    <a:pt x="4501" y="6300"/>
                    <a:pt x="4437" y="6397"/>
                  </a:cubicBezTo>
                  <a:cubicBezTo>
                    <a:pt x="4405" y="6525"/>
                    <a:pt x="4373" y="6590"/>
                    <a:pt x="4340" y="6654"/>
                  </a:cubicBezTo>
                  <a:lnTo>
                    <a:pt x="4340" y="6686"/>
                  </a:lnTo>
                  <a:cubicBezTo>
                    <a:pt x="4317" y="6732"/>
                    <a:pt x="4211" y="6779"/>
                    <a:pt x="4093" y="6825"/>
                  </a:cubicBezTo>
                  <a:lnTo>
                    <a:pt x="4093" y="6825"/>
                  </a:lnTo>
                  <a:lnTo>
                    <a:pt x="4758" y="4983"/>
                  </a:lnTo>
                  <a:cubicBezTo>
                    <a:pt x="4823" y="4854"/>
                    <a:pt x="4758" y="4725"/>
                    <a:pt x="4662" y="4661"/>
                  </a:cubicBezTo>
                  <a:cubicBezTo>
                    <a:pt x="4616" y="4638"/>
                    <a:pt x="4567" y="4628"/>
                    <a:pt x="4519" y="4628"/>
                  </a:cubicBezTo>
                  <a:cubicBezTo>
                    <a:pt x="4432" y="4628"/>
                    <a:pt x="4350" y="4663"/>
                    <a:pt x="4308" y="4725"/>
                  </a:cubicBezTo>
                  <a:cubicBezTo>
                    <a:pt x="4308" y="4725"/>
                    <a:pt x="4276" y="4758"/>
                    <a:pt x="4244" y="4822"/>
                  </a:cubicBezTo>
                  <a:cubicBezTo>
                    <a:pt x="4083" y="5015"/>
                    <a:pt x="3665" y="5561"/>
                    <a:pt x="3215" y="6011"/>
                  </a:cubicBezTo>
                  <a:cubicBezTo>
                    <a:pt x="2990" y="6236"/>
                    <a:pt x="2765" y="6461"/>
                    <a:pt x="2572" y="6622"/>
                  </a:cubicBezTo>
                  <a:cubicBezTo>
                    <a:pt x="2476" y="6686"/>
                    <a:pt x="2412" y="6750"/>
                    <a:pt x="2315" y="6783"/>
                  </a:cubicBezTo>
                  <a:cubicBezTo>
                    <a:pt x="2251" y="6815"/>
                    <a:pt x="2219" y="6847"/>
                    <a:pt x="2219" y="6847"/>
                  </a:cubicBezTo>
                  <a:cubicBezTo>
                    <a:pt x="1930" y="6847"/>
                    <a:pt x="1480" y="6718"/>
                    <a:pt x="1094" y="6558"/>
                  </a:cubicBezTo>
                  <a:cubicBezTo>
                    <a:pt x="901" y="6493"/>
                    <a:pt x="740" y="6397"/>
                    <a:pt x="644" y="6300"/>
                  </a:cubicBezTo>
                  <a:cubicBezTo>
                    <a:pt x="580" y="6268"/>
                    <a:pt x="547" y="6236"/>
                    <a:pt x="547" y="6204"/>
                  </a:cubicBezTo>
                  <a:lnTo>
                    <a:pt x="515" y="6172"/>
                  </a:lnTo>
                  <a:cubicBezTo>
                    <a:pt x="547" y="6140"/>
                    <a:pt x="580" y="6011"/>
                    <a:pt x="644" y="5883"/>
                  </a:cubicBezTo>
                  <a:cubicBezTo>
                    <a:pt x="869" y="5368"/>
                    <a:pt x="1415" y="4436"/>
                    <a:pt x="1962" y="3568"/>
                  </a:cubicBezTo>
                  <a:cubicBezTo>
                    <a:pt x="2251" y="3118"/>
                    <a:pt x="2540" y="2700"/>
                    <a:pt x="2798" y="2379"/>
                  </a:cubicBezTo>
                  <a:cubicBezTo>
                    <a:pt x="3055" y="2025"/>
                    <a:pt x="3312" y="1768"/>
                    <a:pt x="3473" y="1672"/>
                  </a:cubicBezTo>
                  <a:cubicBezTo>
                    <a:pt x="3633" y="1543"/>
                    <a:pt x="4051" y="1382"/>
                    <a:pt x="4533" y="1254"/>
                  </a:cubicBezTo>
                  <a:cubicBezTo>
                    <a:pt x="5273" y="1029"/>
                    <a:pt x="6205" y="868"/>
                    <a:pt x="6976" y="739"/>
                  </a:cubicBezTo>
                  <a:cubicBezTo>
                    <a:pt x="7330" y="675"/>
                    <a:pt x="7651" y="611"/>
                    <a:pt x="7876" y="579"/>
                  </a:cubicBezTo>
                  <a:cubicBezTo>
                    <a:pt x="8013" y="562"/>
                    <a:pt x="8114" y="545"/>
                    <a:pt x="8178" y="532"/>
                  </a:cubicBezTo>
                  <a:close/>
                  <a:moveTo>
                    <a:pt x="8198" y="0"/>
                  </a:moveTo>
                  <a:cubicBezTo>
                    <a:pt x="8198" y="0"/>
                    <a:pt x="7169" y="129"/>
                    <a:pt x="6076" y="354"/>
                  </a:cubicBezTo>
                  <a:cubicBezTo>
                    <a:pt x="5498" y="450"/>
                    <a:pt x="4919" y="579"/>
                    <a:pt x="4405" y="739"/>
                  </a:cubicBezTo>
                  <a:cubicBezTo>
                    <a:pt x="3890" y="900"/>
                    <a:pt x="3440" y="1029"/>
                    <a:pt x="3151" y="1222"/>
                  </a:cubicBezTo>
                  <a:cubicBezTo>
                    <a:pt x="2894" y="1447"/>
                    <a:pt x="2572" y="1800"/>
                    <a:pt x="2219" y="2250"/>
                  </a:cubicBezTo>
                  <a:cubicBezTo>
                    <a:pt x="1737" y="2925"/>
                    <a:pt x="1190" y="3761"/>
                    <a:pt x="740" y="4533"/>
                  </a:cubicBezTo>
                  <a:cubicBezTo>
                    <a:pt x="547" y="4886"/>
                    <a:pt x="355" y="5240"/>
                    <a:pt x="226" y="5497"/>
                  </a:cubicBezTo>
                  <a:cubicBezTo>
                    <a:pt x="162" y="5658"/>
                    <a:pt x="97" y="5786"/>
                    <a:pt x="65" y="5883"/>
                  </a:cubicBezTo>
                  <a:cubicBezTo>
                    <a:pt x="33" y="5979"/>
                    <a:pt x="1" y="6075"/>
                    <a:pt x="1" y="6172"/>
                  </a:cubicBezTo>
                  <a:cubicBezTo>
                    <a:pt x="1" y="6300"/>
                    <a:pt x="33" y="6397"/>
                    <a:pt x="97" y="6493"/>
                  </a:cubicBezTo>
                  <a:cubicBezTo>
                    <a:pt x="194" y="6654"/>
                    <a:pt x="322" y="6750"/>
                    <a:pt x="483" y="6879"/>
                  </a:cubicBezTo>
                  <a:cubicBezTo>
                    <a:pt x="740" y="7008"/>
                    <a:pt x="1062" y="7136"/>
                    <a:pt x="1351" y="7233"/>
                  </a:cubicBezTo>
                  <a:cubicBezTo>
                    <a:pt x="1640" y="7329"/>
                    <a:pt x="1962" y="7361"/>
                    <a:pt x="2219" y="7361"/>
                  </a:cubicBezTo>
                  <a:cubicBezTo>
                    <a:pt x="2347" y="7361"/>
                    <a:pt x="2476" y="7329"/>
                    <a:pt x="2637" y="7233"/>
                  </a:cubicBezTo>
                  <a:cubicBezTo>
                    <a:pt x="2862" y="7104"/>
                    <a:pt x="3087" y="6911"/>
                    <a:pt x="3312" y="6686"/>
                  </a:cubicBezTo>
                  <a:cubicBezTo>
                    <a:pt x="3462" y="6542"/>
                    <a:pt x="3613" y="6385"/>
                    <a:pt x="3757" y="6228"/>
                  </a:cubicBezTo>
                  <a:lnTo>
                    <a:pt x="3757" y="6228"/>
                  </a:lnTo>
                  <a:lnTo>
                    <a:pt x="3440" y="7104"/>
                  </a:lnTo>
                  <a:cubicBezTo>
                    <a:pt x="3408" y="7200"/>
                    <a:pt x="3408" y="7297"/>
                    <a:pt x="3473" y="7361"/>
                  </a:cubicBezTo>
                  <a:cubicBezTo>
                    <a:pt x="3525" y="7414"/>
                    <a:pt x="3599" y="7466"/>
                    <a:pt x="3677" y="7466"/>
                  </a:cubicBezTo>
                  <a:cubicBezTo>
                    <a:pt x="3694" y="7466"/>
                    <a:pt x="3712" y="7464"/>
                    <a:pt x="3730" y="7458"/>
                  </a:cubicBezTo>
                  <a:cubicBezTo>
                    <a:pt x="3730" y="7458"/>
                    <a:pt x="3955" y="7426"/>
                    <a:pt x="4180" y="7361"/>
                  </a:cubicBezTo>
                  <a:cubicBezTo>
                    <a:pt x="4308" y="7329"/>
                    <a:pt x="4437" y="7265"/>
                    <a:pt x="4565" y="7200"/>
                  </a:cubicBezTo>
                  <a:cubicBezTo>
                    <a:pt x="4694" y="7104"/>
                    <a:pt x="4823" y="6975"/>
                    <a:pt x="4887" y="6815"/>
                  </a:cubicBezTo>
                  <a:cubicBezTo>
                    <a:pt x="4887" y="6783"/>
                    <a:pt x="4887" y="6718"/>
                    <a:pt x="4951" y="6622"/>
                  </a:cubicBezTo>
                  <a:cubicBezTo>
                    <a:pt x="5080" y="6268"/>
                    <a:pt x="5433" y="5593"/>
                    <a:pt x="5690" y="5047"/>
                  </a:cubicBezTo>
                  <a:cubicBezTo>
                    <a:pt x="5879" y="4671"/>
                    <a:pt x="6053" y="4335"/>
                    <a:pt x="6152" y="4147"/>
                  </a:cubicBezTo>
                  <a:lnTo>
                    <a:pt x="6152" y="4147"/>
                  </a:lnTo>
                  <a:cubicBezTo>
                    <a:pt x="6416" y="4146"/>
                    <a:pt x="7018" y="4113"/>
                    <a:pt x="7651" y="3986"/>
                  </a:cubicBezTo>
                  <a:cubicBezTo>
                    <a:pt x="8262" y="3825"/>
                    <a:pt x="8937" y="3568"/>
                    <a:pt x="9291" y="2990"/>
                  </a:cubicBezTo>
                  <a:cubicBezTo>
                    <a:pt x="9580" y="2475"/>
                    <a:pt x="9869" y="2025"/>
                    <a:pt x="9869" y="1511"/>
                  </a:cubicBezTo>
                  <a:cubicBezTo>
                    <a:pt x="9901" y="1189"/>
                    <a:pt x="9741" y="900"/>
                    <a:pt x="9484" y="675"/>
                  </a:cubicBezTo>
                  <a:cubicBezTo>
                    <a:pt x="9226" y="418"/>
                    <a:pt x="8873" y="193"/>
                    <a:pt x="8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420;p64">
              <a:extLst>
                <a:ext uri="{FF2B5EF4-FFF2-40B4-BE49-F238E27FC236}">
                  <a16:creationId xmlns:a16="http://schemas.microsoft.com/office/drawing/2014/main" id="{A18DB432-58AD-467E-A901-E212E6E690A6}"/>
                </a:ext>
              </a:extLst>
            </p:cNvPr>
            <p:cNvSpPr/>
            <p:nvPr/>
          </p:nvSpPr>
          <p:spPr>
            <a:xfrm>
              <a:off x="4006850" y="1760950"/>
              <a:ext cx="176825" cy="613200"/>
            </a:xfrm>
            <a:custGeom>
              <a:avLst/>
              <a:gdLst/>
              <a:ahLst/>
              <a:cxnLst/>
              <a:rect l="l" t="t" r="r" b="b"/>
              <a:pathLst>
                <a:path w="7073" h="24528" extrusionOk="0">
                  <a:moveTo>
                    <a:pt x="2412" y="1"/>
                  </a:moveTo>
                  <a:cubicBezTo>
                    <a:pt x="2412" y="1"/>
                    <a:pt x="1319" y="3730"/>
                    <a:pt x="1319" y="6076"/>
                  </a:cubicBezTo>
                  <a:cubicBezTo>
                    <a:pt x="1319" y="8391"/>
                    <a:pt x="2926" y="15880"/>
                    <a:pt x="2926" y="15880"/>
                  </a:cubicBezTo>
                  <a:cubicBezTo>
                    <a:pt x="2926" y="15880"/>
                    <a:pt x="2637" y="17905"/>
                    <a:pt x="1319" y="19320"/>
                  </a:cubicBezTo>
                  <a:cubicBezTo>
                    <a:pt x="1" y="20766"/>
                    <a:pt x="387" y="22663"/>
                    <a:pt x="997" y="23273"/>
                  </a:cubicBezTo>
                  <a:cubicBezTo>
                    <a:pt x="1470" y="23746"/>
                    <a:pt x="2310" y="24528"/>
                    <a:pt x="2858" y="24528"/>
                  </a:cubicBezTo>
                  <a:cubicBezTo>
                    <a:pt x="3018" y="24528"/>
                    <a:pt x="3153" y="24462"/>
                    <a:pt x="3247" y="24302"/>
                  </a:cubicBezTo>
                  <a:cubicBezTo>
                    <a:pt x="3633" y="23595"/>
                    <a:pt x="3344" y="22277"/>
                    <a:pt x="3730" y="21763"/>
                  </a:cubicBezTo>
                  <a:cubicBezTo>
                    <a:pt x="4148" y="21248"/>
                    <a:pt x="5658" y="20445"/>
                    <a:pt x="5883" y="18934"/>
                  </a:cubicBezTo>
                  <a:cubicBezTo>
                    <a:pt x="6076" y="17423"/>
                    <a:pt x="5755" y="12762"/>
                    <a:pt x="5755" y="10223"/>
                  </a:cubicBezTo>
                  <a:cubicBezTo>
                    <a:pt x="5755" y="7683"/>
                    <a:pt x="7073" y="3922"/>
                    <a:pt x="5658" y="1319"/>
                  </a:cubicBezTo>
                  <a:lnTo>
                    <a:pt x="24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421;p64">
              <a:extLst>
                <a:ext uri="{FF2B5EF4-FFF2-40B4-BE49-F238E27FC236}">
                  <a16:creationId xmlns:a16="http://schemas.microsoft.com/office/drawing/2014/main" id="{87CB73AB-D597-497F-B354-569C1DF83AB0}"/>
                </a:ext>
              </a:extLst>
            </p:cNvPr>
            <p:cNvSpPr/>
            <p:nvPr/>
          </p:nvSpPr>
          <p:spPr>
            <a:xfrm>
              <a:off x="4010875" y="1754025"/>
              <a:ext cx="160750" cy="626550"/>
            </a:xfrm>
            <a:custGeom>
              <a:avLst/>
              <a:gdLst/>
              <a:ahLst/>
              <a:cxnLst/>
              <a:rect l="l" t="t" r="r" b="b"/>
              <a:pathLst>
                <a:path w="6430" h="25062" extrusionOk="0">
                  <a:moveTo>
                    <a:pt x="2246" y="0"/>
                  </a:moveTo>
                  <a:cubicBezTo>
                    <a:pt x="2133" y="0"/>
                    <a:pt x="2044" y="81"/>
                    <a:pt x="1994" y="181"/>
                  </a:cubicBezTo>
                  <a:cubicBezTo>
                    <a:pt x="1994" y="181"/>
                    <a:pt x="1736" y="1146"/>
                    <a:pt x="1447" y="2367"/>
                  </a:cubicBezTo>
                  <a:cubicBezTo>
                    <a:pt x="1158" y="3621"/>
                    <a:pt x="869" y="5132"/>
                    <a:pt x="869" y="6353"/>
                  </a:cubicBezTo>
                  <a:cubicBezTo>
                    <a:pt x="901" y="7542"/>
                    <a:pt x="1286" y="10018"/>
                    <a:pt x="1704" y="12171"/>
                  </a:cubicBezTo>
                  <a:cubicBezTo>
                    <a:pt x="2062" y="14200"/>
                    <a:pt x="2448" y="15951"/>
                    <a:pt x="2502" y="16193"/>
                  </a:cubicBezTo>
                  <a:lnTo>
                    <a:pt x="2502" y="16193"/>
                  </a:lnTo>
                  <a:cubicBezTo>
                    <a:pt x="2442" y="16514"/>
                    <a:pt x="2070" y="18239"/>
                    <a:pt x="965" y="19436"/>
                  </a:cubicBezTo>
                  <a:cubicBezTo>
                    <a:pt x="258" y="20175"/>
                    <a:pt x="1" y="21043"/>
                    <a:pt x="1" y="21847"/>
                  </a:cubicBezTo>
                  <a:cubicBezTo>
                    <a:pt x="1" y="22650"/>
                    <a:pt x="258" y="23358"/>
                    <a:pt x="643" y="23743"/>
                  </a:cubicBezTo>
                  <a:cubicBezTo>
                    <a:pt x="901" y="24000"/>
                    <a:pt x="1222" y="24322"/>
                    <a:pt x="1576" y="24579"/>
                  </a:cubicBezTo>
                  <a:cubicBezTo>
                    <a:pt x="1769" y="24708"/>
                    <a:pt x="1929" y="24836"/>
                    <a:pt x="2122" y="24901"/>
                  </a:cubicBezTo>
                  <a:cubicBezTo>
                    <a:pt x="2315" y="24997"/>
                    <a:pt x="2476" y="25061"/>
                    <a:pt x="2701" y="25061"/>
                  </a:cubicBezTo>
                  <a:cubicBezTo>
                    <a:pt x="2797" y="25061"/>
                    <a:pt x="2926" y="25061"/>
                    <a:pt x="3054" y="24997"/>
                  </a:cubicBezTo>
                  <a:cubicBezTo>
                    <a:pt x="3151" y="24933"/>
                    <a:pt x="3247" y="24836"/>
                    <a:pt x="3311" y="24708"/>
                  </a:cubicBezTo>
                  <a:cubicBezTo>
                    <a:pt x="3569" y="24258"/>
                    <a:pt x="3569" y="23743"/>
                    <a:pt x="3601" y="23261"/>
                  </a:cubicBezTo>
                  <a:cubicBezTo>
                    <a:pt x="3601" y="23004"/>
                    <a:pt x="3633" y="22779"/>
                    <a:pt x="3665" y="22586"/>
                  </a:cubicBezTo>
                  <a:cubicBezTo>
                    <a:pt x="3697" y="22425"/>
                    <a:pt x="3729" y="22265"/>
                    <a:pt x="3794" y="22200"/>
                  </a:cubicBezTo>
                  <a:cubicBezTo>
                    <a:pt x="3858" y="22104"/>
                    <a:pt x="4019" y="21975"/>
                    <a:pt x="4244" y="21815"/>
                  </a:cubicBezTo>
                  <a:cubicBezTo>
                    <a:pt x="4533" y="21557"/>
                    <a:pt x="4919" y="21236"/>
                    <a:pt x="5272" y="20818"/>
                  </a:cubicBezTo>
                  <a:cubicBezTo>
                    <a:pt x="5594" y="20400"/>
                    <a:pt x="5883" y="19886"/>
                    <a:pt x="5979" y="19243"/>
                  </a:cubicBezTo>
                  <a:cubicBezTo>
                    <a:pt x="6044" y="18825"/>
                    <a:pt x="6044" y="18247"/>
                    <a:pt x="6044" y="17572"/>
                  </a:cubicBezTo>
                  <a:cubicBezTo>
                    <a:pt x="6044" y="15482"/>
                    <a:pt x="5883" y="12396"/>
                    <a:pt x="5883" y="10500"/>
                  </a:cubicBezTo>
                  <a:cubicBezTo>
                    <a:pt x="5883" y="8893"/>
                    <a:pt x="6429" y="6739"/>
                    <a:pt x="6429" y="4649"/>
                  </a:cubicBezTo>
                  <a:cubicBezTo>
                    <a:pt x="6429" y="3524"/>
                    <a:pt x="6269" y="2432"/>
                    <a:pt x="5754" y="1467"/>
                  </a:cubicBezTo>
                  <a:cubicBezTo>
                    <a:pt x="5684" y="1373"/>
                    <a:pt x="5579" y="1313"/>
                    <a:pt x="5477" y="1313"/>
                  </a:cubicBezTo>
                  <a:cubicBezTo>
                    <a:pt x="5440" y="1313"/>
                    <a:pt x="5403" y="1321"/>
                    <a:pt x="5369" y="1339"/>
                  </a:cubicBezTo>
                  <a:cubicBezTo>
                    <a:pt x="5240" y="1403"/>
                    <a:pt x="5208" y="1564"/>
                    <a:pt x="5272" y="1724"/>
                  </a:cubicBezTo>
                  <a:cubicBezTo>
                    <a:pt x="5722" y="2560"/>
                    <a:pt x="5883" y="3589"/>
                    <a:pt x="5883" y="4649"/>
                  </a:cubicBezTo>
                  <a:cubicBezTo>
                    <a:pt x="5883" y="6642"/>
                    <a:pt x="5337" y="8796"/>
                    <a:pt x="5337" y="10500"/>
                  </a:cubicBezTo>
                  <a:cubicBezTo>
                    <a:pt x="5337" y="12396"/>
                    <a:pt x="5497" y="15514"/>
                    <a:pt x="5497" y="17572"/>
                  </a:cubicBezTo>
                  <a:cubicBezTo>
                    <a:pt x="5497" y="18247"/>
                    <a:pt x="5497" y="18825"/>
                    <a:pt x="5433" y="19179"/>
                  </a:cubicBezTo>
                  <a:cubicBezTo>
                    <a:pt x="5369" y="19854"/>
                    <a:pt x="4983" y="20368"/>
                    <a:pt x="4533" y="20818"/>
                  </a:cubicBezTo>
                  <a:cubicBezTo>
                    <a:pt x="4308" y="21043"/>
                    <a:pt x="4083" y="21236"/>
                    <a:pt x="3890" y="21397"/>
                  </a:cubicBezTo>
                  <a:cubicBezTo>
                    <a:pt x="3665" y="21557"/>
                    <a:pt x="3504" y="21718"/>
                    <a:pt x="3376" y="21879"/>
                  </a:cubicBezTo>
                  <a:cubicBezTo>
                    <a:pt x="3215" y="22072"/>
                    <a:pt x="3151" y="22265"/>
                    <a:pt x="3119" y="22522"/>
                  </a:cubicBezTo>
                  <a:cubicBezTo>
                    <a:pt x="3054" y="22843"/>
                    <a:pt x="3054" y="23229"/>
                    <a:pt x="3054" y="23583"/>
                  </a:cubicBezTo>
                  <a:cubicBezTo>
                    <a:pt x="3022" y="23936"/>
                    <a:pt x="2958" y="24258"/>
                    <a:pt x="2829" y="24450"/>
                  </a:cubicBezTo>
                  <a:lnTo>
                    <a:pt x="2765" y="24515"/>
                  </a:lnTo>
                  <a:lnTo>
                    <a:pt x="2701" y="24547"/>
                  </a:lnTo>
                  <a:cubicBezTo>
                    <a:pt x="2604" y="24547"/>
                    <a:pt x="2508" y="24515"/>
                    <a:pt x="2347" y="24450"/>
                  </a:cubicBezTo>
                  <a:cubicBezTo>
                    <a:pt x="1929" y="24225"/>
                    <a:pt x="1383" y="23711"/>
                    <a:pt x="1029" y="23358"/>
                  </a:cubicBezTo>
                  <a:cubicBezTo>
                    <a:pt x="804" y="23133"/>
                    <a:pt x="547" y="22522"/>
                    <a:pt x="547" y="21847"/>
                  </a:cubicBezTo>
                  <a:cubicBezTo>
                    <a:pt x="547" y="21172"/>
                    <a:pt x="772" y="20432"/>
                    <a:pt x="1351" y="19790"/>
                  </a:cubicBezTo>
                  <a:cubicBezTo>
                    <a:pt x="2733" y="18279"/>
                    <a:pt x="3022" y="16222"/>
                    <a:pt x="3022" y="16222"/>
                  </a:cubicBezTo>
                  <a:lnTo>
                    <a:pt x="3022" y="16125"/>
                  </a:lnTo>
                  <a:cubicBezTo>
                    <a:pt x="3022" y="16125"/>
                    <a:pt x="2926" y="15643"/>
                    <a:pt x="2765" y="14904"/>
                  </a:cubicBezTo>
                  <a:cubicBezTo>
                    <a:pt x="2540" y="13811"/>
                    <a:pt x="2219" y="12075"/>
                    <a:pt x="1929" y="10435"/>
                  </a:cubicBezTo>
                  <a:cubicBezTo>
                    <a:pt x="1640" y="8764"/>
                    <a:pt x="1415" y="7189"/>
                    <a:pt x="1415" y="6353"/>
                  </a:cubicBezTo>
                  <a:cubicBezTo>
                    <a:pt x="1415" y="5228"/>
                    <a:pt x="1704" y="3717"/>
                    <a:pt x="1961" y="2496"/>
                  </a:cubicBezTo>
                  <a:cubicBezTo>
                    <a:pt x="2122" y="1885"/>
                    <a:pt x="2251" y="1339"/>
                    <a:pt x="2347" y="953"/>
                  </a:cubicBezTo>
                  <a:cubicBezTo>
                    <a:pt x="2444" y="567"/>
                    <a:pt x="2508" y="342"/>
                    <a:pt x="2508" y="342"/>
                  </a:cubicBezTo>
                  <a:cubicBezTo>
                    <a:pt x="2572" y="214"/>
                    <a:pt x="2476" y="53"/>
                    <a:pt x="2347" y="21"/>
                  </a:cubicBezTo>
                  <a:cubicBezTo>
                    <a:pt x="2312" y="7"/>
                    <a:pt x="2278"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422;p64">
              <a:extLst>
                <a:ext uri="{FF2B5EF4-FFF2-40B4-BE49-F238E27FC236}">
                  <a16:creationId xmlns:a16="http://schemas.microsoft.com/office/drawing/2014/main" id="{2152A38D-38FF-4197-8AEA-6F05FE7FEABC}"/>
                </a:ext>
              </a:extLst>
            </p:cNvPr>
            <p:cNvSpPr/>
            <p:nvPr/>
          </p:nvSpPr>
          <p:spPr>
            <a:xfrm>
              <a:off x="4006850" y="2125825"/>
              <a:ext cx="149500" cy="248325"/>
            </a:xfrm>
            <a:custGeom>
              <a:avLst/>
              <a:gdLst/>
              <a:ahLst/>
              <a:cxnLst/>
              <a:rect l="l" t="t" r="r" b="b"/>
              <a:pathLst>
                <a:path w="5980" h="9933" extrusionOk="0">
                  <a:moveTo>
                    <a:pt x="4967" y="1"/>
                  </a:moveTo>
                  <a:cubicBezTo>
                    <a:pt x="3893" y="1"/>
                    <a:pt x="3245" y="446"/>
                    <a:pt x="2862" y="932"/>
                  </a:cubicBezTo>
                  <a:cubicBezTo>
                    <a:pt x="2894" y="1157"/>
                    <a:pt x="2926" y="1285"/>
                    <a:pt x="2926" y="1285"/>
                  </a:cubicBezTo>
                  <a:cubicBezTo>
                    <a:pt x="2926" y="1285"/>
                    <a:pt x="2637" y="3310"/>
                    <a:pt x="1319" y="4725"/>
                  </a:cubicBezTo>
                  <a:cubicBezTo>
                    <a:pt x="1" y="6171"/>
                    <a:pt x="387" y="8068"/>
                    <a:pt x="997" y="8678"/>
                  </a:cubicBezTo>
                  <a:cubicBezTo>
                    <a:pt x="1470" y="9151"/>
                    <a:pt x="2310" y="9933"/>
                    <a:pt x="2858" y="9933"/>
                  </a:cubicBezTo>
                  <a:cubicBezTo>
                    <a:pt x="3018" y="9933"/>
                    <a:pt x="3153" y="9867"/>
                    <a:pt x="3247" y="9707"/>
                  </a:cubicBezTo>
                  <a:cubicBezTo>
                    <a:pt x="3633" y="9000"/>
                    <a:pt x="3344" y="7682"/>
                    <a:pt x="3730" y="7168"/>
                  </a:cubicBezTo>
                  <a:cubicBezTo>
                    <a:pt x="4148" y="6653"/>
                    <a:pt x="5658" y="5850"/>
                    <a:pt x="5883" y="4339"/>
                  </a:cubicBezTo>
                  <a:cubicBezTo>
                    <a:pt x="5980" y="3535"/>
                    <a:pt x="5948" y="1864"/>
                    <a:pt x="5883" y="96"/>
                  </a:cubicBezTo>
                  <a:cubicBezTo>
                    <a:pt x="5548" y="30"/>
                    <a:pt x="5244" y="1"/>
                    <a:pt x="49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423;p64">
              <a:extLst>
                <a:ext uri="{FF2B5EF4-FFF2-40B4-BE49-F238E27FC236}">
                  <a16:creationId xmlns:a16="http://schemas.microsoft.com/office/drawing/2014/main" id="{E5BDE768-350D-48EC-BEF1-8E8AE74F60A0}"/>
                </a:ext>
              </a:extLst>
            </p:cNvPr>
            <p:cNvSpPr/>
            <p:nvPr/>
          </p:nvSpPr>
          <p:spPr>
            <a:xfrm>
              <a:off x="4010875" y="2119375"/>
              <a:ext cx="151100" cy="261200"/>
            </a:xfrm>
            <a:custGeom>
              <a:avLst/>
              <a:gdLst/>
              <a:ahLst/>
              <a:cxnLst/>
              <a:rect l="l" t="t" r="r" b="b"/>
              <a:pathLst>
                <a:path w="6044" h="10448" extrusionOk="0">
                  <a:moveTo>
                    <a:pt x="4822" y="515"/>
                  </a:moveTo>
                  <a:cubicBezTo>
                    <a:pt x="5020" y="515"/>
                    <a:pt x="5237" y="534"/>
                    <a:pt x="5472" y="572"/>
                  </a:cubicBezTo>
                  <a:lnTo>
                    <a:pt x="5472" y="572"/>
                  </a:lnTo>
                  <a:cubicBezTo>
                    <a:pt x="5497" y="1426"/>
                    <a:pt x="5497" y="2246"/>
                    <a:pt x="5497" y="2958"/>
                  </a:cubicBezTo>
                  <a:cubicBezTo>
                    <a:pt x="5497" y="3633"/>
                    <a:pt x="5497" y="4211"/>
                    <a:pt x="5433" y="4565"/>
                  </a:cubicBezTo>
                  <a:cubicBezTo>
                    <a:pt x="5369" y="5240"/>
                    <a:pt x="4983" y="5754"/>
                    <a:pt x="4533" y="6204"/>
                  </a:cubicBezTo>
                  <a:cubicBezTo>
                    <a:pt x="4308" y="6429"/>
                    <a:pt x="4083" y="6622"/>
                    <a:pt x="3890" y="6783"/>
                  </a:cubicBezTo>
                  <a:cubicBezTo>
                    <a:pt x="3665" y="6943"/>
                    <a:pt x="3504" y="7104"/>
                    <a:pt x="3376" y="7265"/>
                  </a:cubicBezTo>
                  <a:cubicBezTo>
                    <a:pt x="3215" y="7458"/>
                    <a:pt x="3151" y="7651"/>
                    <a:pt x="3119" y="7908"/>
                  </a:cubicBezTo>
                  <a:cubicBezTo>
                    <a:pt x="3054" y="8229"/>
                    <a:pt x="3054" y="8615"/>
                    <a:pt x="3054" y="8969"/>
                  </a:cubicBezTo>
                  <a:cubicBezTo>
                    <a:pt x="3022" y="9322"/>
                    <a:pt x="2958" y="9644"/>
                    <a:pt x="2829" y="9836"/>
                  </a:cubicBezTo>
                  <a:lnTo>
                    <a:pt x="2765" y="9901"/>
                  </a:lnTo>
                  <a:lnTo>
                    <a:pt x="2701" y="9933"/>
                  </a:lnTo>
                  <a:cubicBezTo>
                    <a:pt x="2604" y="9933"/>
                    <a:pt x="2508" y="9901"/>
                    <a:pt x="2347" y="9836"/>
                  </a:cubicBezTo>
                  <a:cubicBezTo>
                    <a:pt x="1929" y="9611"/>
                    <a:pt x="1383" y="9097"/>
                    <a:pt x="1029" y="8744"/>
                  </a:cubicBezTo>
                  <a:cubicBezTo>
                    <a:pt x="804" y="8519"/>
                    <a:pt x="547" y="7908"/>
                    <a:pt x="547" y="7233"/>
                  </a:cubicBezTo>
                  <a:cubicBezTo>
                    <a:pt x="547" y="6558"/>
                    <a:pt x="772" y="5818"/>
                    <a:pt x="1351" y="5176"/>
                  </a:cubicBezTo>
                  <a:cubicBezTo>
                    <a:pt x="2733" y="3665"/>
                    <a:pt x="3022" y="1608"/>
                    <a:pt x="3022" y="1608"/>
                  </a:cubicBezTo>
                  <a:lnTo>
                    <a:pt x="3022" y="1511"/>
                  </a:lnTo>
                  <a:cubicBezTo>
                    <a:pt x="3022" y="1511"/>
                    <a:pt x="3002" y="1410"/>
                    <a:pt x="2978" y="1256"/>
                  </a:cubicBezTo>
                  <a:lnTo>
                    <a:pt x="2978" y="1256"/>
                  </a:lnTo>
                  <a:cubicBezTo>
                    <a:pt x="3333" y="876"/>
                    <a:pt x="3872" y="544"/>
                    <a:pt x="4822" y="515"/>
                  </a:cubicBezTo>
                  <a:close/>
                  <a:moveTo>
                    <a:pt x="4822" y="0"/>
                  </a:moveTo>
                  <a:cubicBezTo>
                    <a:pt x="3665" y="0"/>
                    <a:pt x="2894" y="482"/>
                    <a:pt x="2476" y="1029"/>
                  </a:cubicBezTo>
                  <a:cubicBezTo>
                    <a:pt x="2444" y="1093"/>
                    <a:pt x="2411" y="1157"/>
                    <a:pt x="2444" y="1254"/>
                  </a:cubicBezTo>
                  <a:cubicBezTo>
                    <a:pt x="2467" y="1418"/>
                    <a:pt x="2490" y="1531"/>
                    <a:pt x="2501" y="1580"/>
                  </a:cubicBezTo>
                  <a:lnTo>
                    <a:pt x="2501" y="1580"/>
                  </a:lnTo>
                  <a:cubicBezTo>
                    <a:pt x="2442" y="1902"/>
                    <a:pt x="2069" y="3626"/>
                    <a:pt x="965" y="4822"/>
                  </a:cubicBezTo>
                  <a:cubicBezTo>
                    <a:pt x="258" y="5561"/>
                    <a:pt x="1" y="6429"/>
                    <a:pt x="1" y="7233"/>
                  </a:cubicBezTo>
                  <a:cubicBezTo>
                    <a:pt x="1" y="8036"/>
                    <a:pt x="258" y="8744"/>
                    <a:pt x="643" y="9129"/>
                  </a:cubicBezTo>
                  <a:cubicBezTo>
                    <a:pt x="901" y="9386"/>
                    <a:pt x="1222" y="9708"/>
                    <a:pt x="1576" y="9965"/>
                  </a:cubicBezTo>
                  <a:cubicBezTo>
                    <a:pt x="1769" y="10094"/>
                    <a:pt x="1929" y="10222"/>
                    <a:pt x="2122" y="10287"/>
                  </a:cubicBezTo>
                  <a:cubicBezTo>
                    <a:pt x="2315" y="10383"/>
                    <a:pt x="2476" y="10447"/>
                    <a:pt x="2701" y="10447"/>
                  </a:cubicBezTo>
                  <a:cubicBezTo>
                    <a:pt x="2797" y="10447"/>
                    <a:pt x="2926" y="10447"/>
                    <a:pt x="3054" y="10383"/>
                  </a:cubicBezTo>
                  <a:cubicBezTo>
                    <a:pt x="3151" y="10319"/>
                    <a:pt x="3247" y="10222"/>
                    <a:pt x="3311" y="10094"/>
                  </a:cubicBezTo>
                  <a:cubicBezTo>
                    <a:pt x="3569" y="9644"/>
                    <a:pt x="3569" y="9129"/>
                    <a:pt x="3601" y="8647"/>
                  </a:cubicBezTo>
                  <a:cubicBezTo>
                    <a:pt x="3601" y="8390"/>
                    <a:pt x="3633" y="8165"/>
                    <a:pt x="3665" y="7972"/>
                  </a:cubicBezTo>
                  <a:cubicBezTo>
                    <a:pt x="3697" y="7811"/>
                    <a:pt x="3729" y="7651"/>
                    <a:pt x="3794" y="7586"/>
                  </a:cubicBezTo>
                  <a:cubicBezTo>
                    <a:pt x="3858" y="7490"/>
                    <a:pt x="4019" y="7361"/>
                    <a:pt x="4244" y="7201"/>
                  </a:cubicBezTo>
                  <a:cubicBezTo>
                    <a:pt x="4533" y="6943"/>
                    <a:pt x="4919" y="6622"/>
                    <a:pt x="5272" y="6204"/>
                  </a:cubicBezTo>
                  <a:cubicBezTo>
                    <a:pt x="5594" y="5786"/>
                    <a:pt x="5883" y="5272"/>
                    <a:pt x="5979" y="4629"/>
                  </a:cubicBezTo>
                  <a:cubicBezTo>
                    <a:pt x="6044" y="4211"/>
                    <a:pt x="6044" y="3633"/>
                    <a:pt x="6044" y="2958"/>
                  </a:cubicBezTo>
                  <a:cubicBezTo>
                    <a:pt x="6044" y="2186"/>
                    <a:pt x="6012" y="1286"/>
                    <a:pt x="5979" y="354"/>
                  </a:cubicBezTo>
                  <a:cubicBezTo>
                    <a:pt x="5979" y="225"/>
                    <a:pt x="5915" y="129"/>
                    <a:pt x="5787" y="97"/>
                  </a:cubicBezTo>
                  <a:cubicBezTo>
                    <a:pt x="5433" y="32"/>
                    <a:pt x="5112" y="0"/>
                    <a:pt x="4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424;p64">
              <a:extLst>
                <a:ext uri="{FF2B5EF4-FFF2-40B4-BE49-F238E27FC236}">
                  <a16:creationId xmlns:a16="http://schemas.microsoft.com/office/drawing/2014/main" id="{AD2AF91C-F7F2-4AAE-AC2D-B8325E15B7F5}"/>
                </a:ext>
              </a:extLst>
            </p:cNvPr>
            <p:cNvSpPr/>
            <p:nvPr/>
          </p:nvSpPr>
          <p:spPr>
            <a:xfrm>
              <a:off x="3981150" y="2125000"/>
              <a:ext cx="481375" cy="450850"/>
            </a:xfrm>
            <a:custGeom>
              <a:avLst/>
              <a:gdLst/>
              <a:ahLst/>
              <a:cxnLst/>
              <a:rect l="l" t="t" r="r" b="b"/>
              <a:pathLst>
                <a:path w="19255" h="18034" extrusionOk="0">
                  <a:moveTo>
                    <a:pt x="9740" y="0"/>
                  </a:moveTo>
                  <a:lnTo>
                    <a:pt x="0" y="11058"/>
                  </a:lnTo>
                  <a:lnTo>
                    <a:pt x="9836" y="18033"/>
                  </a:lnTo>
                  <a:lnTo>
                    <a:pt x="19255" y="6076"/>
                  </a:lnTo>
                  <a:lnTo>
                    <a:pt x="97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4425;p64">
              <a:extLst>
                <a:ext uri="{FF2B5EF4-FFF2-40B4-BE49-F238E27FC236}">
                  <a16:creationId xmlns:a16="http://schemas.microsoft.com/office/drawing/2014/main" id="{41DA4862-6D4F-4CC9-B578-8F4F4401FA54}"/>
                </a:ext>
              </a:extLst>
            </p:cNvPr>
            <p:cNvSpPr/>
            <p:nvPr/>
          </p:nvSpPr>
          <p:spPr>
            <a:xfrm>
              <a:off x="3974725" y="2118525"/>
              <a:ext cx="495050" cy="464350"/>
            </a:xfrm>
            <a:custGeom>
              <a:avLst/>
              <a:gdLst/>
              <a:ahLst/>
              <a:cxnLst/>
              <a:rect l="l" t="t" r="r" b="b"/>
              <a:pathLst>
                <a:path w="19802" h="18574" extrusionOk="0">
                  <a:moveTo>
                    <a:pt x="10044" y="617"/>
                  </a:moveTo>
                  <a:lnTo>
                    <a:pt x="19126" y="6431"/>
                  </a:lnTo>
                  <a:lnTo>
                    <a:pt x="10029" y="17939"/>
                  </a:lnTo>
                  <a:lnTo>
                    <a:pt x="675" y="11253"/>
                  </a:lnTo>
                  <a:lnTo>
                    <a:pt x="10044" y="617"/>
                  </a:lnTo>
                  <a:close/>
                  <a:moveTo>
                    <a:pt x="10006" y="1"/>
                  </a:moveTo>
                  <a:cubicBezTo>
                    <a:pt x="9927" y="1"/>
                    <a:pt x="9846" y="36"/>
                    <a:pt x="9804" y="99"/>
                  </a:cubicBezTo>
                  <a:lnTo>
                    <a:pt x="64" y="11124"/>
                  </a:lnTo>
                  <a:cubicBezTo>
                    <a:pt x="32" y="11188"/>
                    <a:pt x="0" y="11253"/>
                    <a:pt x="0" y="11349"/>
                  </a:cubicBezTo>
                  <a:cubicBezTo>
                    <a:pt x="0" y="11413"/>
                    <a:pt x="64" y="11478"/>
                    <a:pt x="129" y="11542"/>
                  </a:cubicBezTo>
                  <a:lnTo>
                    <a:pt x="9933" y="18517"/>
                  </a:lnTo>
                  <a:cubicBezTo>
                    <a:pt x="9983" y="18555"/>
                    <a:pt x="10039" y="18573"/>
                    <a:pt x="10094" y="18573"/>
                  </a:cubicBezTo>
                  <a:cubicBezTo>
                    <a:pt x="10178" y="18573"/>
                    <a:pt x="10260" y="18531"/>
                    <a:pt x="10318" y="18453"/>
                  </a:cubicBezTo>
                  <a:lnTo>
                    <a:pt x="19737" y="6527"/>
                  </a:lnTo>
                  <a:cubicBezTo>
                    <a:pt x="19769" y="6463"/>
                    <a:pt x="19801" y="6367"/>
                    <a:pt x="19769" y="6302"/>
                  </a:cubicBezTo>
                  <a:cubicBezTo>
                    <a:pt x="19769" y="6238"/>
                    <a:pt x="19705" y="6174"/>
                    <a:pt x="19672" y="6110"/>
                  </a:cubicBezTo>
                  <a:lnTo>
                    <a:pt x="10126" y="34"/>
                  </a:lnTo>
                  <a:cubicBezTo>
                    <a:pt x="10091" y="12"/>
                    <a:pt x="10049" y="1"/>
                    <a:pt x="100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4426;p64">
              <a:extLst>
                <a:ext uri="{FF2B5EF4-FFF2-40B4-BE49-F238E27FC236}">
                  <a16:creationId xmlns:a16="http://schemas.microsoft.com/office/drawing/2014/main" id="{635D876F-6FAF-4931-8AAC-134D442FDD4B}"/>
                </a:ext>
              </a:extLst>
            </p:cNvPr>
            <p:cNvSpPr/>
            <p:nvPr/>
          </p:nvSpPr>
          <p:spPr>
            <a:xfrm>
              <a:off x="4117750" y="2193300"/>
              <a:ext cx="56275" cy="160075"/>
            </a:xfrm>
            <a:custGeom>
              <a:avLst/>
              <a:gdLst/>
              <a:ahLst/>
              <a:cxnLst/>
              <a:rect l="l" t="t" r="r" b="b"/>
              <a:pathLst>
                <a:path w="2251" h="6403" extrusionOk="0">
                  <a:moveTo>
                    <a:pt x="1447" y="1"/>
                  </a:moveTo>
                  <a:lnTo>
                    <a:pt x="1" y="1833"/>
                  </a:lnTo>
                  <a:cubicBezTo>
                    <a:pt x="1" y="1833"/>
                    <a:pt x="129" y="5272"/>
                    <a:pt x="129" y="5787"/>
                  </a:cubicBezTo>
                  <a:cubicBezTo>
                    <a:pt x="129" y="6079"/>
                    <a:pt x="483" y="6403"/>
                    <a:pt x="806" y="6403"/>
                  </a:cubicBezTo>
                  <a:cubicBezTo>
                    <a:pt x="1050" y="6403"/>
                    <a:pt x="1277" y="6217"/>
                    <a:pt x="1319" y="5690"/>
                  </a:cubicBezTo>
                  <a:cubicBezTo>
                    <a:pt x="1447" y="4469"/>
                    <a:pt x="1447" y="3954"/>
                    <a:pt x="1544" y="3665"/>
                  </a:cubicBezTo>
                  <a:cubicBezTo>
                    <a:pt x="1640" y="3344"/>
                    <a:pt x="2251" y="1447"/>
                    <a:pt x="1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4427;p64">
              <a:extLst>
                <a:ext uri="{FF2B5EF4-FFF2-40B4-BE49-F238E27FC236}">
                  <a16:creationId xmlns:a16="http://schemas.microsoft.com/office/drawing/2014/main" id="{FAF6E02C-CEA8-489D-9759-210DE61C0A36}"/>
                </a:ext>
              </a:extLst>
            </p:cNvPr>
            <p:cNvSpPr/>
            <p:nvPr/>
          </p:nvSpPr>
          <p:spPr>
            <a:xfrm>
              <a:off x="4111325" y="2186875"/>
              <a:ext cx="59500" cy="172800"/>
            </a:xfrm>
            <a:custGeom>
              <a:avLst/>
              <a:gdLst/>
              <a:ahLst/>
              <a:cxnLst/>
              <a:rect l="l" t="t" r="r" b="b"/>
              <a:pathLst>
                <a:path w="2380" h="6912" extrusionOk="0">
                  <a:moveTo>
                    <a:pt x="1686" y="0"/>
                  </a:moveTo>
                  <a:cubicBezTo>
                    <a:pt x="1636" y="0"/>
                    <a:pt x="1586" y="11"/>
                    <a:pt x="1544" y="33"/>
                  </a:cubicBezTo>
                  <a:cubicBezTo>
                    <a:pt x="1415" y="97"/>
                    <a:pt x="1383" y="290"/>
                    <a:pt x="1447" y="418"/>
                  </a:cubicBezTo>
                  <a:cubicBezTo>
                    <a:pt x="1736" y="900"/>
                    <a:pt x="1833" y="1479"/>
                    <a:pt x="1833" y="2026"/>
                  </a:cubicBezTo>
                  <a:cubicBezTo>
                    <a:pt x="1833" y="2893"/>
                    <a:pt x="1608" y="3665"/>
                    <a:pt x="1544" y="3826"/>
                  </a:cubicBezTo>
                  <a:cubicBezTo>
                    <a:pt x="1415" y="4211"/>
                    <a:pt x="1415" y="4694"/>
                    <a:pt x="1319" y="5915"/>
                  </a:cubicBezTo>
                  <a:cubicBezTo>
                    <a:pt x="1319" y="6140"/>
                    <a:pt x="1254" y="6269"/>
                    <a:pt x="1190" y="6333"/>
                  </a:cubicBezTo>
                  <a:cubicBezTo>
                    <a:pt x="1158" y="6365"/>
                    <a:pt x="1126" y="6397"/>
                    <a:pt x="1061" y="6397"/>
                  </a:cubicBezTo>
                  <a:cubicBezTo>
                    <a:pt x="997" y="6397"/>
                    <a:pt x="869" y="6333"/>
                    <a:pt x="772" y="6269"/>
                  </a:cubicBezTo>
                  <a:cubicBezTo>
                    <a:pt x="676" y="6172"/>
                    <a:pt x="644" y="6076"/>
                    <a:pt x="644" y="6044"/>
                  </a:cubicBezTo>
                  <a:cubicBezTo>
                    <a:pt x="644" y="5529"/>
                    <a:pt x="547" y="2090"/>
                    <a:pt x="547" y="2090"/>
                  </a:cubicBezTo>
                  <a:cubicBezTo>
                    <a:pt x="547" y="1929"/>
                    <a:pt x="419" y="1833"/>
                    <a:pt x="258" y="1833"/>
                  </a:cubicBezTo>
                  <a:cubicBezTo>
                    <a:pt x="129" y="1833"/>
                    <a:pt x="1" y="1961"/>
                    <a:pt x="1" y="2090"/>
                  </a:cubicBezTo>
                  <a:cubicBezTo>
                    <a:pt x="1" y="2090"/>
                    <a:pt x="33" y="2958"/>
                    <a:pt x="65" y="3890"/>
                  </a:cubicBezTo>
                  <a:cubicBezTo>
                    <a:pt x="97" y="4822"/>
                    <a:pt x="97" y="5786"/>
                    <a:pt x="97" y="6044"/>
                  </a:cubicBezTo>
                  <a:cubicBezTo>
                    <a:pt x="97" y="6301"/>
                    <a:pt x="258" y="6494"/>
                    <a:pt x="419" y="6654"/>
                  </a:cubicBezTo>
                  <a:cubicBezTo>
                    <a:pt x="579" y="6815"/>
                    <a:pt x="804" y="6911"/>
                    <a:pt x="1061" y="6911"/>
                  </a:cubicBezTo>
                  <a:cubicBezTo>
                    <a:pt x="1254" y="6911"/>
                    <a:pt x="1479" y="6847"/>
                    <a:pt x="1608" y="6654"/>
                  </a:cubicBezTo>
                  <a:cubicBezTo>
                    <a:pt x="1769" y="6494"/>
                    <a:pt x="1833" y="6269"/>
                    <a:pt x="1865" y="5979"/>
                  </a:cubicBezTo>
                  <a:cubicBezTo>
                    <a:pt x="1961" y="4758"/>
                    <a:pt x="1961" y="4211"/>
                    <a:pt x="2058" y="4018"/>
                  </a:cubicBezTo>
                  <a:cubicBezTo>
                    <a:pt x="2122" y="3793"/>
                    <a:pt x="2379" y="2990"/>
                    <a:pt x="2379" y="2026"/>
                  </a:cubicBezTo>
                  <a:cubicBezTo>
                    <a:pt x="2379" y="1415"/>
                    <a:pt x="2283" y="740"/>
                    <a:pt x="1929" y="129"/>
                  </a:cubicBezTo>
                  <a:cubicBezTo>
                    <a:pt x="1886" y="43"/>
                    <a:pt x="1786" y="0"/>
                    <a:pt x="1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4428;p64">
              <a:extLst>
                <a:ext uri="{FF2B5EF4-FFF2-40B4-BE49-F238E27FC236}">
                  <a16:creationId xmlns:a16="http://schemas.microsoft.com/office/drawing/2014/main" id="{2D72E14B-313D-4728-B0E1-4D5E8D1B6948}"/>
                </a:ext>
              </a:extLst>
            </p:cNvPr>
            <p:cNvSpPr/>
            <p:nvPr/>
          </p:nvSpPr>
          <p:spPr>
            <a:xfrm>
              <a:off x="4286825" y="1530325"/>
              <a:ext cx="624125" cy="906500"/>
            </a:xfrm>
            <a:custGeom>
              <a:avLst/>
              <a:gdLst/>
              <a:ahLst/>
              <a:cxnLst/>
              <a:rect l="l" t="t" r="r" b="b"/>
              <a:pathLst>
                <a:path w="24965" h="36260" extrusionOk="0">
                  <a:moveTo>
                    <a:pt x="23839" y="0"/>
                  </a:moveTo>
                  <a:lnTo>
                    <a:pt x="20593" y="1511"/>
                  </a:lnTo>
                  <a:cubicBezTo>
                    <a:pt x="20593" y="1511"/>
                    <a:pt x="17860" y="4565"/>
                    <a:pt x="16542" y="7394"/>
                  </a:cubicBezTo>
                  <a:cubicBezTo>
                    <a:pt x="15225" y="10222"/>
                    <a:pt x="14228" y="17519"/>
                    <a:pt x="14228" y="17519"/>
                  </a:cubicBezTo>
                  <a:cubicBezTo>
                    <a:pt x="14228" y="17519"/>
                    <a:pt x="8956" y="26134"/>
                    <a:pt x="8249" y="26841"/>
                  </a:cubicBezTo>
                  <a:cubicBezTo>
                    <a:pt x="7542" y="27548"/>
                    <a:pt x="7928" y="27452"/>
                    <a:pt x="6224" y="28255"/>
                  </a:cubicBezTo>
                  <a:cubicBezTo>
                    <a:pt x="4488" y="29059"/>
                    <a:pt x="2270" y="29477"/>
                    <a:pt x="1949" y="29991"/>
                  </a:cubicBezTo>
                  <a:cubicBezTo>
                    <a:pt x="1660" y="30473"/>
                    <a:pt x="535" y="32916"/>
                    <a:pt x="245" y="33206"/>
                  </a:cubicBezTo>
                  <a:cubicBezTo>
                    <a:pt x="1" y="33450"/>
                    <a:pt x="369" y="33861"/>
                    <a:pt x="730" y="33861"/>
                  </a:cubicBezTo>
                  <a:cubicBezTo>
                    <a:pt x="843" y="33861"/>
                    <a:pt x="956" y="33820"/>
                    <a:pt x="1049" y="33720"/>
                  </a:cubicBezTo>
                  <a:cubicBezTo>
                    <a:pt x="1467" y="33334"/>
                    <a:pt x="2881" y="31695"/>
                    <a:pt x="2881" y="31695"/>
                  </a:cubicBezTo>
                  <a:lnTo>
                    <a:pt x="2881" y="31695"/>
                  </a:lnTo>
                  <a:lnTo>
                    <a:pt x="1145" y="35745"/>
                  </a:lnTo>
                  <a:cubicBezTo>
                    <a:pt x="1145" y="35745"/>
                    <a:pt x="1145" y="36259"/>
                    <a:pt x="1756" y="36259"/>
                  </a:cubicBezTo>
                  <a:cubicBezTo>
                    <a:pt x="2367" y="36259"/>
                    <a:pt x="3878" y="35552"/>
                    <a:pt x="3878" y="35552"/>
                  </a:cubicBezTo>
                  <a:cubicBezTo>
                    <a:pt x="3878" y="35552"/>
                    <a:pt x="5613" y="35134"/>
                    <a:pt x="6224" y="34331"/>
                  </a:cubicBezTo>
                  <a:cubicBezTo>
                    <a:pt x="6835" y="33527"/>
                    <a:pt x="9053" y="29155"/>
                    <a:pt x="9053" y="29155"/>
                  </a:cubicBezTo>
                  <a:cubicBezTo>
                    <a:pt x="9053" y="29155"/>
                    <a:pt x="14935" y="25427"/>
                    <a:pt x="17057" y="22887"/>
                  </a:cubicBezTo>
                  <a:cubicBezTo>
                    <a:pt x="19178" y="20348"/>
                    <a:pt x="20593" y="17230"/>
                    <a:pt x="20914" y="16201"/>
                  </a:cubicBezTo>
                  <a:cubicBezTo>
                    <a:pt x="21203" y="15205"/>
                    <a:pt x="24964" y="3954"/>
                    <a:pt x="24868" y="2122"/>
                  </a:cubicBezTo>
                  <a:cubicBezTo>
                    <a:pt x="24771" y="290"/>
                    <a:pt x="23839" y="0"/>
                    <a:pt x="238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4429;p64">
              <a:extLst>
                <a:ext uri="{FF2B5EF4-FFF2-40B4-BE49-F238E27FC236}">
                  <a16:creationId xmlns:a16="http://schemas.microsoft.com/office/drawing/2014/main" id="{1B218EF3-35EC-4E42-A45A-2077AD4A6578}"/>
                </a:ext>
              </a:extLst>
            </p:cNvPr>
            <p:cNvSpPr/>
            <p:nvPr/>
          </p:nvSpPr>
          <p:spPr>
            <a:xfrm>
              <a:off x="4284100" y="1523375"/>
              <a:ext cx="630875" cy="919875"/>
            </a:xfrm>
            <a:custGeom>
              <a:avLst/>
              <a:gdLst/>
              <a:ahLst/>
              <a:cxnLst/>
              <a:rect l="l" t="t" r="r" b="b"/>
              <a:pathLst>
                <a:path w="25235" h="36795" extrusionOk="0">
                  <a:moveTo>
                    <a:pt x="23944" y="1"/>
                  </a:moveTo>
                  <a:cubicBezTo>
                    <a:pt x="23831" y="1"/>
                    <a:pt x="23741" y="82"/>
                    <a:pt x="23691" y="182"/>
                  </a:cubicBezTo>
                  <a:cubicBezTo>
                    <a:pt x="23661" y="334"/>
                    <a:pt x="23716" y="457"/>
                    <a:pt x="23858" y="524"/>
                  </a:cubicBezTo>
                  <a:lnTo>
                    <a:pt x="23858" y="524"/>
                  </a:lnTo>
                  <a:lnTo>
                    <a:pt x="23852" y="536"/>
                  </a:lnTo>
                  <a:cubicBezTo>
                    <a:pt x="23884" y="536"/>
                    <a:pt x="24045" y="600"/>
                    <a:pt x="24238" y="857"/>
                  </a:cubicBezTo>
                  <a:cubicBezTo>
                    <a:pt x="24430" y="1146"/>
                    <a:pt x="24655" y="1596"/>
                    <a:pt x="24688" y="2400"/>
                  </a:cubicBezTo>
                  <a:lnTo>
                    <a:pt x="24688" y="2464"/>
                  </a:lnTo>
                  <a:cubicBezTo>
                    <a:pt x="24688" y="2689"/>
                    <a:pt x="24655" y="3075"/>
                    <a:pt x="24559" y="3557"/>
                  </a:cubicBezTo>
                  <a:cubicBezTo>
                    <a:pt x="24205" y="5293"/>
                    <a:pt x="23305" y="8282"/>
                    <a:pt x="22502" y="10950"/>
                  </a:cubicBezTo>
                  <a:cubicBezTo>
                    <a:pt x="21666" y="13618"/>
                    <a:pt x="20895" y="15965"/>
                    <a:pt x="20766" y="16415"/>
                  </a:cubicBezTo>
                  <a:cubicBezTo>
                    <a:pt x="20605" y="16865"/>
                    <a:pt x="20187" y="17926"/>
                    <a:pt x="19544" y="19115"/>
                  </a:cubicBezTo>
                  <a:cubicBezTo>
                    <a:pt x="18902" y="20337"/>
                    <a:pt x="18002" y="21751"/>
                    <a:pt x="16973" y="23005"/>
                  </a:cubicBezTo>
                  <a:cubicBezTo>
                    <a:pt x="15944" y="24226"/>
                    <a:pt x="13951" y="25801"/>
                    <a:pt x="12216" y="27023"/>
                  </a:cubicBezTo>
                  <a:cubicBezTo>
                    <a:pt x="11348" y="27665"/>
                    <a:pt x="10544" y="28212"/>
                    <a:pt x="9965" y="28598"/>
                  </a:cubicBezTo>
                  <a:cubicBezTo>
                    <a:pt x="9676" y="28791"/>
                    <a:pt x="9451" y="28951"/>
                    <a:pt x="9258" y="29048"/>
                  </a:cubicBezTo>
                  <a:cubicBezTo>
                    <a:pt x="9098" y="29176"/>
                    <a:pt x="9033" y="29208"/>
                    <a:pt x="9033" y="29208"/>
                  </a:cubicBezTo>
                  <a:lnTo>
                    <a:pt x="8937" y="29337"/>
                  </a:lnTo>
                  <a:cubicBezTo>
                    <a:pt x="8937" y="29337"/>
                    <a:pt x="8776" y="29594"/>
                    <a:pt x="8583" y="30012"/>
                  </a:cubicBezTo>
                  <a:cubicBezTo>
                    <a:pt x="8230" y="30655"/>
                    <a:pt x="7747" y="31619"/>
                    <a:pt x="7265" y="32487"/>
                  </a:cubicBezTo>
                  <a:cubicBezTo>
                    <a:pt x="7008" y="32937"/>
                    <a:pt x="6783" y="33355"/>
                    <a:pt x="6590" y="33709"/>
                  </a:cubicBezTo>
                  <a:cubicBezTo>
                    <a:pt x="6397" y="34030"/>
                    <a:pt x="6205" y="34319"/>
                    <a:pt x="6108" y="34448"/>
                  </a:cubicBezTo>
                  <a:cubicBezTo>
                    <a:pt x="5883" y="34769"/>
                    <a:pt x="5337" y="35091"/>
                    <a:pt x="4822" y="35284"/>
                  </a:cubicBezTo>
                  <a:cubicBezTo>
                    <a:pt x="4597" y="35380"/>
                    <a:pt x="4372" y="35444"/>
                    <a:pt x="4212" y="35509"/>
                  </a:cubicBezTo>
                  <a:cubicBezTo>
                    <a:pt x="4115" y="35509"/>
                    <a:pt x="4051" y="35541"/>
                    <a:pt x="4019" y="35541"/>
                  </a:cubicBezTo>
                  <a:lnTo>
                    <a:pt x="3922" y="35573"/>
                  </a:lnTo>
                  <a:lnTo>
                    <a:pt x="3890" y="35573"/>
                  </a:lnTo>
                  <a:cubicBezTo>
                    <a:pt x="3890" y="35573"/>
                    <a:pt x="3794" y="35637"/>
                    <a:pt x="3633" y="35702"/>
                  </a:cubicBezTo>
                  <a:cubicBezTo>
                    <a:pt x="3408" y="35798"/>
                    <a:pt x="3054" y="35927"/>
                    <a:pt x="2733" y="36055"/>
                  </a:cubicBezTo>
                  <a:cubicBezTo>
                    <a:pt x="2379" y="36184"/>
                    <a:pt x="2026" y="36280"/>
                    <a:pt x="1865" y="36280"/>
                  </a:cubicBezTo>
                  <a:cubicBezTo>
                    <a:pt x="1769" y="36280"/>
                    <a:pt x="1704" y="36248"/>
                    <a:pt x="1640" y="36216"/>
                  </a:cubicBezTo>
                  <a:cubicBezTo>
                    <a:pt x="1576" y="36184"/>
                    <a:pt x="1576" y="36152"/>
                    <a:pt x="1544" y="36087"/>
                  </a:cubicBezTo>
                  <a:lnTo>
                    <a:pt x="1544" y="36055"/>
                  </a:lnTo>
                  <a:lnTo>
                    <a:pt x="1544" y="36044"/>
                  </a:lnTo>
                  <a:lnTo>
                    <a:pt x="3247" y="32069"/>
                  </a:lnTo>
                  <a:cubicBezTo>
                    <a:pt x="3279" y="31973"/>
                    <a:pt x="3247" y="31812"/>
                    <a:pt x="3119" y="31748"/>
                  </a:cubicBezTo>
                  <a:cubicBezTo>
                    <a:pt x="3085" y="31725"/>
                    <a:pt x="3042" y="31714"/>
                    <a:pt x="2999" y="31714"/>
                  </a:cubicBezTo>
                  <a:cubicBezTo>
                    <a:pt x="2920" y="31714"/>
                    <a:pt x="2839" y="31750"/>
                    <a:pt x="2797" y="31812"/>
                  </a:cubicBezTo>
                  <a:cubicBezTo>
                    <a:pt x="2797" y="31812"/>
                    <a:pt x="2776" y="31836"/>
                    <a:pt x="2737" y="31878"/>
                  </a:cubicBezTo>
                  <a:lnTo>
                    <a:pt x="2737" y="31878"/>
                  </a:lnTo>
                  <a:lnTo>
                    <a:pt x="2733" y="31876"/>
                  </a:lnTo>
                  <a:lnTo>
                    <a:pt x="2729" y="31887"/>
                  </a:lnTo>
                  <a:lnTo>
                    <a:pt x="2729" y="31887"/>
                  </a:lnTo>
                  <a:cubicBezTo>
                    <a:pt x="2606" y="32020"/>
                    <a:pt x="2333" y="32317"/>
                    <a:pt x="2026" y="32648"/>
                  </a:cubicBezTo>
                  <a:cubicBezTo>
                    <a:pt x="1608" y="33130"/>
                    <a:pt x="1158" y="33612"/>
                    <a:pt x="965" y="33805"/>
                  </a:cubicBezTo>
                  <a:cubicBezTo>
                    <a:pt x="933" y="33869"/>
                    <a:pt x="901" y="33869"/>
                    <a:pt x="836" y="33869"/>
                  </a:cubicBezTo>
                  <a:cubicBezTo>
                    <a:pt x="772" y="33869"/>
                    <a:pt x="676" y="33837"/>
                    <a:pt x="611" y="33773"/>
                  </a:cubicBezTo>
                  <a:lnTo>
                    <a:pt x="547" y="33709"/>
                  </a:lnTo>
                  <a:lnTo>
                    <a:pt x="547" y="33676"/>
                  </a:lnTo>
                  <a:cubicBezTo>
                    <a:pt x="611" y="33612"/>
                    <a:pt x="676" y="33548"/>
                    <a:pt x="740" y="33419"/>
                  </a:cubicBezTo>
                  <a:cubicBezTo>
                    <a:pt x="965" y="33066"/>
                    <a:pt x="1286" y="32423"/>
                    <a:pt x="1576" y="31812"/>
                  </a:cubicBezTo>
                  <a:cubicBezTo>
                    <a:pt x="1897" y="31201"/>
                    <a:pt x="2187" y="30591"/>
                    <a:pt x="2315" y="30398"/>
                  </a:cubicBezTo>
                  <a:cubicBezTo>
                    <a:pt x="2315" y="30398"/>
                    <a:pt x="2347" y="30333"/>
                    <a:pt x="2412" y="30301"/>
                  </a:cubicBezTo>
                  <a:cubicBezTo>
                    <a:pt x="2540" y="30205"/>
                    <a:pt x="2765" y="30108"/>
                    <a:pt x="3054" y="30012"/>
                  </a:cubicBezTo>
                  <a:cubicBezTo>
                    <a:pt x="3922" y="29691"/>
                    <a:pt x="5272" y="29337"/>
                    <a:pt x="6430" y="28791"/>
                  </a:cubicBezTo>
                  <a:cubicBezTo>
                    <a:pt x="7297" y="28373"/>
                    <a:pt x="7651" y="28180"/>
                    <a:pt x="7876" y="27987"/>
                  </a:cubicBezTo>
                  <a:cubicBezTo>
                    <a:pt x="8005" y="27890"/>
                    <a:pt x="8101" y="27794"/>
                    <a:pt x="8198" y="27698"/>
                  </a:cubicBezTo>
                  <a:cubicBezTo>
                    <a:pt x="8262" y="27601"/>
                    <a:pt x="8358" y="27473"/>
                    <a:pt x="8551" y="27312"/>
                  </a:cubicBezTo>
                  <a:cubicBezTo>
                    <a:pt x="8648" y="27183"/>
                    <a:pt x="8808" y="26990"/>
                    <a:pt x="9033" y="26669"/>
                  </a:cubicBezTo>
                  <a:cubicBezTo>
                    <a:pt x="10544" y="24515"/>
                    <a:pt x="14562" y="17926"/>
                    <a:pt x="14562" y="17926"/>
                  </a:cubicBezTo>
                  <a:lnTo>
                    <a:pt x="14594" y="17829"/>
                  </a:lnTo>
                  <a:cubicBezTo>
                    <a:pt x="14594" y="17829"/>
                    <a:pt x="14659" y="17379"/>
                    <a:pt x="14787" y="16640"/>
                  </a:cubicBezTo>
                  <a:cubicBezTo>
                    <a:pt x="14948" y="15579"/>
                    <a:pt x="15237" y="13875"/>
                    <a:pt x="15591" y="12172"/>
                  </a:cubicBezTo>
                  <a:cubicBezTo>
                    <a:pt x="15976" y="10500"/>
                    <a:pt x="16426" y="8797"/>
                    <a:pt x="16909" y="7768"/>
                  </a:cubicBezTo>
                  <a:cubicBezTo>
                    <a:pt x="17552" y="6386"/>
                    <a:pt x="18548" y="4939"/>
                    <a:pt x="19384" y="3814"/>
                  </a:cubicBezTo>
                  <a:cubicBezTo>
                    <a:pt x="19802" y="3268"/>
                    <a:pt x="20187" y="2818"/>
                    <a:pt x="20477" y="2496"/>
                  </a:cubicBezTo>
                  <a:cubicBezTo>
                    <a:pt x="20605" y="2336"/>
                    <a:pt x="20702" y="2207"/>
                    <a:pt x="20798" y="2111"/>
                  </a:cubicBezTo>
                  <a:cubicBezTo>
                    <a:pt x="20862" y="2014"/>
                    <a:pt x="20895" y="1982"/>
                    <a:pt x="20895" y="1982"/>
                  </a:cubicBezTo>
                  <a:cubicBezTo>
                    <a:pt x="21023" y="1853"/>
                    <a:pt x="20991" y="1693"/>
                    <a:pt x="20895" y="1596"/>
                  </a:cubicBezTo>
                  <a:cubicBezTo>
                    <a:pt x="20835" y="1552"/>
                    <a:pt x="20768" y="1528"/>
                    <a:pt x="20704" y="1528"/>
                  </a:cubicBezTo>
                  <a:cubicBezTo>
                    <a:pt x="20631" y="1528"/>
                    <a:pt x="20560" y="1560"/>
                    <a:pt x="20509" y="1628"/>
                  </a:cubicBezTo>
                  <a:cubicBezTo>
                    <a:pt x="20509" y="1628"/>
                    <a:pt x="17777" y="4650"/>
                    <a:pt x="16426" y="7543"/>
                  </a:cubicBezTo>
                  <a:cubicBezTo>
                    <a:pt x="15751" y="9022"/>
                    <a:pt x="15173" y="11561"/>
                    <a:pt x="14723" y="13747"/>
                  </a:cubicBezTo>
                  <a:cubicBezTo>
                    <a:pt x="14349" y="15701"/>
                    <a:pt x="14130" y="17372"/>
                    <a:pt x="14088" y="17705"/>
                  </a:cubicBezTo>
                  <a:lnTo>
                    <a:pt x="14088" y="17705"/>
                  </a:lnTo>
                  <a:cubicBezTo>
                    <a:pt x="14000" y="17835"/>
                    <a:pt x="13684" y="18312"/>
                    <a:pt x="13276" y="19019"/>
                  </a:cubicBezTo>
                  <a:cubicBezTo>
                    <a:pt x="12505" y="20240"/>
                    <a:pt x="11348" y="22104"/>
                    <a:pt x="10319" y="23712"/>
                  </a:cubicBezTo>
                  <a:cubicBezTo>
                    <a:pt x="9805" y="24515"/>
                    <a:pt x="9323" y="25255"/>
                    <a:pt x="8937" y="25833"/>
                  </a:cubicBezTo>
                  <a:cubicBezTo>
                    <a:pt x="8744" y="26123"/>
                    <a:pt x="8583" y="26380"/>
                    <a:pt x="8455" y="26573"/>
                  </a:cubicBezTo>
                  <a:cubicBezTo>
                    <a:pt x="8326" y="26765"/>
                    <a:pt x="8198" y="26894"/>
                    <a:pt x="8165" y="26926"/>
                  </a:cubicBezTo>
                  <a:cubicBezTo>
                    <a:pt x="7972" y="27119"/>
                    <a:pt x="7876" y="27248"/>
                    <a:pt x="7780" y="27344"/>
                  </a:cubicBezTo>
                  <a:cubicBezTo>
                    <a:pt x="7651" y="27505"/>
                    <a:pt x="7587" y="27569"/>
                    <a:pt x="7394" y="27698"/>
                  </a:cubicBezTo>
                  <a:cubicBezTo>
                    <a:pt x="7201" y="27826"/>
                    <a:pt x="6847" y="27987"/>
                    <a:pt x="6205" y="28276"/>
                  </a:cubicBezTo>
                  <a:cubicBezTo>
                    <a:pt x="5369" y="28694"/>
                    <a:pt x="4404" y="28983"/>
                    <a:pt x="3601" y="29241"/>
                  </a:cubicBezTo>
                  <a:cubicBezTo>
                    <a:pt x="3183" y="29401"/>
                    <a:pt x="2797" y="29498"/>
                    <a:pt x="2508" y="29626"/>
                  </a:cubicBezTo>
                  <a:cubicBezTo>
                    <a:pt x="2379" y="29691"/>
                    <a:pt x="2251" y="29787"/>
                    <a:pt x="2122" y="29851"/>
                  </a:cubicBezTo>
                  <a:cubicBezTo>
                    <a:pt x="2026" y="29916"/>
                    <a:pt x="1929" y="30012"/>
                    <a:pt x="1833" y="30108"/>
                  </a:cubicBezTo>
                  <a:cubicBezTo>
                    <a:pt x="1769" y="30269"/>
                    <a:pt x="1640" y="30494"/>
                    <a:pt x="1479" y="30816"/>
                  </a:cubicBezTo>
                  <a:cubicBezTo>
                    <a:pt x="1254" y="31266"/>
                    <a:pt x="965" y="31844"/>
                    <a:pt x="708" y="32359"/>
                  </a:cubicBezTo>
                  <a:cubicBezTo>
                    <a:pt x="579" y="32584"/>
                    <a:pt x="451" y="32809"/>
                    <a:pt x="354" y="33001"/>
                  </a:cubicBezTo>
                  <a:cubicBezTo>
                    <a:pt x="322" y="33098"/>
                    <a:pt x="258" y="33162"/>
                    <a:pt x="226" y="33226"/>
                  </a:cubicBezTo>
                  <a:cubicBezTo>
                    <a:pt x="194" y="33259"/>
                    <a:pt x="161" y="33291"/>
                    <a:pt x="161" y="33323"/>
                  </a:cubicBezTo>
                  <a:cubicBezTo>
                    <a:pt x="65" y="33387"/>
                    <a:pt x="1" y="33548"/>
                    <a:pt x="1" y="33676"/>
                  </a:cubicBezTo>
                  <a:cubicBezTo>
                    <a:pt x="1" y="33902"/>
                    <a:pt x="129" y="34062"/>
                    <a:pt x="290" y="34191"/>
                  </a:cubicBezTo>
                  <a:cubicBezTo>
                    <a:pt x="419" y="34319"/>
                    <a:pt x="611" y="34416"/>
                    <a:pt x="836" y="34416"/>
                  </a:cubicBezTo>
                  <a:cubicBezTo>
                    <a:pt x="1029" y="34416"/>
                    <a:pt x="1190" y="34352"/>
                    <a:pt x="1351" y="34191"/>
                  </a:cubicBezTo>
                  <a:cubicBezTo>
                    <a:pt x="1518" y="34024"/>
                    <a:pt x="1808" y="33716"/>
                    <a:pt x="2104" y="33371"/>
                  </a:cubicBezTo>
                  <a:lnTo>
                    <a:pt x="2104" y="33371"/>
                  </a:lnTo>
                  <a:lnTo>
                    <a:pt x="1029" y="35927"/>
                  </a:lnTo>
                  <a:lnTo>
                    <a:pt x="997" y="36023"/>
                  </a:lnTo>
                  <a:cubicBezTo>
                    <a:pt x="997" y="36055"/>
                    <a:pt x="997" y="36216"/>
                    <a:pt x="1094" y="36409"/>
                  </a:cubicBezTo>
                  <a:cubicBezTo>
                    <a:pt x="1158" y="36505"/>
                    <a:pt x="1254" y="36634"/>
                    <a:pt x="1383" y="36698"/>
                  </a:cubicBezTo>
                  <a:cubicBezTo>
                    <a:pt x="1511" y="36762"/>
                    <a:pt x="1672" y="36795"/>
                    <a:pt x="1865" y="36795"/>
                  </a:cubicBezTo>
                  <a:cubicBezTo>
                    <a:pt x="2058" y="36795"/>
                    <a:pt x="2283" y="36762"/>
                    <a:pt x="2540" y="36698"/>
                  </a:cubicBezTo>
                  <a:cubicBezTo>
                    <a:pt x="3157" y="36502"/>
                    <a:pt x="3895" y="36184"/>
                    <a:pt x="4075" y="36084"/>
                  </a:cubicBezTo>
                  <a:lnTo>
                    <a:pt x="4075" y="36084"/>
                  </a:lnTo>
                  <a:cubicBezTo>
                    <a:pt x="4175" y="36065"/>
                    <a:pt x="4560" y="35967"/>
                    <a:pt x="5047" y="35766"/>
                  </a:cubicBezTo>
                  <a:cubicBezTo>
                    <a:pt x="5562" y="35573"/>
                    <a:pt x="6172" y="35252"/>
                    <a:pt x="6526" y="34769"/>
                  </a:cubicBezTo>
                  <a:cubicBezTo>
                    <a:pt x="6719" y="34544"/>
                    <a:pt x="6976" y="34127"/>
                    <a:pt x="7265" y="33580"/>
                  </a:cubicBezTo>
                  <a:cubicBezTo>
                    <a:pt x="8039" y="32176"/>
                    <a:pt x="9119" y="30082"/>
                    <a:pt x="9345" y="29644"/>
                  </a:cubicBezTo>
                  <a:lnTo>
                    <a:pt x="9345" y="29644"/>
                  </a:lnTo>
                  <a:cubicBezTo>
                    <a:pt x="9532" y="29523"/>
                    <a:pt x="10896" y="28636"/>
                    <a:pt x="12537" y="27473"/>
                  </a:cubicBezTo>
                  <a:cubicBezTo>
                    <a:pt x="14273" y="26219"/>
                    <a:pt x="16266" y="24644"/>
                    <a:pt x="17359" y="23326"/>
                  </a:cubicBezTo>
                  <a:cubicBezTo>
                    <a:pt x="18452" y="22040"/>
                    <a:pt x="19352" y="20626"/>
                    <a:pt x="19994" y="19372"/>
                  </a:cubicBezTo>
                  <a:cubicBezTo>
                    <a:pt x="20670" y="18151"/>
                    <a:pt x="21120" y="17090"/>
                    <a:pt x="21280" y="16543"/>
                  </a:cubicBezTo>
                  <a:cubicBezTo>
                    <a:pt x="21409" y="16061"/>
                    <a:pt x="22405" y="13072"/>
                    <a:pt x="23370" y="9954"/>
                  </a:cubicBezTo>
                  <a:cubicBezTo>
                    <a:pt x="23820" y="8379"/>
                    <a:pt x="24302" y="6804"/>
                    <a:pt x="24655" y="5454"/>
                  </a:cubicBezTo>
                  <a:cubicBezTo>
                    <a:pt x="24816" y="4779"/>
                    <a:pt x="24977" y="4168"/>
                    <a:pt x="25073" y="3686"/>
                  </a:cubicBezTo>
                  <a:cubicBezTo>
                    <a:pt x="25170" y="3171"/>
                    <a:pt x="25234" y="2786"/>
                    <a:pt x="25234" y="2464"/>
                  </a:cubicBezTo>
                  <a:lnTo>
                    <a:pt x="25234" y="2400"/>
                  </a:lnTo>
                  <a:cubicBezTo>
                    <a:pt x="25170" y="1436"/>
                    <a:pt x="24913" y="825"/>
                    <a:pt x="24623" y="471"/>
                  </a:cubicBezTo>
                  <a:cubicBezTo>
                    <a:pt x="24366" y="150"/>
                    <a:pt x="24077" y="21"/>
                    <a:pt x="24045" y="21"/>
                  </a:cubicBezTo>
                  <a:cubicBezTo>
                    <a:pt x="24009" y="7"/>
                    <a:pt x="23976" y="1"/>
                    <a:pt x="23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4430;p64">
              <a:extLst>
                <a:ext uri="{FF2B5EF4-FFF2-40B4-BE49-F238E27FC236}">
                  <a16:creationId xmlns:a16="http://schemas.microsoft.com/office/drawing/2014/main" id="{BE102B50-FCCF-42E4-A186-51DA35929135}"/>
                </a:ext>
              </a:extLst>
            </p:cNvPr>
            <p:cNvSpPr/>
            <p:nvPr/>
          </p:nvSpPr>
          <p:spPr>
            <a:xfrm>
              <a:off x="4286825" y="2209375"/>
              <a:ext cx="250450" cy="227450"/>
            </a:xfrm>
            <a:custGeom>
              <a:avLst/>
              <a:gdLst/>
              <a:ahLst/>
              <a:cxnLst/>
              <a:rect l="l" t="t" r="r" b="b"/>
              <a:pathLst>
                <a:path w="10018" h="9098" extrusionOk="0">
                  <a:moveTo>
                    <a:pt x="7928" y="0"/>
                  </a:moveTo>
                  <a:cubicBezTo>
                    <a:pt x="7606" y="386"/>
                    <a:pt x="7606" y="450"/>
                    <a:pt x="6224" y="1093"/>
                  </a:cubicBezTo>
                  <a:cubicBezTo>
                    <a:pt x="4488" y="1897"/>
                    <a:pt x="2270" y="2315"/>
                    <a:pt x="1949" y="2829"/>
                  </a:cubicBezTo>
                  <a:cubicBezTo>
                    <a:pt x="1660" y="3311"/>
                    <a:pt x="535" y="5754"/>
                    <a:pt x="245" y="6044"/>
                  </a:cubicBezTo>
                  <a:cubicBezTo>
                    <a:pt x="1" y="6288"/>
                    <a:pt x="369" y="6699"/>
                    <a:pt x="730" y="6699"/>
                  </a:cubicBezTo>
                  <a:cubicBezTo>
                    <a:pt x="843" y="6699"/>
                    <a:pt x="956" y="6658"/>
                    <a:pt x="1049" y="6558"/>
                  </a:cubicBezTo>
                  <a:cubicBezTo>
                    <a:pt x="1467" y="6172"/>
                    <a:pt x="2881" y="4533"/>
                    <a:pt x="2881" y="4533"/>
                  </a:cubicBezTo>
                  <a:lnTo>
                    <a:pt x="2881" y="4533"/>
                  </a:lnTo>
                  <a:lnTo>
                    <a:pt x="1145" y="8583"/>
                  </a:lnTo>
                  <a:cubicBezTo>
                    <a:pt x="1145" y="8583"/>
                    <a:pt x="1145" y="9097"/>
                    <a:pt x="1756" y="9097"/>
                  </a:cubicBezTo>
                  <a:cubicBezTo>
                    <a:pt x="2367" y="9097"/>
                    <a:pt x="3878" y="8390"/>
                    <a:pt x="3878" y="8390"/>
                  </a:cubicBezTo>
                  <a:cubicBezTo>
                    <a:pt x="3878" y="8390"/>
                    <a:pt x="5613" y="7972"/>
                    <a:pt x="6224" y="7169"/>
                  </a:cubicBezTo>
                  <a:cubicBezTo>
                    <a:pt x="6835" y="6365"/>
                    <a:pt x="9053" y="1993"/>
                    <a:pt x="9053" y="1993"/>
                  </a:cubicBezTo>
                  <a:cubicBezTo>
                    <a:pt x="9053" y="1993"/>
                    <a:pt x="9439" y="1768"/>
                    <a:pt x="10017" y="1383"/>
                  </a:cubicBezTo>
                  <a:cubicBezTo>
                    <a:pt x="9406" y="611"/>
                    <a:pt x="8603" y="193"/>
                    <a:pt x="79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4431;p64">
              <a:extLst>
                <a:ext uri="{FF2B5EF4-FFF2-40B4-BE49-F238E27FC236}">
                  <a16:creationId xmlns:a16="http://schemas.microsoft.com/office/drawing/2014/main" id="{A0DDE97F-4AC5-46F9-8AC6-F9844E038759}"/>
                </a:ext>
              </a:extLst>
            </p:cNvPr>
            <p:cNvSpPr/>
            <p:nvPr/>
          </p:nvSpPr>
          <p:spPr>
            <a:xfrm>
              <a:off x="4284100" y="2202625"/>
              <a:ext cx="259600" cy="240625"/>
            </a:xfrm>
            <a:custGeom>
              <a:avLst/>
              <a:gdLst/>
              <a:ahLst/>
              <a:cxnLst/>
              <a:rect l="l" t="t" r="r" b="b"/>
              <a:pathLst>
                <a:path w="10384" h="9625" extrusionOk="0">
                  <a:moveTo>
                    <a:pt x="8130" y="581"/>
                  </a:moveTo>
                  <a:cubicBezTo>
                    <a:pt x="8643" y="763"/>
                    <a:pt x="9240" y="1079"/>
                    <a:pt x="9717" y="1596"/>
                  </a:cubicBezTo>
                  <a:lnTo>
                    <a:pt x="9717" y="1596"/>
                  </a:lnTo>
                  <a:cubicBezTo>
                    <a:pt x="9544" y="1713"/>
                    <a:pt x="9402" y="1811"/>
                    <a:pt x="9290" y="1878"/>
                  </a:cubicBezTo>
                  <a:cubicBezTo>
                    <a:pt x="9098" y="2006"/>
                    <a:pt x="9033" y="2038"/>
                    <a:pt x="9033" y="2038"/>
                  </a:cubicBezTo>
                  <a:lnTo>
                    <a:pt x="8937" y="2167"/>
                  </a:lnTo>
                  <a:cubicBezTo>
                    <a:pt x="8937" y="2167"/>
                    <a:pt x="8776" y="2424"/>
                    <a:pt x="8583" y="2842"/>
                  </a:cubicBezTo>
                  <a:cubicBezTo>
                    <a:pt x="8230" y="3485"/>
                    <a:pt x="7747" y="4449"/>
                    <a:pt x="7265" y="5317"/>
                  </a:cubicBezTo>
                  <a:cubicBezTo>
                    <a:pt x="7008" y="5767"/>
                    <a:pt x="6783" y="6185"/>
                    <a:pt x="6590" y="6539"/>
                  </a:cubicBezTo>
                  <a:cubicBezTo>
                    <a:pt x="6397" y="6860"/>
                    <a:pt x="6205" y="7149"/>
                    <a:pt x="6108" y="7278"/>
                  </a:cubicBezTo>
                  <a:cubicBezTo>
                    <a:pt x="5883" y="7599"/>
                    <a:pt x="5337" y="7921"/>
                    <a:pt x="4822" y="8114"/>
                  </a:cubicBezTo>
                  <a:cubicBezTo>
                    <a:pt x="4597" y="8210"/>
                    <a:pt x="4372" y="8274"/>
                    <a:pt x="4212" y="8339"/>
                  </a:cubicBezTo>
                  <a:cubicBezTo>
                    <a:pt x="4115" y="8339"/>
                    <a:pt x="4051" y="8371"/>
                    <a:pt x="4019" y="8371"/>
                  </a:cubicBezTo>
                  <a:lnTo>
                    <a:pt x="3922" y="8403"/>
                  </a:lnTo>
                  <a:lnTo>
                    <a:pt x="3890" y="8403"/>
                  </a:lnTo>
                  <a:cubicBezTo>
                    <a:pt x="3890" y="8403"/>
                    <a:pt x="3794" y="8467"/>
                    <a:pt x="3633" y="8532"/>
                  </a:cubicBezTo>
                  <a:cubicBezTo>
                    <a:pt x="3408" y="8628"/>
                    <a:pt x="3054" y="8757"/>
                    <a:pt x="2733" y="8885"/>
                  </a:cubicBezTo>
                  <a:cubicBezTo>
                    <a:pt x="2379" y="9014"/>
                    <a:pt x="2026" y="9110"/>
                    <a:pt x="1865" y="9110"/>
                  </a:cubicBezTo>
                  <a:cubicBezTo>
                    <a:pt x="1769" y="9110"/>
                    <a:pt x="1704" y="9078"/>
                    <a:pt x="1640" y="9046"/>
                  </a:cubicBezTo>
                  <a:cubicBezTo>
                    <a:pt x="1576" y="9014"/>
                    <a:pt x="1576" y="8982"/>
                    <a:pt x="1544" y="8917"/>
                  </a:cubicBezTo>
                  <a:lnTo>
                    <a:pt x="1544" y="8885"/>
                  </a:lnTo>
                  <a:lnTo>
                    <a:pt x="1544" y="8874"/>
                  </a:lnTo>
                  <a:lnTo>
                    <a:pt x="3247" y="4899"/>
                  </a:lnTo>
                  <a:cubicBezTo>
                    <a:pt x="3279" y="4803"/>
                    <a:pt x="3247" y="4642"/>
                    <a:pt x="3119" y="4578"/>
                  </a:cubicBezTo>
                  <a:cubicBezTo>
                    <a:pt x="3085" y="4555"/>
                    <a:pt x="3042" y="4544"/>
                    <a:pt x="2999" y="4544"/>
                  </a:cubicBezTo>
                  <a:cubicBezTo>
                    <a:pt x="2920" y="4544"/>
                    <a:pt x="2839" y="4580"/>
                    <a:pt x="2797" y="4642"/>
                  </a:cubicBezTo>
                  <a:cubicBezTo>
                    <a:pt x="2797" y="4642"/>
                    <a:pt x="2776" y="4666"/>
                    <a:pt x="2737" y="4708"/>
                  </a:cubicBezTo>
                  <a:lnTo>
                    <a:pt x="2737" y="4708"/>
                  </a:lnTo>
                  <a:lnTo>
                    <a:pt x="2733" y="4706"/>
                  </a:lnTo>
                  <a:lnTo>
                    <a:pt x="2729" y="4717"/>
                  </a:lnTo>
                  <a:lnTo>
                    <a:pt x="2729" y="4717"/>
                  </a:lnTo>
                  <a:cubicBezTo>
                    <a:pt x="2606" y="4850"/>
                    <a:pt x="2333" y="5147"/>
                    <a:pt x="2026" y="5478"/>
                  </a:cubicBezTo>
                  <a:cubicBezTo>
                    <a:pt x="1608" y="5960"/>
                    <a:pt x="1158" y="6442"/>
                    <a:pt x="965" y="6635"/>
                  </a:cubicBezTo>
                  <a:cubicBezTo>
                    <a:pt x="933" y="6699"/>
                    <a:pt x="901" y="6699"/>
                    <a:pt x="836" y="6699"/>
                  </a:cubicBezTo>
                  <a:cubicBezTo>
                    <a:pt x="772" y="6699"/>
                    <a:pt x="676" y="6667"/>
                    <a:pt x="611" y="6603"/>
                  </a:cubicBezTo>
                  <a:lnTo>
                    <a:pt x="547" y="6539"/>
                  </a:lnTo>
                  <a:lnTo>
                    <a:pt x="547" y="6506"/>
                  </a:lnTo>
                  <a:cubicBezTo>
                    <a:pt x="611" y="6442"/>
                    <a:pt x="676" y="6378"/>
                    <a:pt x="740" y="6249"/>
                  </a:cubicBezTo>
                  <a:cubicBezTo>
                    <a:pt x="965" y="5896"/>
                    <a:pt x="1286" y="5253"/>
                    <a:pt x="1576" y="4642"/>
                  </a:cubicBezTo>
                  <a:cubicBezTo>
                    <a:pt x="1897" y="4031"/>
                    <a:pt x="2187" y="3421"/>
                    <a:pt x="2315" y="3228"/>
                  </a:cubicBezTo>
                  <a:cubicBezTo>
                    <a:pt x="2315" y="3228"/>
                    <a:pt x="2347" y="3163"/>
                    <a:pt x="2412" y="3131"/>
                  </a:cubicBezTo>
                  <a:cubicBezTo>
                    <a:pt x="2540" y="3035"/>
                    <a:pt x="2765" y="2938"/>
                    <a:pt x="3054" y="2842"/>
                  </a:cubicBezTo>
                  <a:cubicBezTo>
                    <a:pt x="3922" y="2521"/>
                    <a:pt x="5272" y="2167"/>
                    <a:pt x="6430" y="1621"/>
                  </a:cubicBezTo>
                  <a:cubicBezTo>
                    <a:pt x="7137" y="1267"/>
                    <a:pt x="7490" y="1106"/>
                    <a:pt x="7747" y="945"/>
                  </a:cubicBezTo>
                  <a:cubicBezTo>
                    <a:pt x="7876" y="849"/>
                    <a:pt x="7940" y="785"/>
                    <a:pt x="8037" y="688"/>
                  </a:cubicBezTo>
                  <a:cubicBezTo>
                    <a:pt x="8067" y="658"/>
                    <a:pt x="8097" y="621"/>
                    <a:pt x="8130" y="581"/>
                  </a:cubicBezTo>
                  <a:close/>
                  <a:moveTo>
                    <a:pt x="8051" y="1"/>
                  </a:moveTo>
                  <a:cubicBezTo>
                    <a:pt x="7972" y="1"/>
                    <a:pt x="7891" y="31"/>
                    <a:pt x="7844" y="78"/>
                  </a:cubicBezTo>
                  <a:cubicBezTo>
                    <a:pt x="7780" y="206"/>
                    <a:pt x="7715" y="270"/>
                    <a:pt x="7651" y="335"/>
                  </a:cubicBezTo>
                  <a:cubicBezTo>
                    <a:pt x="7555" y="399"/>
                    <a:pt x="7490" y="463"/>
                    <a:pt x="7265" y="592"/>
                  </a:cubicBezTo>
                  <a:cubicBezTo>
                    <a:pt x="7072" y="720"/>
                    <a:pt x="6751" y="881"/>
                    <a:pt x="6205" y="1106"/>
                  </a:cubicBezTo>
                  <a:cubicBezTo>
                    <a:pt x="5369" y="1524"/>
                    <a:pt x="4404" y="1813"/>
                    <a:pt x="3601" y="2071"/>
                  </a:cubicBezTo>
                  <a:cubicBezTo>
                    <a:pt x="3183" y="2231"/>
                    <a:pt x="2797" y="2328"/>
                    <a:pt x="2508" y="2456"/>
                  </a:cubicBezTo>
                  <a:cubicBezTo>
                    <a:pt x="2379" y="2521"/>
                    <a:pt x="2251" y="2617"/>
                    <a:pt x="2122" y="2681"/>
                  </a:cubicBezTo>
                  <a:cubicBezTo>
                    <a:pt x="2026" y="2746"/>
                    <a:pt x="1929" y="2842"/>
                    <a:pt x="1833" y="2938"/>
                  </a:cubicBezTo>
                  <a:cubicBezTo>
                    <a:pt x="1769" y="3099"/>
                    <a:pt x="1640" y="3324"/>
                    <a:pt x="1479" y="3646"/>
                  </a:cubicBezTo>
                  <a:cubicBezTo>
                    <a:pt x="1254" y="4096"/>
                    <a:pt x="965" y="4674"/>
                    <a:pt x="708" y="5189"/>
                  </a:cubicBezTo>
                  <a:cubicBezTo>
                    <a:pt x="579" y="5414"/>
                    <a:pt x="451" y="5639"/>
                    <a:pt x="354" y="5831"/>
                  </a:cubicBezTo>
                  <a:cubicBezTo>
                    <a:pt x="322" y="5928"/>
                    <a:pt x="258" y="5992"/>
                    <a:pt x="226" y="6056"/>
                  </a:cubicBezTo>
                  <a:cubicBezTo>
                    <a:pt x="194" y="6089"/>
                    <a:pt x="161" y="6121"/>
                    <a:pt x="161" y="6153"/>
                  </a:cubicBezTo>
                  <a:cubicBezTo>
                    <a:pt x="65" y="6217"/>
                    <a:pt x="1" y="6378"/>
                    <a:pt x="1" y="6506"/>
                  </a:cubicBezTo>
                  <a:cubicBezTo>
                    <a:pt x="1" y="6732"/>
                    <a:pt x="129" y="6892"/>
                    <a:pt x="290" y="7021"/>
                  </a:cubicBezTo>
                  <a:cubicBezTo>
                    <a:pt x="419" y="7149"/>
                    <a:pt x="611" y="7246"/>
                    <a:pt x="836" y="7246"/>
                  </a:cubicBezTo>
                  <a:cubicBezTo>
                    <a:pt x="1029" y="7246"/>
                    <a:pt x="1190" y="7182"/>
                    <a:pt x="1351" y="7021"/>
                  </a:cubicBezTo>
                  <a:cubicBezTo>
                    <a:pt x="1518" y="6854"/>
                    <a:pt x="1808" y="6546"/>
                    <a:pt x="2104" y="6201"/>
                  </a:cubicBezTo>
                  <a:lnTo>
                    <a:pt x="2104" y="6201"/>
                  </a:lnTo>
                  <a:lnTo>
                    <a:pt x="1029" y="8757"/>
                  </a:lnTo>
                  <a:lnTo>
                    <a:pt x="997" y="8853"/>
                  </a:lnTo>
                  <a:cubicBezTo>
                    <a:pt x="997" y="8885"/>
                    <a:pt x="997" y="9046"/>
                    <a:pt x="1126" y="9239"/>
                  </a:cubicBezTo>
                  <a:cubicBezTo>
                    <a:pt x="1158" y="9335"/>
                    <a:pt x="1254" y="9464"/>
                    <a:pt x="1383" y="9528"/>
                  </a:cubicBezTo>
                  <a:cubicBezTo>
                    <a:pt x="1511" y="9592"/>
                    <a:pt x="1672" y="9625"/>
                    <a:pt x="1865" y="9625"/>
                  </a:cubicBezTo>
                  <a:cubicBezTo>
                    <a:pt x="2058" y="9625"/>
                    <a:pt x="2283" y="9592"/>
                    <a:pt x="2540" y="9528"/>
                  </a:cubicBezTo>
                  <a:cubicBezTo>
                    <a:pt x="3157" y="9332"/>
                    <a:pt x="3895" y="9014"/>
                    <a:pt x="4075" y="8914"/>
                  </a:cubicBezTo>
                  <a:lnTo>
                    <a:pt x="4075" y="8914"/>
                  </a:lnTo>
                  <a:cubicBezTo>
                    <a:pt x="4175" y="8895"/>
                    <a:pt x="4560" y="8797"/>
                    <a:pt x="5047" y="8596"/>
                  </a:cubicBezTo>
                  <a:cubicBezTo>
                    <a:pt x="5562" y="8403"/>
                    <a:pt x="6172" y="8082"/>
                    <a:pt x="6526" y="7599"/>
                  </a:cubicBezTo>
                  <a:cubicBezTo>
                    <a:pt x="6719" y="7374"/>
                    <a:pt x="6976" y="6957"/>
                    <a:pt x="7265" y="6410"/>
                  </a:cubicBezTo>
                  <a:cubicBezTo>
                    <a:pt x="8039" y="5006"/>
                    <a:pt x="9119" y="2913"/>
                    <a:pt x="9344" y="2474"/>
                  </a:cubicBezTo>
                  <a:lnTo>
                    <a:pt x="9344" y="2474"/>
                  </a:lnTo>
                  <a:cubicBezTo>
                    <a:pt x="9430" y="2420"/>
                    <a:pt x="9760" y="2207"/>
                    <a:pt x="10255" y="1878"/>
                  </a:cubicBezTo>
                  <a:cubicBezTo>
                    <a:pt x="10319" y="1846"/>
                    <a:pt x="10383" y="1781"/>
                    <a:pt x="10383" y="1685"/>
                  </a:cubicBezTo>
                  <a:cubicBezTo>
                    <a:pt x="10383" y="1621"/>
                    <a:pt x="10383" y="1556"/>
                    <a:pt x="10319" y="1492"/>
                  </a:cubicBezTo>
                  <a:cubicBezTo>
                    <a:pt x="9708" y="656"/>
                    <a:pt x="8808" y="238"/>
                    <a:pt x="8133" y="13"/>
                  </a:cubicBezTo>
                  <a:cubicBezTo>
                    <a:pt x="8107" y="5"/>
                    <a:pt x="8079" y="1"/>
                    <a:pt x="8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4432;p64">
              <a:extLst>
                <a:ext uri="{FF2B5EF4-FFF2-40B4-BE49-F238E27FC236}">
                  <a16:creationId xmlns:a16="http://schemas.microsoft.com/office/drawing/2014/main" id="{7FD3C6F4-7CB4-4FCD-B5E2-5D4BB9ED8F35}"/>
                </a:ext>
              </a:extLst>
            </p:cNvPr>
            <p:cNvSpPr/>
            <p:nvPr/>
          </p:nvSpPr>
          <p:spPr>
            <a:xfrm>
              <a:off x="4783150" y="2218225"/>
              <a:ext cx="904075" cy="420950"/>
            </a:xfrm>
            <a:custGeom>
              <a:avLst/>
              <a:gdLst/>
              <a:ahLst/>
              <a:cxnLst/>
              <a:rect l="l" t="t" r="r" b="b"/>
              <a:pathLst>
                <a:path w="36163" h="16838" extrusionOk="0">
                  <a:moveTo>
                    <a:pt x="34427" y="0"/>
                  </a:moveTo>
                  <a:lnTo>
                    <a:pt x="28287" y="2829"/>
                  </a:lnTo>
                  <a:cubicBezTo>
                    <a:pt x="28287" y="2829"/>
                    <a:pt x="26037" y="7072"/>
                    <a:pt x="25619" y="8711"/>
                  </a:cubicBezTo>
                  <a:cubicBezTo>
                    <a:pt x="25202" y="10383"/>
                    <a:pt x="24559" y="12183"/>
                    <a:pt x="24559" y="12183"/>
                  </a:cubicBezTo>
                  <a:cubicBezTo>
                    <a:pt x="24559" y="12183"/>
                    <a:pt x="20412" y="11540"/>
                    <a:pt x="16844" y="11122"/>
                  </a:cubicBezTo>
                  <a:cubicBezTo>
                    <a:pt x="13276" y="10704"/>
                    <a:pt x="8229" y="9804"/>
                    <a:pt x="6976" y="9547"/>
                  </a:cubicBezTo>
                  <a:cubicBezTo>
                    <a:pt x="5999" y="9347"/>
                    <a:pt x="4379" y="8912"/>
                    <a:pt x="3468" y="8912"/>
                  </a:cubicBezTo>
                  <a:cubicBezTo>
                    <a:pt x="3209" y="8912"/>
                    <a:pt x="3007" y="8947"/>
                    <a:pt x="2893" y="9033"/>
                  </a:cubicBezTo>
                  <a:cubicBezTo>
                    <a:pt x="2411" y="9451"/>
                    <a:pt x="2733" y="9386"/>
                    <a:pt x="3311" y="9611"/>
                  </a:cubicBezTo>
                  <a:cubicBezTo>
                    <a:pt x="3568" y="9726"/>
                    <a:pt x="3895" y="9757"/>
                    <a:pt x="4179" y="9757"/>
                  </a:cubicBezTo>
                  <a:cubicBezTo>
                    <a:pt x="4534" y="9757"/>
                    <a:pt x="4822" y="9708"/>
                    <a:pt x="4822" y="9708"/>
                  </a:cubicBezTo>
                  <a:lnTo>
                    <a:pt x="4822" y="9708"/>
                  </a:lnTo>
                  <a:cubicBezTo>
                    <a:pt x="4822" y="9708"/>
                    <a:pt x="3986" y="9965"/>
                    <a:pt x="3086" y="10286"/>
                  </a:cubicBezTo>
                  <a:cubicBezTo>
                    <a:pt x="2154" y="10608"/>
                    <a:pt x="515" y="11186"/>
                    <a:pt x="258" y="11540"/>
                  </a:cubicBezTo>
                  <a:cubicBezTo>
                    <a:pt x="0" y="11861"/>
                    <a:pt x="579" y="13019"/>
                    <a:pt x="1511" y="13019"/>
                  </a:cubicBezTo>
                  <a:cubicBezTo>
                    <a:pt x="2111" y="13019"/>
                    <a:pt x="2611" y="12990"/>
                    <a:pt x="3021" y="12990"/>
                  </a:cubicBezTo>
                  <a:cubicBezTo>
                    <a:pt x="3226" y="12990"/>
                    <a:pt x="3408" y="12997"/>
                    <a:pt x="3568" y="13019"/>
                  </a:cubicBezTo>
                  <a:cubicBezTo>
                    <a:pt x="4083" y="13115"/>
                    <a:pt x="4308" y="13597"/>
                    <a:pt x="5979" y="13597"/>
                  </a:cubicBezTo>
                  <a:cubicBezTo>
                    <a:pt x="7619" y="13597"/>
                    <a:pt x="9965" y="12279"/>
                    <a:pt x="9965" y="12279"/>
                  </a:cubicBezTo>
                  <a:cubicBezTo>
                    <a:pt x="9965" y="12279"/>
                    <a:pt x="17744" y="15847"/>
                    <a:pt x="22148" y="16587"/>
                  </a:cubicBezTo>
                  <a:cubicBezTo>
                    <a:pt x="23180" y="16760"/>
                    <a:pt x="24005" y="16838"/>
                    <a:pt x="24688" y="16838"/>
                  </a:cubicBezTo>
                  <a:cubicBezTo>
                    <a:pt x="26918" y="16838"/>
                    <a:pt x="27624" y="16006"/>
                    <a:pt x="29027" y="14947"/>
                  </a:cubicBezTo>
                  <a:cubicBezTo>
                    <a:pt x="30859" y="13533"/>
                    <a:pt x="36163" y="4822"/>
                    <a:pt x="35745" y="3086"/>
                  </a:cubicBezTo>
                  <a:cubicBezTo>
                    <a:pt x="35327" y="1350"/>
                    <a:pt x="34427" y="0"/>
                    <a:pt x="34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4433;p64">
              <a:extLst>
                <a:ext uri="{FF2B5EF4-FFF2-40B4-BE49-F238E27FC236}">
                  <a16:creationId xmlns:a16="http://schemas.microsoft.com/office/drawing/2014/main" id="{3E1FE4A8-E172-406F-A9E2-4BE678E5763A}"/>
                </a:ext>
              </a:extLst>
            </p:cNvPr>
            <p:cNvSpPr/>
            <p:nvPr/>
          </p:nvSpPr>
          <p:spPr>
            <a:xfrm>
              <a:off x="4781550" y="2211775"/>
              <a:ext cx="902475" cy="433975"/>
            </a:xfrm>
            <a:custGeom>
              <a:avLst/>
              <a:gdLst/>
              <a:ahLst/>
              <a:cxnLst/>
              <a:rect l="l" t="t" r="r" b="b"/>
              <a:pathLst>
                <a:path w="36099" h="17359" extrusionOk="0">
                  <a:moveTo>
                    <a:pt x="34465" y="1"/>
                  </a:moveTo>
                  <a:cubicBezTo>
                    <a:pt x="34420" y="1"/>
                    <a:pt x="34373" y="12"/>
                    <a:pt x="34330" y="33"/>
                  </a:cubicBezTo>
                  <a:cubicBezTo>
                    <a:pt x="34202" y="129"/>
                    <a:pt x="34170" y="290"/>
                    <a:pt x="34266" y="419"/>
                  </a:cubicBezTo>
                  <a:lnTo>
                    <a:pt x="34298" y="483"/>
                  </a:lnTo>
                  <a:cubicBezTo>
                    <a:pt x="34459" y="740"/>
                    <a:pt x="35198" y="1930"/>
                    <a:pt x="35552" y="3408"/>
                  </a:cubicBezTo>
                  <a:cubicBezTo>
                    <a:pt x="35552" y="3440"/>
                    <a:pt x="35552" y="3505"/>
                    <a:pt x="35552" y="3569"/>
                  </a:cubicBezTo>
                  <a:cubicBezTo>
                    <a:pt x="35552" y="3794"/>
                    <a:pt x="35487" y="4115"/>
                    <a:pt x="35359" y="4533"/>
                  </a:cubicBezTo>
                  <a:cubicBezTo>
                    <a:pt x="34877" y="6012"/>
                    <a:pt x="33623" y="8358"/>
                    <a:pt x="32337" y="10448"/>
                  </a:cubicBezTo>
                  <a:cubicBezTo>
                    <a:pt x="31662" y="11509"/>
                    <a:pt x="30987" y="12505"/>
                    <a:pt x="30409" y="13309"/>
                  </a:cubicBezTo>
                  <a:cubicBezTo>
                    <a:pt x="29798" y="14112"/>
                    <a:pt x="29251" y="14723"/>
                    <a:pt x="28930" y="14980"/>
                  </a:cubicBezTo>
                  <a:cubicBezTo>
                    <a:pt x="28223" y="15527"/>
                    <a:pt x="27709" y="16009"/>
                    <a:pt x="27098" y="16330"/>
                  </a:cubicBezTo>
                  <a:cubicBezTo>
                    <a:pt x="26519" y="16652"/>
                    <a:pt x="25844" y="16845"/>
                    <a:pt x="24751" y="16845"/>
                  </a:cubicBezTo>
                  <a:cubicBezTo>
                    <a:pt x="24076" y="16845"/>
                    <a:pt x="23273" y="16748"/>
                    <a:pt x="22244" y="16587"/>
                  </a:cubicBezTo>
                  <a:cubicBezTo>
                    <a:pt x="20090" y="16234"/>
                    <a:pt x="17037" y="15141"/>
                    <a:pt x="14561" y="14177"/>
                  </a:cubicBezTo>
                  <a:cubicBezTo>
                    <a:pt x="13308" y="13662"/>
                    <a:pt x="12215" y="13212"/>
                    <a:pt x="11411" y="12859"/>
                  </a:cubicBezTo>
                  <a:cubicBezTo>
                    <a:pt x="11026" y="12698"/>
                    <a:pt x="10704" y="12537"/>
                    <a:pt x="10479" y="12441"/>
                  </a:cubicBezTo>
                  <a:cubicBezTo>
                    <a:pt x="10254" y="12344"/>
                    <a:pt x="10126" y="12280"/>
                    <a:pt x="10126" y="12280"/>
                  </a:cubicBezTo>
                  <a:cubicBezTo>
                    <a:pt x="10099" y="12267"/>
                    <a:pt x="10067" y="12259"/>
                    <a:pt x="10034" y="12259"/>
                  </a:cubicBezTo>
                  <a:cubicBezTo>
                    <a:pt x="9987" y="12259"/>
                    <a:pt x="9938" y="12275"/>
                    <a:pt x="9901" y="12312"/>
                  </a:cubicBezTo>
                  <a:cubicBezTo>
                    <a:pt x="9901" y="12312"/>
                    <a:pt x="9868" y="12312"/>
                    <a:pt x="9804" y="12344"/>
                  </a:cubicBezTo>
                  <a:cubicBezTo>
                    <a:pt x="9547" y="12473"/>
                    <a:pt x="8968" y="12794"/>
                    <a:pt x="8261" y="13084"/>
                  </a:cubicBezTo>
                  <a:cubicBezTo>
                    <a:pt x="7522" y="13341"/>
                    <a:pt x="6718" y="13598"/>
                    <a:pt x="6043" y="13598"/>
                  </a:cubicBezTo>
                  <a:cubicBezTo>
                    <a:pt x="5240" y="13598"/>
                    <a:pt x="4790" y="13469"/>
                    <a:pt x="4500" y="13341"/>
                  </a:cubicBezTo>
                  <a:cubicBezTo>
                    <a:pt x="4340" y="13309"/>
                    <a:pt x="4243" y="13244"/>
                    <a:pt x="4115" y="13180"/>
                  </a:cubicBezTo>
                  <a:cubicBezTo>
                    <a:pt x="3986" y="13116"/>
                    <a:pt x="3857" y="13052"/>
                    <a:pt x="3665" y="13019"/>
                  </a:cubicBezTo>
                  <a:cubicBezTo>
                    <a:pt x="3504" y="12987"/>
                    <a:pt x="3279" y="12987"/>
                    <a:pt x="3086" y="12987"/>
                  </a:cubicBezTo>
                  <a:cubicBezTo>
                    <a:pt x="2668" y="12987"/>
                    <a:pt x="2154" y="13019"/>
                    <a:pt x="1575" y="13019"/>
                  </a:cubicBezTo>
                  <a:cubicBezTo>
                    <a:pt x="1286" y="13019"/>
                    <a:pt x="1029" y="12859"/>
                    <a:pt x="836" y="12634"/>
                  </a:cubicBezTo>
                  <a:cubicBezTo>
                    <a:pt x="643" y="12409"/>
                    <a:pt x="514" y="12119"/>
                    <a:pt x="514" y="11991"/>
                  </a:cubicBezTo>
                  <a:lnTo>
                    <a:pt x="547" y="11959"/>
                  </a:lnTo>
                  <a:cubicBezTo>
                    <a:pt x="547" y="11959"/>
                    <a:pt x="579" y="11927"/>
                    <a:pt x="611" y="11862"/>
                  </a:cubicBezTo>
                  <a:cubicBezTo>
                    <a:pt x="836" y="11734"/>
                    <a:pt x="1286" y="11541"/>
                    <a:pt x="1800" y="11348"/>
                  </a:cubicBezTo>
                  <a:cubicBezTo>
                    <a:pt x="2282" y="11123"/>
                    <a:pt x="2829" y="10930"/>
                    <a:pt x="3215" y="10801"/>
                  </a:cubicBezTo>
                  <a:cubicBezTo>
                    <a:pt x="3697" y="10641"/>
                    <a:pt x="4115" y="10480"/>
                    <a:pt x="4436" y="10384"/>
                  </a:cubicBezTo>
                  <a:cubicBezTo>
                    <a:pt x="4757" y="10287"/>
                    <a:pt x="4950" y="10223"/>
                    <a:pt x="4950" y="10223"/>
                  </a:cubicBezTo>
                  <a:cubicBezTo>
                    <a:pt x="5079" y="10191"/>
                    <a:pt x="5175" y="10030"/>
                    <a:pt x="5143" y="9901"/>
                  </a:cubicBezTo>
                  <a:cubicBezTo>
                    <a:pt x="5115" y="9790"/>
                    <a:pt x="5015" y="9702"/>
                    <a:pt x="4883" y="9702"/>
                  </a:cubicBezTo>
                  <a:cubicBezTo>
                    <a:pt x="4863" y="9702"/>
                    <a:pt x="4843" y="9704"/>
                    <a:pt x="4822" y="9709"/>
                  </a:cubicBezTo>
                  <a:lnTo>
                    <a:pt x="4790" y="9709"/>
                  </a:lnTo>
                  <a:cubicBezTo>
                    <a:pt x="4790" y="9709"/>
                    <a:pt x="4786" y="9710"/>
                    <a:pt x="4780" y="9712"/>
                  </a:cubicBezTo>
                  <a:lnTo>
                    <a:pt x="4780" y="9712"/>
                  </a:lnTo>
                  <a:cubicBezTo>
                    <a:pt x="4678" y="9741"/>
                    <a:pt x="4460" y="9741"/>
                    <a:pt x="4211" y="9741"/>
                  </a:cubicBezTo>
                  <a:cubicBezTo>
                    <a:pt x="3954" y="9741"/>
                    <a:pt x="3697" y="9709"/>
                    <a:pt x="3504" y="9644"/>
                  </a:cubicBezTo>
                  <a:cubicBezTo>
                    <a:pt x="3369" y="9587"/>
                    <a:pt x="3258" y="9541"/>
                    <a:pt x="3163" y="9506"/>
                  </a:cubicBezTo>
                  <a:lnTo>
                    <a:pt x="3163" y="9506"/>
                  </a:lnTo>
                  <a:cubicBezTo>
                    <a:pt x="3179" y="9494"/>
                    <a:pt x="3215" y="9473"/>
                    <a:pt x="3279" y="9451"/>
                  </a:cubicBezTo>
                  <a:lnTo>
                    <a:pt x="3568" y="9451"/>
                  </a:lnTo>
                  <a:cubicBezTo>
                    <a:pt x="3986" y="9451"/>
                    <a:pt x="4597" y="9548"/>
                    <a:pt x="5240" y="9676"/>
                  </a:cubicBezTo>
                  <a:cubicBezTo>
                    <a:pt x="5850" y="9805"/>
                    <a:pt x="6493" y="9966"/>
                    <a:pt x="6975" y="10062"/>
                  </a:cubicBezTo>
                  <a:cubicBezTo>
                    <a:pt x="8229" y="10319"/>
                    <a:pt x="13276" y="11219"/>
                    <a:pt x="16876" y="11637"/>
                  </a:cubicBezTo>
                  <a:cubicBezTo>
                    <a:pt x="18644" y="11862"/>
                    <a:pt x="20572" y="12119"/>
                    <a:pt x="22051" y="12344"/>
                  </a:cubicBezTo>
                  <a:cubicBezTo>
                    <a:pt x="22790" y="12441"/>
                    <a:pt x="23433" y="12537"/>
                    <a:pt x="23851" y="12602"/>
                  </a:cubicBezTo>
                  <a:cubicBezTo>
                    <a:pt x="24301" y="12666"/>
                    <a:pt x="24558" y="12730"/>
                    <a:pt x="24558" y="12730"/>
                  </a:cubicBezTo>
                  <a:cubicBezTo>
                    <a:pt x="24687" y="12730"/>
                    <a:pt x="24816" y="12666"/>
                    <a:pt x="24848" y="12537"/>
                  </a:cubicBezTo>
                  <a:cubicBezTo>
                    <a:pt x="24848" y="12537"/>
                    <a:pt x="25523" y="10705"/>
                    <a:pt x="25941" y="9034"/>
                  </a:cubicBezTo>
                  <a:cubicBezTo>
                    <a:pt x="26133" y="8262"/>
                    <a:pt x="26808" y="6783"/>
                    <a:pt x="27419" y="5530"/>
                  </a:cubicBezTo>
                  <a:cubicBezTo>
                    <a:pt x="27709" y="4887"/>
                    <a:pt x="27998" y="4308"/>
                    <a:pt x="28223" y="3890"/>
                  </a:cubicBezTo>
                  <a:cubicBezTo>
                    <a:pt x="28448" y="3473"/>
                    <a:pt x="28576" y="3215"/>
                    <a:pt x="28576" y="3215"/>
                  </a:cubicBezTo>
                  <a:cubicBezTo>
                    <a:pt x="28641" y="3087"/>
                    <a:pt x="28609" y="2926"/>
                    <a:pt x="28480" y="2862"/>
                  </a:cubicBezTo>
                  <a:cubicBezTo>
                    <a:pt x="28437" y="2830"/>
                    <a:pt x="28387" y="2815"/>
                    <a:pt x="28337" y="2815"/>
                  </a:cubicBezTo>
                  <a:cubicBezTo>
                    <a:pt x="28237" y="2815"/>
                    <a:pt x="28137" y="2872"/>
                    <a:pt x="28094" y="2958"/>
                  </a:cubicBezTo>
                  <a:cubicBezTo>
                    <a:pt x="28094" y="2958"/>
                    <a:pt x="27548" y="4019"/>
                    <a:pt x="26937" y="5305"/>
                  </a:cubicBezTo>
                  <a:cubicBezTo>
                    <a:pt x="26326" y="6558"/>
                    <a:pt x="25651" y="8037"/>
                    <a:pt x="25426" y="8905"/>
                  </a:cubicBezTo>
                  <a:cubicBezTo>
                    <a:pt x="25233" y="9741"/>
                    <a:pt x="24944" y="10609"/>
                    <a:pt x="24751" y="11251"/>
                  </a:cubicBezTo>
                  <a:cubicBezTo>
                    <a:pt x="24623" y="11573"/>
                    <a:pt x="24526" y="11862"/>
                    <a:pt x="24462" y="12055"/>
                  </a:cubicBezTo>
                  <a:cubicBezTo>
                    <a:pt x="24451" y="12089"/>
                    <a:pt x="24441" y="12120"/>
                    <a:pt x="24431" y="12149"/>
                  </a:cubicBezTo>
                  <a:lnTo>
                    <a:pt x="24431" y="12149"/>
                  </a:lnTo>
                  <a:cubicBezTo>
                    <a:pt x="23524" y="12011"/>
                    <a:pt x="20017" y="11483"/>
                    <a:pt x="16940" y="11123"/>
                  </a:cubicBezTo>
                  <a:cubicBezTo>
                    <a:pt x="13372" y="10705"/>
                    <a:pt x="8325" y="9773"/>
                    <a:pt x="7072" y="9548"/>
                  </a:cubicBezTo>
                  <a:cubicBezTo>
                    <a:pt x="6622" y="9451"/>
                    <a:pt x="5979" y="9291"/>
                    <a:pt x="5336" y="9162"/>
                  </a:cubicBezTo>
                  <a:cubicBezTo>
                    <a:pt x="4693" y="9034"/>
                    <a:pt x="4050" y="8905"/>
                    <a:pt x="3568" y="8905"/>
                  </a:cubicBezTo>
                  <a:cubicBezTo>
                    <a:pt x="3407" y="8905"/>
                    <a:pt x="3279" y="8905"/>
                    <a:pt x="3150" y="8937"/>
                  </a:cubicBezTo>
                  <a:cubicBezTo>
                    <a:pt x="3022" y="8969"/>
                    <a:pt x="2893" y="9001"/>
                    <a:pt x="2797" y="9098"/>
                  </a:cubicBezTo>
                  <a:cubicBezTo>
                    <a:pt x="2700" y="9162"/>
                    <a:pt x="2636" y="9226"/>
                    <a:pt x="2572" y="9291"/>
                  </a:cubicBezTo>
                  <a:cubicBezTo>
                    <a:pt x="2539" y="9355"/>
                    <a:pt x="2475" y="9451"/>
                    <a:pt x="2475" y="9580"/>
                  </a:cubicBezTo>
                  <a:cubicBezTo>
                    <a:pt x="2475" y="9644"/>
                    <a:pt x="2475" y="9741"/>
                    <a:pt x="2539" y="9773"/>
                  </a:cubicBezTo>
                  <a:cubicBezTo>
                    <a:pt x="2604" y="9869"/>
                    <a:pt x="2668" y="9901"/>
                    <a:pt x="2700" y="9934"/>
                  </a:cubicBezTo>
                  <a:cubicBezTo>
                    <a:pt x="2797" y="9966"/>
                    <a:pt x="2861" y="9998"/>
                    <a:pt x="2957" y="10030"/>
                  </a:cubicBezTo>
                  <a:cubicBezTo>
                    <a:pt x="3054" y="10062"/>
                    <a:pt x="3182" y="10094"/>
                    <a:pt x="3279" y="10126"/>
                  </a:cubicBezTo>
                  <a:cubicBezTo>
                    <a:pt x="3317" y="10142"/>
                    <a:pt x="3355" y="10155"/>
                    <a:pt x="3393" y="10168"/>
                  </a:cubicBezTo>
                  <a:lnTo>
                    <a:pt x="3393" y="10168"/>
                  </a:lnTo>
                  <a:cubicBezTo>
                    <a:pt x="3282" y="10206"/>
                    <a:pt x="3168" y="10246"/>
                    <a:pt x="3054" y="10287"/>
                  </a:cubicBezTo>
                  <a:cubicBezTo>
                    <a:pt x="2604" y="10448"/>
                    <a:pt x="1961" y="10705"/>
                    <a:pt x="1382" y="10930"/>
                  </a:cubicBezTo>
                  <a:cubicBezTo>
                    <a:pt x="1093" y="11026"/>
                    <a:pt x="836" y="11155"/>
                    <a:pt x="611" y="11251"/>
                  </a:cubicBezTo>
                  <a:cubicBezTo>
                    <a:pt x="514" y="11316"/>
                    <a:pt x="418" y="11380"/>
                    <a:pt x="322" y="11444"/>
                  </a:cubicBezTo>
                  <a:cubicBezTo>
                    <a:pt x="225" y="11509"/>
                    <a:pt x="161" y="11541"/>
                    <a:pt x="96" y="11637"/>
                  </a:cubicBezTo>
                  <a:cubicBezTo>
                    <a:pt x="32" y="11734"/>
                    <a:pt x="0" y="11894"/>
                    <a:pt x="0" y="11991"/>
                  </a:cubicBezTo>
                  <a:cubicBezTo>
                    <a:pt x="0" y="12344"/>
                    <a:pt x="161" y="12666"/>
                    <a:pt x="418" y="12987"/>
                  </a:cubicBezTo>
                  <a:cubicBezTo>
                    <a:pt x="675" y="13309"/>
                    <a:pt x="1093" y="13566"/>
                    <a:pt x="1575" y="13566"/>
                  </a:cubicBezTo>
                  <a:cubicBezTo>
                    <a:pt x="2186" y="13566"/>
                    <a:pt x="2668" y="13502"/>
                    <a:pt x="3086" y="13502"/>
                  </a:cubicBezTo>
                  <a:cubicBezTo>
                    <a:pt x="3279" y="13502"/>
                    <a:pt x="3440" y="13534"/>
                    <a:pt x="3600" y="13534"/>
                  </a:cubicBezTo>
                  <a:cubicBezTo>
                    <a:pt x="3665" y="13566"/>
                    <a:pt x="3761" y="13598"/>
                    <a:pt x="3857" y="13662"/>
                  </a:cubicBezTo>
                  <a:cubicBezTo>
                    <a:pt x="4050" y="13727"/>
                    <a:pt x="4275" y="13855"/>
                    <a:pt x="4597" y="13952"/>
                  </a:cubicBezTo>
                  <a:cubicBezTo>
                    <a:pt x="4950" y="14048"/>
                    <a:pt x="5400" y="14144"/>
                    <a:pt x="6043" y="14144"/>
                  </a:cubicBezTo>
                  <a:cubicBezTo>
                    <a:pt x="6943" y="14144"/>
                    <a:pt x="7940" y="13791"/>
                    <a:pt x="8743" y="13437"/>
                  </a:cubicBezTo>
                  <a:cubicBezTo>
                    <a:pt x="9312" y="13210"/>
                    <a:pt x="9784" y="12966"/>
                    <a:pt x="10012" y="12843"/>
                  </a:cubicBezTo>
                  <a:lnTo>
                    <a:pt x="10012" y="12843"/>
                  </a:lnTo>
                  <a:cubicBezTo>
                    <a:pt x="10459" y="13040"/>
                    <a:pt x="12212" y="13802"/>
                    <a:pt x="14369" y="14659"/>
                  </a:cubicBezTo>
                  <a:cubicBezTo>
                    <a:pt x="16876" y="15655"/>
                    <a:pt x="19930" y="16716"/>
                    <a:pt x="22148" y="17102"/>
                  </a:cubicBezTo>
                  <a:cubicBezTo>
                    <a:pt x="23208" y="17295"/>
                    <a:pt x="24044" y="17359"/>
                    <a:pt x="24751" y="17359"/>
                  </a:cubicBezTo>
                  <a:cubicBezTo>
                    <a:pt x="25908" y="17359"/>
                    <a:pt x="26680" y="17166"/>
                    <a:pt x="27355" y="16780"/>
                  </a:cubicBezTo>
                  <a:cubicBezTo>
                    <a:pt x="28030" y="16427"/>
                    <a:pt x="28576" y="15945"/>
                    <a:pt x="29251" y="15398"/>
                  </a:cubicBezTo>
                  <a:cubicBezTo>
                    <a:pt x="29734" y="15012"/>
                    <a:pt x="30377" y="14241"/>
                    <a:pt x="31084" y="13277"/>
                  </a:cubicBezTo>
                  <a:cubicBezTo>
                    <a:pt x="32177" y="11766"/>
                    <a:pt x="33430" y="9773"/>
                    <a:pt x="34395" y="7941"/>
                  </a:cubicBezTo>
                  <a:cubicBezTo>
                    <a:pt x="34877" y="7041"/>
                    <a:pt x="35295" y="6173"/>
                    <a:pt x="35616" y="5401"/>
                  </a:cubicBezTo>
                  <a:cubicBezTo>
                    <a:pt x="35905" y="4662"/>
                    <a:pt x="36098" y="4051"/>
                    <a:pt x="36098" y="3569"/>
                  </a:cubicBezTo>
                  <a:cubicBezTo>
                    <a:pt x="36098" y="3473"/>
                    <a:pt x="36098" y="3376"/>
                    <a:pt x="36066" y="3280"/>
                  </a:cubicBezTo>
                  <a:cubicBezTo>
                    <a:pt x="35648" y="1480"/>
                    <a:pt x="34716" y="129"/>
                    <a:pt x="34684" y="129"/>
                  </a:cubicBezTo>
                  <a:cubicBezTo>
                    <a:pt x="34641" y="44"/>
                    <a:pt x="34555" y="1"/>
                    <a:pt x="34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4434;p64">
              <a:extLst>
                <a:ext uri="{FF2B5EF4-FFF2-40B4-BE49-F238E27FC236}">
                  <a16:creationId xmlns:a16="http://schemas.microsoft.com/office/drawing/2014/main" id="{61036FC1-3764-493A-84CD-E0962EAA02FE}"/>
                </a:ext>
              </a:extLst>
            </p:cNvPr>
            <p:cNvSpPr/>
            <p:nvPr/>
          </p:nvSpPr>
          <p:spPr>
            <a:xfrm>
              <a:off x="4783150" y="2441025"/>
              <a:ext cx="293350" cy="117150"/>
            </a:xfrm>
            <a:custGeom>
              <a:avLst/>
              <a:gdLst/>
              <a:ahLst/>
              <a:cxnLst/>
              <a:rect l="l" t="t" r="r" b="b"/>
              <a:pathLst>
                <a:path w="11734" h="4686" extrusionOk="0">
                  <a:moveTo>
                    <a:pt x="3468" y="0"/>
                  </a:moveTo>
                  <a:cubicBezTo>
                    <a:pt x="3209" y="0"/>
                    <a:pt x="3007" y="35"/>
                    <a:pt x="2893" y="121"/>
                  </a:cubicBezTo>
                  <a:cubicBezTo>
                    <a:pt x="2411" y="539"/>
                    <a:pt x="2733" y="474"/>
                    <a:pt x="3311" y="699"/>
                  </a:cubicBezTo>
                  <a:cubicBezTo>
                    <a:pt x="3568" y="814"/>
                    <a:pt x="3895" y="845"/>
                    <a:pt x="4179" y="845"/>
                  </a:cubicBezTo>
                  <a:cubicBezTo>
                    <a:pt x="4534" y="845"/>
                    <a:pt x="4822" y="796"/>
                    <a:pt x="4822" y="796"/>
                  </a:cubicBezTo>
                  <a:lnTo>
                    <a:pt x="4822" y="796"/>
                  </a:lnTo>
                  <a:cubicBezTo>
                    <a:pt x="4822" y="796"/>
                    <a:pt x="3986" y="1053"/>
                    <a:pt x="3086" y="1374"/>
                  </a:cubicBezTo>
                  <a:cubicBezTo>
                    <a:pt x="2154" y="1696"/>
                    <a:pt x="515" y="2274"/>
                    <a:pt x="258" y="2628"/>
                  </a:cubicBezTo>
                  <a:cubicBezTo>
                    <a:pt x="0" y="2949"/>
                    <a:pt x="579" y="4107"/>
                    <a:pt x="1511" y="4107"/>
                  </a:cubicBezTo>
                  <a:cubicBezTo>
                    <a:pt x="2111" y="4107"/>
                    <a:pt x="2611" y="4078"/>
                    <a:pt x="3021" y="4078"/>
                  </a:cubicBezTo>
                  <a:cubicBezTo>
                    <a:pt x="3226" y="4078"/>
                    <a:pt x="3408" y="4085"/>
                    <a:pt x="3568" y="4107"/>
                  </a:cubicBezTo>
                  <a:cubicBezTo>
                    <a:pt x="4083" y="4203"/>
                    <a:pt x="4308" y="4685"/>
                    <a:pt x="5979" y="4685"/>
                  </a:cubicBezTo>
                  <a:cubicBezTo>
                    <a:pt x="7619" y="4685"/>
                    <a:pt x="9965" y="3367"/>
                    <a:pt x="9965" y="3367"/>
                  </a:cubicBezTo>
                  <a:cubicBezTo>
                    <a:pt x="9965" y="3367"/>
                    <a:pt x="10576" y="3657"/>
                    <a:pt x="11540" y="4074"/>
                  </a:cubicBezTo>
                  <a:lnTo>
                    <a:pt x="11733" y="1471"/>
                  </a:lnTo>
                  <a:cubicBezTo>
                    <a:pt x="9579" y="1117"/>
                    <a:pt x="7683" y="764"/>
                    <a:pt x="6976" y="635"/>
                  </a:cubicBezTo>
                  <a:cubicBezTo>
                    <a:pt x="5999" y="435"/>
                    <a:pt x="4379" y="0"/>
                    <a:pt x="34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4435;p64">
              <a:extLst>
                <a:ext uri="{FF2B5EF4-FFF2-40B4-BE49-F238E27FC236}">
                  <a16:creationId xmlns:a16="http://schemas.microsoft.com/office/drawing/2014/main" id="{92976EFE-BB19-4A76-B5B3-3453F3AB89D2}"/>
                </a:ext>
              </a:extLst>
            </p:cNvPr>
            <p:cNvSpPr/>
            <p:nvPr/>
          </p:nvSpPr>
          <p:spPr>
            <a:xfrm>
              <a:off x="4781550" y="2434375"/>
              <a:ext cx="302175" cy="131025"/>
            </a:xfrm>
            <a:custGeom>
              <a:avLst/>
              <a:gdLst/>
              <a:ahLst/>
              <a:cxnLst/>
              <a:rect l="l" t="t" r="r" b="b"/>
              <a:pathLst>
                <a:path w="12087" h="5241" extrusionOk="0">
                  <a:moveTo>
                    <a:pt x="3568" y="547"/>
                  </a:moveTo>
                  <a:cubicBezTo>
                    <a:pt x="3986" y="547"/>
                    <a:pt x="4597" y="644"/>
                    <a:pt x="5240" y="772"/>
                  </a:cubicBezTo>
                  <a:cubicBezTo>
                    <a:pt x="5850" y="901"/>
                    <a:pt x="6493" y="1062"/>
                    <a:pt x="6975" y="1158"/>
                  </a:cubicBezTo>
                  <a:cubicBezTo>
                    <a:pt x="7656" y="1282"/>
                    <a:pt x="9439" y="1614"/>
                    <a:pt x="11521" y="1954"/>
                  </a:cubicBezTo>
                  <a:lnTo>
                    <a:pt x="11521" y="1954"/>
                  </a:lnTo>
                  <a:lnTo>
                    <a:pt x="11374" y="3947"/>
                  </a:lnTo>
                  <a:lnTo>
                    <a:pt x="11374" y="3947"/>
                  </a:lnTo>
                  <a:cubicBezTo>
                    <a:pt x="11041" y="3803"/>
                    <a:pt x="10764" y="3667"/>
                    <a:pt x="10543" y="3569"/>
                  </a:cubicBezTo>
                  <a:cubicBezTo>
                    <a:pt x="10286" y="3473"/>
                    <a:pt x="10126" y="3376"/>
                    <a:pt x="10126" y="3376"/>
                  </a:cubicBezTo>
                  <a:cubicBezTo>
                    <a:pt x="10099" y="3363"/>
                    <a:pt x="10067" y="3355"/>
                    <a:pt x="10034" y="3355"/>
                  </a:cubicBezTo>
                  <a:cubicBezTo>
                    <a:pt x="9987" y="3355"/>
                    <a:pt x="9938" y="3371"/>
                    <a:pt x="9901" y="3408"/>
                  </a:cubicBezTo>
                  <a:cubicBezTo>
                    <a:pt x="9901" y="3408"/>
                    <a:pt x="9868" y="3408"/>
                    <a:pt x="9804" y="3440"/>
                  </a:cubicBezTo>
                  <a:cubicBezTo>
                    <a:pt x="9547" y="3569"/>
                    <a:pt x="8968" y="3890"/>
                    <a:pt x="8261" y="4180"/>
                  </a:cubicBezTo>
                  <a:cubicBezTo>
                    <a:pt x="7522" y="4437"/>
                    <a:pt x="6718" y="4694"/>
                    <a:pt x="6043" y="4694"/>
                  </a:cubicBezTo>
                  <a:cubicBezTo>
                    <a:pt x="5240" y="4694"/>
                    <a:pt x="4790" y="4565"/>
                    <a:pt x="4500" y="4437"/>
                  </a:cubicBezTo>
                  <a:cubicBezTo>
                    <a:pt x="4340" y="4405"/>
                    <a:pt x="4243" y="4340"/>
                    <a:pt x="4115" y="4276"/>
                  </a:cubicBezTo>
                  <a:cubicBezTo>
                    <a:pt x="3986" y="4212"/>
                    <a:pt x="3857" y="4148"/>
                    <a:pt x="3665" y="4115"/>
                  </a:cubicBezTo>
                  <a:cubicBezTo>
                    <a:pt x="3504" y="4083"/>
                    <a:pt x="3279" y="4083"/>
                    <a:pt x="3086" y="4083"/>
                  </a:cubicBezTo>
                  <a:cubicBezTo>
                    <a:pt x="2668" y="4083"/>
                    <a:pt x="2154" y="4115"/>
                    <a:pt x="1575" y="4115"/>
                  </a:cubicBezTo>
                  <a:cubicBezTo>
                    <a:pt x="1286" y="4115"/>
                    <a:pt x="1029" y="3955"/>
                    <a:pt x="836" y="3730"/>
                  </a:cubicBezTo>
                  <a:cubicBezTo>
                    <a:pt x="643" y="3505"/>
                    <a:pt x="514" y="3215"/>
                    <a:pt x="514" y="3087"/>
                  </a:cubicBezTo>
                  <a:lnTo>
                    <a:pt x="547" y="3055"/>
                  </a:lnTo>
                  <a:cubicBezTo>
                    <a:pt x="547" y="3055"/>
                    <a:pt x="579" y="3023"/>
                    <a:pt x="611" y="2958"/>
                  </a:cubicBezTo>
                  <a:cubicBezTo>
                    <a:pt x="836" y="2830"/>
                    <a:pt x="1286" y="2637"/>
                    <a:pt x="1800" y="2444"/>
                  </a:cubicBezTo>
                  <a:cubicBezTo>
                    <a:pt x="2282" y="2219"/>
                    <a:pt x="2829" y="2026"/>
                    <a:pt x="3215" y="1897"/>
                  </a:cubicBezTo>
                  <a:cubicBezTo>
                    <a:pt x="3697" y="1737"/>
                    <a:pt x="4115" y="1576"/>
                    <a:pt x="4436" y="1480"/>
                  </a:cubicBezTo>
                  <a:cubicBezTo>
                    <a:pt x="4757" y="1383"/>
                    <a:pt x="4950" y="1319"/>
                    <a:pt x="4950" y="1319"/>
                  </a:cubicBezTo>
                  <a:cubicBezTo>
                    <a:pt x="5079" y="1287"/>
                    <a:pt x="5175" y="1126"/>
                    <a:pt x="5143" y="997"/>
                  </a:cubicBezTo>
                  <a:cubicBezTo>
                    <a:pt x="5115" y="886"/>
                    <a:pt x="5015" y="798"/>
                    <a:pt x="4883" y="798"/>
                  </a:cubicBezTo>
                  <a:cubicBezTo>
                    <a:pt x="4863" y="798"/>
                    <a:pt x="4843" y="800"/>
                    <a:pt x="4822" y="805"/>
                  </a:cubicBezTo>
                  <a:lnTo>
                    <a:pt x="4790" y="805"/>
                  </a:lnTo>
                  <a:cubicBezTo>
                    <a:pt x="4790" y="805"/>
                    <a:pt x="4786" y="806"/>
                    <a:pt x="4780" y="808"/>
                  </a:cubicBezTo>
                  <a:lnTo>
                    <a:pt x="4780" y="808"/>
                  </a:lnTo>
                  <a:cubicBezTo>
                    <a:pt x="4678" y="837"/>
                    <a:pt x="4460" y="837"/>
                    <a:pt x="4211" y="837"/>
                  </a:cubicBezTo>
                  <a:cubicBezTo>
                    <a:pt x="3954" y="837"/>
                    <a:pt x="3697" y="805"/>
                    <a:pt x="3504" y="740"/>
                  </a:cubicBezTo>
                  <a:cubicBezTo>
                    <a:pt x="3369" y="683"/>
                    <a:pt x="3258" y="637"/>
                    <a:pt x="3163" y="602"/>
                  </a:cubicBezTo>
                  <a:lnTo>
                    <a:pt x="3163" y="602"/>
                  </a:lnTo>
                  <a:cubicBezTo>
                    <a:pt x="3179" y="590"/>
                    <a:pt x="3215" y="569"/>
                    <a:pt x="3279" y="547"/>
                  </a:cubicBezTo>
                  <a:close/>
                  <a:moveTo>
                    <a:pt x="3568" y="1"/>
                  </a:moveTo>
                  <a:cubicBezTo>
                    <a:pt x="3407" y="1"/>
                    <a:pt x="3279" y="1"/>
                    <a:pt x="3150" y="33"/>
                  </a:cubicBezTo>
                  <a:cubicBezTo>
                    <a:pt x="3022" y="65"/>
                    <a:pt x="2893" y="97"/>
                    <a:pt x="2797" y="194"/>
                  </a:cubicBezTo>
                  <a:cubicBezTo>
                    <a:pt x="2700" y="258"/>
                    <a:pt x="2636" y="322"/>
                    <a:pt x="2572" y="387"/>
                  </a:cubicBezTo>
                  <a:cubicBezTo>
                    <a:pt x="2539" y="451"/>
                    <a:pt x="2475" y="547"/>
                    <a:pt x="2475" y="676"/>
                  </a:cubicBezTo>
                  <a:cubicBezTo>
                    <a:pt x="2475" y="740"/>
                    <a:pt x="2475" y="837"/>
                    <a:pt x="2539" y="869"/>
                  </a:cubicBezTo>
                  <a:cubicBezTo>
                    <a:pt x="2604" y="965"/>
                    <a:pt x="2668" y="997"/>
                    <a:pt x="2700" y="1030"/>
                  </a:cubicBezTo>
                  <a:cubicBezTo>
                    <a:pt x="2797" y="1062"/>
                    <a:pt x="2861" y="1094"/>
                    <a:pt x="2957" y="1126"/>
                  </a:cubicBezTo>
                  <a:cubicBezTo>
                    <a:pt x="3054" y="1158"/>
                    <a:pt x="3182" y="1190"/>
                    <a:pt x="3279" y="1222"/>
                  </a:cubicBezTo>
                  <a:cubicBezTo>
                    <a:pt x="3317" y="1238"/>
                    <a:pt x="3355" y="1251"/>
                    <a:pt x="3393" y="1264"/>
                  </a:cubicBezTo>
                  <a:lnTo>
                    <a:pt x="3393" y="1264"/>
                  </a:lnTo>
                  <a:cubicBezTo>
                    <a:pt x="3282" y="1302"/>
                    <a:pt x="3168" y="1342"/>
                    <a:pt x="3054" y="1383"/>
                  </a:cubicBezTo>
                  <a:cubicBezTo>
                    <a:pt x="2604" y="1544"/>
                    <a:pt x="1961" y="1801"/>
                    <a:pt x="1382" y="2026"/>
                  </a:cubicBezTo>
                  <a:cubicBezTo>
                    <a:pt x="1093" y="2122"/>
                    <a:pt x="836" y="2251"/>
                    <a:pt x="611" y="2347"/>
                  </a:cubicBezTo>
                  <a:cubicBezTo>
                    <a:pt x="514" y="2412"/>
                    <a:pt x="418" y="2476"/>
                    <a:pt x="322" y="2540"/>
                  </a:cubicBezTo>
                  <a:cubicBezTo>
                    <a:pt x="225" y="2605"/>
                    <a:pt x="161" y="2637"/>
                    <a:pt x="96" y="2733"/>
                  </a:cubicBezTo>
                  <a:cubicBezTo>
                    <a:pt x="32" y="2830"/>
                    <a:pt x="0" y="2990"/>
                    <a:pt x="0" y="3087"/>
                  </a:cubicBezTo>
                  <a:cubicBezTo>
                    <a:pt x="0" y="3440"/>
                    <a:pt x="161" y="3762"/>
                    <a:pt x="418" y="4083"/>
                  </a:cubicBezTo>
                  <a:cubicBezTo>
                    <a:pt x="675" y="4405"/>
                    <a:pt x="1093" y="4662"/>
                    <a:pt x="1575" y="4662"/>
                  </a:cubicBezTo>
                  <a:cubicBezTo>
                    <a:pt x="2186" y="4662"/>
                    <a:pt x="2668" y="4598"/>
                    <a:pt x="3086" y="4598"/>
                  </a:cubicBezTo>
                  <a:cubicBezTo>
                    <a:pt x="3279" y="4598"/>
                    <a:pt x="3440" y="4630"/>
                    <a:pt x="3600" y="4630"/>
                  </a:cubicBezTo>
                  <a:cubicBezTo>
                    <a:pt x="3665" y="4662"/>
                    <a:pt x="3761" y="4694"/>
                    <a:pt x="3857" y="4758"/>
                  </a:cubicBezTo>
                  <a:cubicBezTo>
                    <a:pt x="4050" y="4823"/>
                    <a:pt x="4275" y="4951"/>
                    <a:pt x="4597" y="5048"/>
                  </a:cubicBezTo>
                  <a:cubicBezTo>
                    <a:pt x="4950" y="5144"/>
                    <a:pt x="5400" y="5240"/>
                    <a:pt x="6043" y="5240"/>
                  </a:cubicBezTo>
                  <a:cubicBezTo>
                    <a:pt x="6943" y="5240"/>
                    <a:pt x="7940" y="4887"/>
                    <a:pt x="8743" y="4533"/>
                  </a:cubicBezTo>
                  <a:cubicBezTo>
                    <a:pt x="9314" y="4305"/>
                    <a:pt x="9787" y="4061"/>
                    <a:pt x="10014" y="3938"/>
                  </a:cubicBezTo>
                  <a:lnTo>
                    <a:pt x="10014" y="3938"/>
                  </a:lnTo>
                  <a:cubicBezTo>
                    <a:pt x="10234" y="4031"/>
                    <a:pt x="10763" y="4253"/>
                    <a:pt x="11508" y="4565"/>
                  </a:cubicBezTo>
                  <a:cubicBezTo>
                    <a:pt x="11540" y="4582"/>
                    <a:pt x="11580" y="4590"/>
                    <a:pt x="11620" y="4590"/>
                  </a:cubicBezTo>
                  <a:cubicBezTo>
                    <a:pt x="11660" y="4590"/>
                    <a:pt x="11701" y="4582"/>
                    <a:pt x="11733" y="4565"/>
                  </a:cubicBezTo>
                  <a:cubicBezTo>
                    <a:pt x="11797" y="4501"/>
                    <a:pt x="11861" y="4437"/>
                    <a:pt x="11861" y="4340"/>
                  </a:cubicBezTo>
                  <a:lnTo>
                    <a:pt x="12086" y="1769"/>
                  </a:lnTo>
                  <a:cubicBezTo>
                    <a:pt x="12086" y="1608"/>
                    <a:pt x="11990" y="1512"/>
                    <a:pt x="11861" y="1480"/>
                  </a:cubicBezTo>
                  <a:cubicBezTo>
                    <a:pt x="9676" y="1126"/>
                    <a:pt x="7779" y="772"/>
                    <a:pt x="7104" y="644"/>
                  </a:cubicBezTo>
                  <a:cubicBezTo>
                    <a:pt x="6622" y="547"/>
                    <a:pt x="5979" y="387"/>
                    <a:pt x="5336" y="258"/>
                  </a:cubicBezTo>
                  <a:cubicBezTo>
                    <a:pt x="4693" y="130"/>
                    <a:pt x="4050" y="1"/>
                    <a:pt x="3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4436;p64">
              <a:extLst>
                <a:ext uri="{FF2B5EF4-FFF2-40B4-BE49-F238E27FC236}">
                  <a16:creationId xmlns:a16="http://schemas.microsoft.com/office/drawing/2014/main" id="{16981CBF-9DE0-415F-A8E1-182A266706B1}"/>
                </a:ext>
              </a:extLst>
            </p:cNvPr>
            <p:cNvSpPr/>
            <p:nvPr/>
          </p:nvSpPr>
          <p:spPr>
            <a:xfrm>
              <a:off x="4674150" y="1969900"/>
              <a:ext cx="309925" cy="357350"/>
            </a:xfrm>
            <a:custGeom>
              <a:avLst/>
              <a:gdLst/>
              <a:ahLst/>
              <a:cxnLst/>
              <a:rect l="l" t="t" r="r" b="b"/>
              <a:pathLst>
                <a:path w="12397" h="14294" extrusionOk="0">
                  <a:moveTo>
                    <a:pt x="10757" y="0"/>
                  </a:moveTo>
                  <a:cubicBezTo>
                    <a:pt x="10757" y="0"/>
                    <a:pt x="6868" y="1897"/>
                    <a:pt x="5357" y="3215"/>
                  </a:cubicBezTo>
                  <a:cubicBezTo>
                    <a:pt x="3878" y="4565"/>
                    <a:pt x="149" y="12922"/>
                    <a:pt x="53" y="13501"/>
                  </a:cubicBezTo>
                  <a:cubicBezTo>
                    <a:pt x="1" y="13972"/>
                    <a:pt x="1904" y="14293"/>
                    <a:pt x="2790" y="14293"/>
                  </a:cubicBezTo>
                  <a:cubicBezTo>
                    <a:pt x="2993" y="14293"/>
                    <a:pt x="3143" y="14276"/>
                    <a:pt x="3203" y="14240"/>
                  </a:cubicBezTo>
                  <a:cubicBezTo>
                    <a:pt x="3525" y="14080"/>
                    <a:pt x="9439" y="7297"/>
                    <a:pt x="10918" y="6140"/>
                  </a:cubicBezTo>
                  <a:cubicBezTo>
                    <a:pt x="12396" y="4983"/>
                    <a:pt x="11754" y="3568"/>
                    <a:pt x="11754" y="3568"/>
                  </a:cubicBezTo>
                  <a:lnTo>
                    <a:pt x="107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4437;p64">
              <a:extLst>
                <a:ext uri="{FF2B5EF4-FFF2-40B4-BE49-F238E27FC236}">
                  <a16:creationId xmlns:a16="http://schemas.microsoft.com/office/drawing/2014/main" id="{FC4AF9F4-3898-4793-B519-019BA6250339}"/>
                </a:ext>
              </a:extLst>
            </p:cNvPr>
            <p:cNvSpPr/>
            <p:nvPr/>
          </p:nvSpPr>
          <p:spPr>
            <a:xfrm>
              <a:off x="4669025" y="1962850"/>
              <a:ext cx="309425" cy="371100"/>
            </a:xfrm>
            <a:custGeom>
              <a:avLst/>
              <a:gdLst/>
              <a:ahLst/>
              <a:cxnLst/>
              <a:rect l="l" t="t" r="r" b="b"/>
              <a:pathLst>
                <a:path w="12377" h="14844" extrusionOk="0">
                  <a:moveTo>
                    <a:pt x="10941" y="0"/>
                  </a:moveTo>
                  <a:cubicBezTo>
                    <a:pt x="10905" y="0"/>
                    <a:pt x="10868" y="8"/>
                    <a:pt x="10834" y="25"/>
                  </a:cubicBezTo>
                  <a:cubicBezTo>
                    <a:pt x="10834" y="25"/>
                    <a:pt x="9869" y="507"/>
                    <a:pt x="8680" y="1150"/>
                  </a:cubicBezTo>
                  <a:cubicBezTo>
                    <a:pt x="7523" y="1825"/>
                    <a:pt x="6173" y="2629"/>
                    <a:pt x="5401" y="3304"/>
                  </a:cubicBezTo>
                  <a:cubicBezTo>
                    <a:pt x="5176" y="3497"/>
                    <a:pt x="4951" y="3786"/>
                    <a:pt x="4694" y="4172"/>
                  </a:cubicBezTo>
                  <a:cubicBezTo>
                    <a:pt x="3826" y="5426"/>
                    <a:pt x="2669" y="7676"/>
                    <a:pt x="1737" y="9669"/>
                  </a:cubicBezTo>
                  <a:cubicBezTo>
                    <a:pt x="1254" y="10697"/>
                    <a:pt x="837" y="11629"/>
                    <a:pt x="547" y="12337"/>
                  </a:cubicBezTo>
                  <a:cubicBezTo>
                    <a:pt x="387" y="12690"/>
                    <a:pt x="258" y="13012"/>
                    <a:pt x="162" y="13237"/>
                  </a:cubicBezTo>
                  <a:cubicBezTo>
                    <a:pt x="129" y="13365"/>
                    <a:pt x="65" y="13462"/>
                    <a:pt x="65" y="13558"/>
                  </a:cubicBezTo>
                  <a:cubicBezTo>
                    <a:pt x="33" y="13622"/>
                    <a:pt x="1" y="13687"/>
                    <a:pt x="1" y="13751"/>
                  </a:cubicBezTo>
                  <a:lnTo>
                    <a:pt x="1" y="13815"/>
                  </a:lnTo>
                  <a:cubicBezTo>
                    <a:pt x="1" y="13976"/>
                    <a:pt x="65" y="14105"/>
                    <a:pt x="162" y="14169"/>
                  </a:cubicBezTo>
                  <a:cubicBezTo>
                    <a:pt x="322" y="14330"/>
                    <a:pt x="515" y="14394"/>
                    <a:pt x="740" y="14490"/>
                  </a:cubicBezTo>
                  <a:cubicBezTo>
                    <a:pt x="1415" y="14715"/>
                    <a:pt x="2444" y="14844"/>
                    <a:pt x="3022" y="14844"/>
                  </a:cubicBezTo>
                  <a:lnTo>
                    <a:pt x="3312" y="14844"/>
                  </a:lnTo>
                  <a:cubicBezTo>
                    <a:pt x="3376" y="14812"/>
                    <a:pt x="3440" y="14812"/>
                    <a:pt x="3537" y="14780"/>
                  </a:cubicBezTo>
                  <a:cubicBezTo>
                    <a:pt x="3569" y="14747"/>
                    <a:pt x="3601" y="14715"/>
                    <a:pt x="3633" y="14715"/>
                  </a:cubicBezTo>
                  <a:cubicBezTo>
                    <a:pt x="3730" y="14619"/>
                    <a:pt x="3890" y="14458"/>
                    <a:pt x="4115" y="14233"/>
                  </a:cubicBezTo>
                  <a:cubicBezTo>
                    <a:pt x="4887" y="13430"/>
                    <a:pt x="6365" y="11758"/>
                    <a:pt x="7812" y="10183"/>
                  </a:cubicBezTo>
                  <a:cubicBezTo>
                    <a:pt x="8551" y="9379"/>
                    <a:pt x="9258" y="8608"/>
                    <a:pt x="9869" y="7965"/>
                  </a:cubicBezTo>
                  <a:cubicBezTo>
                    <a:pt x="10480" y="7354"/>
                    <a:pt x="10994" y="6840"/>
                    <a:pt x="11284" y="6615"/>
                  </a:cubicBezTo>
                  <a:cubicBezTo>
                    <a:pt x="12151" y="5972"/>
                    <a:pt x="12376" y="5168"/>
                    <a:pt x="12376" y="4590"/>
                  </a:cubicBezTo>
                  <a:cubicBezTo>
                    <a:pt x="12376" y="4108"/>
                    <a:pt x="12216" y="3754"/>
                    <a:pt x="12184" y="3722"/>
                  </a:cubicBezTo>
                  <a:cubicBezTo>
                    <a:pt x="12137" y="3628"/>
                    <a:pt x="12038" y="3568"/>
                    <a:pt x="11938" y="3568"/>
                  </a:cubicBezTo>
                  <a:cubicBezTo>
                    <a:pt x="11901" y="3568"/>
                    <a:pt x="11864" y="3576"/>
                    <a:pt x="11830" y="3593"/>
                  </a:cubicBezTo>
                  <a:cubicBezTo>
                    <a:pt x="11701" y="3658"/>
                    <a:pt x="11637" y="3818"/>
                    <a:pt x="11701" y="3947"/>
                  </a:cubicBezTo>
                  <a:cubicBezTo>
                    <a:pt x="11701" y="3979"/>
                    <a:pt x="11830" y="4236"/>
                    <a:pt x="11830" y="4590"/>
                  </a:cubicBezTo>
                  <a:cubicBezTo>
                    <a:pt x="11830" y="5040"/>
                    <a:pt x="11669" y="5618"/>
                    <a:pt x="10962" y="6197"/>
                  </a:cubicBezTo>
                  <a:cubicBezTo>
                    <a:pt x="10544" y="6518"/>
                    <a:pt x="9901" y="7161"/>
                    <a:pt x="9130" y="7965"/>
                  </a:cubicBezTo>
                  <a:cubicBezTo>
                    <a:pt x="7973" y="9186"/>
                    <a:pt x="6558" y="10729"/>
                    <a:pt x="5401" y="12015"/>
                  </a:cubicBezTo>
                  <a:cubicBezTo>
                    <a:pt x="4823" y="12658"/>
                    <a:pt x="4308" y="13237"/>
                    <a:pt x="3922" y="13655"/>
                  </a:cubicBezTo>
                  <a:cubicBezTo>
                    <a:pt x="3730" y="13847"/>
                    <a:pt x="3569" y="14008"/>
                    <a:pt x="3440" y="14137"/>
                  </a:cubicBezTo>
                  <a:cubicBezTo>
                    <a:pt x="3408" y="14201"/>
                    <a:pt x="3344" y="14233"/>
                    <a:pt x="3312" y="14265"/>
                  </a:cubicBezTo>
                  <a:lnTo>
                    <a:pt x="3280" y="14297"/>
                  </a:lnTo>
                  <a:lnTo>
                    <a:pt x="3022" y="14297"/>
                  </a:lnTo>
                  <a:cubicBezTo>
                    <a:pt x="2637" y="14297"/>
                    <a:pt x="1930" y="14233"/>
                    <a:pt x="1383" y="14105"/>
                  </a:cubicBezTo>
                  <a:cubicBezTo>
                    <a:pt x="1094" y="14040"/>
                    <a:pt x="837" y="13976"/>
                    <a:pt x="676" y="13880"/>
                  </a:cubicBezTo>
                  <a:cubicBezTo>
                    <a:pt x="618" y="13850"/>
                    <a:pt x="560" y="13821"/>
                    <a:pt x="525" y="13792"/>
                  </a:cubicBezTo>
                  <a:lnTo>
                    <a:pt x="525" y="13792"/>
                  </a:lnTo>
                  <a:cubicBezTo>
                    <a:pt x="560" y="13707"/>
                    <a:pt x="624" y="13498"/>
                    <a:pt x="740" y="13237"/>
                  </a:cubicBezTo>
                  <a:cubicBezTo>
                    <a:pt x="1158" y="12176"/>
                    <a:pt x="2090" y="10086"/>
                    <a:pt x="3119" y="8094"/>
                  </a:cubicBezTo>
                  <a:cubicBezTo>
                    <a:pt x="3601" y="7097"/>
                    <a:pt x="4115" y="6133"/>
                    <a:pt x="4565" y="5329"/>
                  </a:cubicBezTo>
                  <a:cubicBezTo>
                    <a:pt x="5048" y="4558"/>
                    <a:pt x="5465" y="3947"/>
                    <a:pt x="5755" y="3722"/>
                  </a:cubicBezTo>
                  <a:cubicBezTo>
                    <a:pt x="6462" y="3079"/>
                    <a:pt x="7812" y="2275"/>
                    <a:pt x="8937" y="1632"/>
                  </a:cubicBezTo>
                  <a:cubicBezTo>
                    <a:pt x="9516" y="1311"/>
                    <a:pt x="10062" y="1022"/>
                    <a:pt x="10448" y="829"/>
                  </a:cubicBezTo>
                  <a:cubicBezTo>
                    <a:pt x="10834" y="636"/>
                    <a:pt x="11059" y="507"/>
                    <a:pt x="11059" y="507"/>
                  </a:cubicBezTo>
                  <a:cubicBezTo>
                    <a:pt x="11219" y="443"/>
                    <a:pt x="11251" y="282"/>
                    <a:pt x="11187" y="154"/>
                  </a:cubicBezTo>
                  <a:cubicBezTo>
                    <a:pt x="11140" y="60"/>
                    <a:pt x="11041" y="0"/>
                    <a:pt x="10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4438;p64">
              <a:extLst>
                <a:ext uri="{FF2B5EF4-FFF2-40B4-BE49-F238E27FC236}">
                  <a16:creationId xmlns:a16="http://schemas.microsoft.com/office/drawing/2014/main" id="{0ECA0EF8-6661-484A-921F-AE3B746A4685}"/>
                </a:ext>
              </a:extLst>
            </p:cNvPr>
            <p:cNvSpPr/>
            <p:nvPr/>
          </p:nvSpPr>
          <p:spPr>
            <a:xfrm>
              <a:off x="4536450" y="2239600"/>
              <a:ext cx="249125" cy="205200"/>
            </a:xfrm>
            <a:custGeom>
              <a:avLst/>
              <a:gdLst/>
              <a:ahLst/>
              <a:cxnLst/>
              <a:rect l="l" t="t" r="r" b="b"/>
              <a:pathLst>
                <a:path w="9965" h="8208" extrusionOk="0">
                  <a:moveTo>
                    <a:pt x="8969" y="1"/>
                  </a:moveTo>
                  <a:cubicBezTo>
                    <a:pt x="8187" y="1"/>
                    <a:pt x="6975" y="977"/>
                    <a:pt x="6975" y="977"/>
                  </a:cubicBezTo>
                  <a:cubicBezTo>
                    <a:pt x="6975" y="977"/>
                    <a:pt x="4307" y="1556"/>
                    <a:pt x="3311" y="1974"/>
                  </a:cubicBezTo>
                  <a:cubicBezTo>
                    <a:pt x="2347" y="2392"/>
                    <a:pt x="0" y="5381"/>
                    <a:pt x="579" y="5542"/>
                  </a:cubicBezTo>
                  <a:cubicBezTo>
                    <a:pt x="602" y="5548"/>
                    <a:pt x="627" y="5551"/>
                    <a:pt x="654" y="5551"/>
                  </a:cubicBezTo>
                  <a:cubicBezTo>
                    <a:pt x="1283" y="5551"/>
                    <a:pt x="2732" y="3807"/>
                    <a:pt x="2732" y="3806"/>
                  </a:cubicBezTo>
                  <a:lnTo>
                    <a:pt x="2732" y="3806"/>
                  </a:lnTo>
                  <a:cubicBezTo>
                    <a:pt x="2732" y="3807"/>
                    <a:pt x="1511" y="5606"/>
                    <a:pt x="1350" y="6281"/>
                  </a:cubicBezTo>
                  <a:cubicBezTo>
                    <a:pt x="1172" y="6903"/>
                    <a:pt x="1022" y="8207"/>
                    <a:pt x="1527" y="8207"/>
                  </a:cubicBezTo>
                  <a:cubicBezTo>
                    <a:pt x="1571" y="8207"/>
                    <a:pt x="1618" y="8198"/>
                    <a:pt x="1672" y="8178"/>
                  </a:cubicBezTo>
                  <a:cubicBezTo>
                    <a:pt x="2347" y="7953"/>
                    <a:pt x="3664" y="6120"/>
                    <a:pt x="3664" y="6120"/>
                  </a:cubicBezTo>
                  <a:cubicBezTo>
                    <a:pt x="3664" y="6120"/>
                    <a:pt x="5304" y="5124"/>
                    <a:pt x="6654" y="5124"/>
                  </a:cubicBezTo>
                  <a:cubicBezTo>
                    <a:pt x="7972" y="5124"/>
                    <a:pt x="8872" y="2649"/>
                    <a:pt x="8872" y="2649"/>
                  </a:cubicBezTo>
                  <a:cubicBezTo>
                    <a:pt x="8872" y="2649"/>
                    <a:pt x="9965" y="1556"/>
                    <a:pt x="9547" y="399"/>
                  </a:cubicBezTo>
                  <a:cubicBezTo>
                    <a:pt x="9442" y="109"/>
                    <a:pt x="9229" y="1"/>
                    <a:pt x="89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4439;p64">
              <a:extLst>
                <a:ext uri="{FF2B5EF4-FFF2-40B4-BE49-F238E27FC236}">
                  <a16:creationId xmlns:a16="http://schemas.microsoft.com/office/drawing/2014/main" id="{8690B602-42D8-4712-B8B7-8874500D42D4}"/>
                </a:ext>
              </a:extLst>
            </p:cNvPr>
            <p:cNvSpPr/>
            <p:nvPr/>
          </p:nvSpPr>
          <p:spPr>
            <a:xfrm>
              <a:off x="4542075" y="2232675"/>
              <a:ext cx="241900" cy="219425"/>
            </a:xfrm>
            <a:custGeom>
              <a:avLst/>
              <a:gdLst/>
              <a:ahLst/>
              <a:cxnLst/>
              <a:rect l="l" t="t" r="r" b="b"/>
              <a:pathLst>
                <a:path w="9676" h="8777" extrusionOk="0">
                  <a:moveTo>
                    <a:pt x="8743" y="547"/>
                  </a:moveTo>
                  <a:cubicBezTo>
                    <a:pt x="8840" y="547"/>
                    <a:pt x="8904" y="579"/>
                    <a:pt x="8936" y="579"/>
                  </a:cubicBezTo>
                  <a:cubicBezTo>
                    <a:pt x="9000" y="611"/>
                    <a:pt x="9033" y="676"/>
                    <a:pt x="9065" y="772"/>
                  </a:cubicBezTo>
                  <a:cubicBezTo>
                    <a:pt x="9129" y="933"/>
                    <a:pt x="9129" y="1061"/>
                    <a:pt x="9129" y="1222"/>
                  </a:cubicBezTo>
                  <a:cubicBezTo>
                    <a:pt x="9161" y="1608"/>
                    <a:pt x="8968" y="1994"/>
                    <a:pt x="8808" y="2283"/>
                  </a:cubicBezTo>
                  <a:cubicBezTo>
                    <a:pt x="8711" y="2411"/>
                    <a:pt x="8647" y="2540"/>
                    <a:pt x="8583" y="2604"/>
                  </a:cubicBezTo>
                  <a:lnTo>
                    <a:pt x="8486" y="2701"/>
                  </a:lnTo>
                  <a:lnTo>
                    <a:pt x="8486" y="2733"/>
                  </a:lnTo>
                  <a:lnTo>
                    <a:pt x="8454" y="2733"/>
                  </a:lnTo>
                  <a:lnTo>
                    <a:pt x="8390" y="2829"/>
                  </a:lnTo>
                  <a:lnTo>
                    <a:pt x="8390" y="2862"/>
                  </a:lnTo>
                  <a:cubicBezTo>
                    <a:pt x="8358" y="2958"/>
                    <a:pt x="8100" y="3569"/>
                    <a:pt x="7747" y="4115"/>
                  </a:cubicBezTo>
                  <a:cubicBezTo>
                    <a:pt x="7554" y="4404"/>
                    <a:pt x="7329" y="4662"/>
                    <a:pt x="7104" y="4854"/>
                  </a:cubicBezTo>
                  <a:cubicBezTo>
                    <a:pt x="6879" y="5047"/>
                    <a:pt x="6654" y="5144"/>
                    <a:pt x="6429" y="5144"/>
                  </a:cubicBezTo>
                  <a:cubicBezTo>
                    <a:pt x="5690" y="5144"/>
                    <a:pt x="4918" y="5401"/>
                    <a:pt x="4307" y="5658"/>
                  </a:cubicBezTo>
                  <a:cubicBezTo>
                    <a:pt x="3729" y="5915"/>
                    <a:pt x="3311" y="6172"/>
                    <a:pt x="3311" y="6172"/>
                  </a:cubicBezTo>
                  <a:lnTo>
                    <a:pt x="3214" y="6237"/>
                  </a:lnTo>
                  <a:cubicBezTo>
                    <a:pt x="3214" y="6237"/>
                    <a:pt x="3150" y="6333"/>
                    <a:pt x="2989" y="6526"/>
                  </a:cubicBezTo>
                  <a:cubicBezTo>
                    <a:pt x="2797" y="6783"/>
                    <a:pt x="2475" y="7169"/>
                    <a:pt x="2154" y="7522"/>
                  </a:cubicBezTo>
                  <a:cubicBezTo>
                    <a:pt x="1993" y="7683"/>
                    <a:pt x="1832" y="7844"/>
                    <a:pt x="1704" y="7972"/>
                  </a:cubicBezTo>
                  <a:cubicBezTo>
                    <a:pt x="1543" y="8101"/>
                    <a:pt x="1414" y="8198"/>
                    <a:pt x="1350" y="8230"/>
                  </a:cubicBezTo>
                  <a:lnTo>
                    <a:pt x="1318" y="8230"/>
                  </a:lnTo>
                  <a:lnTo>
                    <a:pt x="1286" y="8198"/>
                  </a:lnTo>
                  <a:cubicBezTo>
                    <a:pt x="1254" y="8133"/>
                    <a:pt x="1222" y="7940"/>
                    <a:pt x="1222" y="7715"/>
                  </a:cubicBezTo>
                  <a:cubicBezTo>
                    <a:pt x="1222" y="7362"/>
                    <a:pt x="1286" y="6912"/>
                    <a:pt x="1382" y="6622"/>
                  </a:cubicBezTo>
                  <a:cubicBezTo>
                    <a:pt x="1414" y="6494"/>
                    <a:pt x="1511" y="6269"/>
                    <a:pt x="1639" y="6012"/>
                  </a:cubicBezTo>
                  <a:cubicBezTo>
                    <a:pt x="1832" y="5626"/>
                    <a:pt x="2122" y="5176"/>
                    <a:pt x="2347" y="4822"/>
                  </a:cubicBezTo>
                  <a:cubicBezTo>
                    <a:pt x="2443" y="4662"/>
                    <a:pt x="2572" y="4501"/>
                    <a:pt x="2636" y="4404"/>
                  </a:cubicBezTo>
                  <a:cubicBezTo>
                    <a:pt x="2659" y="4359"/>
                    <a:pt x="2677" y="4321"/>
                    <a:pt x="2692" y="4292"/>
                  </a:cubicBezTo>
                  <a:lnTo>
                    <a:pt x="2692" y="4292"/>
                  </a:lnTo>
                  <a:cubicBezTo>
                    <a:pt x="2718" y="4261"/>
                    <a:pt x="2732" y="4244"/>
                    <a:pt x="2732" y="4244"/>
                  </a:cubicBezTo>
                  <a:lnTo>
                    <a:pt x="2720" y="4235"/>
                  </a:lnTo>
                  <a:lnTo>
                    <a:pt x="2720" y="4235"/>
                  </a:lnTo>
                  <a:cubicBezTo>
                    <a:pt x="2728" y="4219"/>
                    <a:pt x="2732" y="4212"/>
                    <a:pt x="2732" y="4212"/>
                  </a:cubicBezTo>
                  <a:cubicBezTo>
                    <a:pt x="2829" y="4115"/>
                    <a:pt x="2797" y="3954"/>
                    <a:pt x="2668" y="3858"/>
                  </a:cubicBezTo>
                  <a:cubicBezTo>
                    <a:pt x="2628" y="3818"/>
                    <a:pt x="2576" y="3800"/>
                    <a:pt x="2522" y="3800"/>
                  </a:cubicBezTo>
                  <a:cubicBezTo>
                    <a:pt x="2448" y="3800"/>
                    <a:pt x="2370" y="3834"/>
                    <a:pt x="2314" y="3890"/>
                  </a:cubicBezTo>
                  <a:lnTo>
                    <a:pt x="2250" y="3987"/>
                  </a:lnTo>
                  <a:cubicBezTo>
                    <a:pt x="2122" y="4147"/>
                    <a:pt x="1768" y="4565"/>
                    <a:pt x="1350" y="4919"/>
                  </a:cubicBezTo>
                  <a:cubicBezTo>
                    <a:pt x="1157" y="5112"/>
                    <a:pt x="964" y="5272"/>
                    <a:pt x="804" y="5401"/>
                  </a:cubicBezTo>
                  <a:cubicBezTo>
                    <a:pt x="725" y="5448"/>
                    <a:pt x="646" y="5488"/>
                    <a:pt x="582" y="5516"/>
                  </a:cubicBezTo>
                  <a:lnTo>
                    <a:pt x="582" y="5516"/>
                  </a:lnTo>
                  <a:cubicBezTo>
                    <a:pt x="590" y="5499"/>
                    <a:pt x="599" y="5482"/>
                    <a:pt x="611" y="5465"/>
                  </a:cubicBezTo>
                  <a:cubicBezTo>
                    <a:pt x="772" y="5079"/>
                    <a:pt x="1254" y="4372"/>
                    <a:pt x="1800" y="3762"/>
                  </a:cubicBezTo>
                  <a:cubicBezTo>
                    <a:pt x="2057" y="3472"/>
                    <a:pt x="2314" y="3183"/>
                    <a:pt x="2572" y="2958"/>
                  </a:cubicBezTo>
                  <a:cubicBezTo>
                    <a:pt x="2829" y="2733"/>
                    <a:pt x="3054" y="2540"/>
                    <a:pt x="3214" y="2508"/>
                  </a:cubicBezTo>
                  <a:cubicBezTo>
                    <a:pt x="3664" y="2315"/>
                    <a:pt x="4597" y="2058"/>
                    <a:pt x="5368" y="1865"/>
                  </a:cubicBezTo>
                  <a:cubicBezTo>
                    <a:pt x="5754" y="1769"/>
                    <a:pt x="6107" y="1672"/>
                    <a:pt x="6365" y="1608"/>
                  </a:cubicBezTo>
                  <a:cubicBezTo>
                    <a:pt x="6654" y="1544"/>
                    <a:pt x="6815" y="1511"/>
                    <a:pt x="6815" y="1511"/>
                  </a:cubicBezTo>
                  <a:lnTo>
                    <a:pt x="6911" y="1479"/>
                  </a:lnTo>
                  <a:lnTo>
                    <a:pt x="6975" y="1415"/>
                  </a:lnTo>
                  <a:cubicBezTo>
                    <a:pt x="7072" y="1351"/>
                    <a:pt x="7393" y="1094"/>
                    <a:pt x="7747" y="901"/>
                  </a:cubicBezTo>
                  <a:cubicBezTo>
                    <a:pt x="8100" y="708"/>
                    <a:pt x="8486" y="547"/>
                    <a:pt x="8743" y="547"/>
                  </a:cubicBezTo>
                  <a:close/>
                  <a:moveTo>
                    <a:pt x="8743" y="1"/>
                  </a:moveTo>
                  <a:cubicBezTo>
                    <a:pt x="8486" y="1"/>
                    <a:pt x="8229" y="97"/>
                    <a:pt x="8004" y="194"/>
                  </a:cubicBezTo>
                  <a:cubicBezTo>
                    <a:pt x="7389" y="434"/>
                    <a:pt x="6818" y="853"/>
                    <a:pt x="6644" y="1005"/>
                  </a:cubicBezTo>
                  <a:lnTo>
                    <a:pt x="6644" y="1005"/>
                  </a:lnTo>
                  <a:cubicBezTo>
                    <a:pt x="6485" y="1037"/>
                    <a:pt x="5897" y="1159"/>
                    <a:pt x="5240" y="1351"/>
                  </a:cubicBezTo>
                  <a:cubicBezTo>
                    <a:pt x="4436" y="1544"/>
                    <a:pt x="3536" y="1769"/>
                    <a:pt x="2989" y="1994"/>
                  </a:cubicBezTo>
                  <a:cubicBezTo>
                    <a:pt x="2732" y="2122"/>
                    <a:pt x="2411" y="2347"/>
                    <a:pt x="2089" y="2669"/>
                  </a:cubicBezTo>
                  <a:cubicBezTo>
                    <a:pt x="1639" y="3119"/>
                    <a:pt x="1125" y="3697"/>
                    <a:pt x="707" y="4244"/>
                  </a:cubicBezTo>
                  <a:cubicBezTo>
                    <a:pt x="514" y="4533"/>
                    <a:pt x="354" y="4790"/>
                    <a:pt x="225" y="5015"/>
                  </a:cubicBezTo>
                  <a:cubicBezTo>
                    <a:pt x="161" y="5144"/>
                    <a:pt x="96" y="5240"/>
                    <a:pt x="64" y="5369"/>
                  </a:cubicBezTo>
                  <a:cubicBezTo>
                    <a:pt x="32" y="5465"/>
                    <a:pt x="0" y="5562"/>
                    <a:pt x="0" y="5658"/>
                  </a:cubicBezTo>
                  <a:cubicBezTo>
                    <a:pt x="0" y="5755"/>
                    <a:pt x="32" y="5819"/>
                    <a:pt x="64" y="5915"/>
                  </a:cubicBezTo>
                  <a:cubicBezTo>
                    <a:pt x="129" y="5980"/>
                    <a:pt x="193" y="6044"/>
                    <a:pt x="289" y="6076"/>
                  </a:cubicBezTo>
                  <a:cubicBezTo>
                    <a:pt x="354" y="6076"/>
                    <a:pt x="386" y="6108"/>
                    <a:pt x="450" y="6108"/>
                  </a:cubicBezTo>
                  <a:cubicBezTo>
                    <a:pt x="579" y="6108"/>
                    <a:pt x="707" y="6044"/>
                    <a:pt x="836" y="5980"/>
                  </a:cubicBezTo>
                  <a:cubicBezTo>
                    <a:pt x="933" y="5935"/>
                    <a:pt x="1033" y="5877"/>
                    <a:pt x="1132" y="5811"/>
                  </a:cubicBezTo>
                  <a:lnTo>
                    <a:pt x="1132" y="5811"/>
                  </a:lnTo>
                  <a:cubicBezTo>
                    <a:pt x="1012" y="6077"/>
                    <a:pt x="896" y="6314"/>
                    <a:pt x="836" y="6494"/>
                  </a:cubicBezTo>
                  <a:cubicBezTo>
                    <a:pt x="772" y="6815"/>
                    <a:pt x="707" y="7297"/>
                    <a:pt x="707" y="7715"/>
                  </a:cubicBezTo>
                  <a:cubicBezTo>
                    <a:pt x="707" y="7940"/>
                    <a:pt x="707" y="8165"/>
                    <a:pt x="772" y="8358"/>
                  </a:cubicBezTo>
                  <a:cubicBezTo>
                    <a:pt x="836" y="8455"/>
                    <a:pt x="868" y="8551"/>
                    <a:pt x="964" y="8648"/>
                  </a:cubicBezTo>
                  <a:cubicBezTo>
                    <a:pt x="1061" y="8712"/>
                    <a:pt x="1189" y="8776"/>
                    <a:pt x="1318" y="8776"/>
                  </a:cubicBezTo>
                  <a:cubicBezTo>
                    <a:pt x="1382" y="8776"/>
                    <a:pt x="1447" y="8744"/>
                    <a:pt x="1543" y="8712"/>
                  </a:cubicBezTo>
                  <a:cubicBezTo>
                    <a:pt x="1768" y="8615"/>
                    <a:pt x="1993" y="8455"/>
                    <a:pt x="2218" y="8230"/>
                  </a:cubicBezTo>
                  <a:cubicBezTo>
                    <a:pt x="2822" y="7654"/>
                    <a:pt x="3478" y="6770"/>
                    <a:pt x="3632" y="6591"/>
                  </a:cubicBezTo>
                  <a:lnTo>
                    <a:pt x="3632" y="6591"/>
                  </a:lnTo>
                  <a:lnTo>
                    <a:pt x="3632" y="6590"/>
                  </a:lnTo>
                  <a:cubicBezTo>
                    <a:pt x="3793" y="6494"/>
                    <a:pt x="4243" y="6269"/>
                    <a:pt x="4757" y="6044"/>
                  </a:cubicBezTo>
                  <a:cubicBezTo>
                    <a:pt x="5272" y="5851"/>
                    <a:pt x="5882" y="5658"/>
                    <a:pt x="6429" y="5658"/>
                  </a:cubicBezTo>
                  <a:cubicBezTo>
                    <a:pt x="6847" y="5658"/>
                    <a:pt x="7200" y="5465"/>
                    <a:pt x="7490" y="5208"/>
                  </a:cubicBezTo>
                  <a:cubicBezTo>
                    <a:pt x="7940" y="4822"/>
                    <a:pt x="8293" y="4276"/>
                    <a:pt x="8518" y="3826"/>
                  </a:cubicBezTo>
                  <a:cubicBezTo>
                    <a:pt x="8718" y="3476"/>
                    <a:pt x="8840" y="3185"/>
                    <a:pt x="8885" y="3057"/>
                  </a:cubicBezTo>
                  <a:lnTo>
                    <a:pt x="8885" y="3057"/>
                  </a:lnTo>
                  <a:cubicBezTo>
                    <a:pt x="8960" y="2972"/>
                    <a:pt x="9117" y="2806"/>
                    <a:pt x="9258" y="2572"/>
                  </a:cubicBezTo>
                  <a:cubicBezTo>
                    <a:pt x="9450" y="2219"/>
                    <a:pt x="9675" y="1769"/>
                    <a:pt x="9675" y="1222"/>
                  </a:cubicBezTo>
                  <a:cubicBezTo>
                    <a:pt x="9675" y="1029"/>
                    <a:pt x="9643" y="804"/>
                    <a:pt x="9579" y="579"/>
                  </a:cubicBezTo>
                  <a:cubicBezTo>
                    <a:pt x="9515" y="386"/>
                    <a:pt x="9386" y="226"/>
                    <a:pt x="9225" y="129"/>
                  </a:cubicBezTo>
                  <a:cubicBezTo>
                    <a:pt x="9065" y="33"/>
                    <a:pt x="8904" y="1"/>
                    <a:pt x="87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4440;p64">
              <a:extLst>
                <a:ext uri="{FF2B5EF4-FFF2-40B4-BE49-F238E27FC236}">
                  <a16:creationId xmlns:a16="http://schemas.microsoft.com/office/drawing/2014/main" id="{5C719C95-1C9F-4E45-9810-25B6EC3B4182}"/>
                </a:ext>
              </a:extLst>
            </p:cNvPr>
            <p:cNvSpPr/>
            <p:nvPr/>
          </p:nvSpPr>
          <p:spPr>
            <a:xfrm>
              <a:off x="4681900" y="2220000"/>
              <a:ext cx="85200" cy="103700"/>
            </a:xfrm>
            <a:custGeom>
              <a:avLst/>
              <a:gdLst/>
              <a:ahLst/>
              <a:cxnLst/>
              <a:rect l="l" t="t" r="r" b="b"/>
              <a:pathLst>
                <a:path w="3408" h="4148" extrusionOk="0">
                  <a:moveTo>
                    <a:pt x="1137" y="1"/>
                  </a:moveTo>
                  <a:cubicBezTo>
                    <a:pt x="788" y="1"/>
                    <a:pt x="579" y="592"/>
                    <a:pt x="579" y="1183"/>
                  </a:cubicBezTo>
                  <a:cubicBezTo>
                    <a:pt x="579" y="2018"/>
                    <a:pt x="1415" y="2276"/>
                    <a:pt x="1415" y="2276"/>
                  </a:cubicBezTo>
                  <a:cubicBezTo>
                    <a:pt x="1415" y="2276"/>
                    <a:pt x="0" y="3594"/>
                    <a:pt x="836" y="4011"/>
                  </a:cubicBezTo>
                  <a:cubicBezTo>
                    <a:pt x="1026" y="4110"/>
                    <a:pt x="1218" y="4148"/>
                    <a:pt x="1400" y="4148"/>
                  </a:cubicBezTo>
                  <a:cubicBezTo>
                    <a:pt x="1988" y="4148"/>
                    <a:pt x="2475" y="3754"/>
                    <a:pt x="2475" y="3754"/>
                  </a:cubicBezTo>
                  <a:lnTo>
                    <a:pt x="3407" y="1086"/>
                  </a:lnTo>
                  <a:lnTo>
                    <a:pt x="3407" y="1086"/>
                  </a:lnTo>
                  <a:cubicBezTo>
                    <a:pt x="3407" y="1086"/>
                    <a:pt x="3369" y="1090"/>
                    <a:pt x="3302" y="1090"/>
                  </a:cubicBezTo>
                  <a:cubicBezTo>
                    <a:pt x="3012" y="1090"/>
                    <a:pt x="2188" y="1026"/>
                    <a:pt x="1640" y="347"/>
                  </a:cubicBezTo>
                  <a:cubicBezTo>
                    <a:pt x="1451" y="102"/>
                    <a:pt x="1282" y="1"/>
                    <a:pt x="11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4441;p64">
              <a:extLst>
                <a:ext uri="{FF2B5EF4-FFF2-40B4-BE49-F238E27FC236}">
                  <a16:creationId xmlns:a16="http://schemas.microsoft.com/office/drawing/2014/main" id="{DC71D914-1A48-4858-B2BA-B81284435356}"/>
                </a:ext>
              </a:extLst>
            </p:cNvPr>
            <p:cNvSpPr/>
            <p:nvPr/>
          </p:nvSpPr>
          <p:spPr>
            <a:xfrm>
              <a:off x="4689125" y="2213400"/>
              <a:ext cx="84400" cy="116550"/>
            </a:xfrm>
            <a:custGeom>
              <a:avLst/>
              <a:gdLst/>
              <a:ahLst/>
              <a:cxnLst/>
              <a:rect l="l" t="t" r="r" b="b"/>
              <a:pathLst>
                <a:path w="3376" h="4662" extrusionOk="0">
                  <a:moveTo>
                    <a:pt x="836" y="0"/>
                  </a:moveTo>
                  <a:cubicBezTo>
                    <a:pt x="675" y="0"/>
                    <a:pt x="547" y="64"/>
                    <a:pt x="418" y="193"/>
                  </a:cubicBezTo>
                  <a:cubicBezTo>
                    <a:pt x="258" y="322"/>
                    <a:pt x="193" y="514"/>
                    <a:pt x="129" y="740"/>
                  </a:cubicBezTo>
                  <a:cubicBezTo>
                    <a:pt x="65" y="965"/>
                    <a:pt x="33" y="1190"/>
                    <a:pt x="33" y="1447"/>
                  </a:cubicBezTo>
                  <a:cubicBezTo>
                    <a:pt x="0" y="1961"/>
                    <a:pt x="290" y="2315"/>
                    <a:pt x="547" y="2507"/>
                  </a:cubicBezTo>
                  <a:cubicBezTo>
                    <a:pt x="589" y="2543"/>
                    <a:pt x="632" y="2575"/>
                    <a:pt x="674" y="2602"/>
                  </a:cubicBezTo>
                  <a:lnTo>
                    <a:pt x="674" y="2602"/>
                  </a:lnTo>
                  <a:cubicBezTo>
                    <a:pt x="614" y="2669"/>
                    <a:pt x="548" y="2745"/>
                    <a:pt x="483" y="2829"/>
                  </a:cubicBezTo>
                  <a:cubicBezTo>
                    <a:pt x="386" y="2957"/>
                    <a:pt x="258" y="3118"/>
                    <a:pt x="161" y="3311"/>
                  </a:cubicBezTo>
                  <a:cubicBezTo>
                    <a:pt x="65" y="3472"/>
                    <a:pt x="0" y="3665"/>
                    <a:pt x="0" y="3858"/>
                  </a:cubicBezTo>
                  <a:cubicBezTo>
                    <a:pt x="0" y="3986"/>
                    <a:pt x="33" y="4115"/>
                    <a:pt x="97" y="4243"/>
                  </a:cubicBezTo>
                  <a:cubicBezTo>
                    <a:pt x="161" y="4340"/>
                    <a:pt x="290" y="4436"/>
                    <a:pt x="418" y="4500"/>
                  </a:cubicBezTo>
                  <a:cubicBezTo>
                    <a:pt x="643" y="4629"/>
                    <a:pt x="901" y="4661"/>
                    <a:pt x="1126" y="4661"/>
                  </a:cubicBezTo>
                  <a:cubicBezTo>
                    <a:pt x="1833" y="4661"/>
                    <a:pt x="2347" y="4243"/>
                    <a:pt x="2347" y="4211"/>
                  </a:cubicBezTo>
                  <a:cubicBezTo>
                    <a:pt x="2476" y="4147"/>
                    <a:pt x="2508" y="3954"/>
                    <a:pt x="2411" y="3858"/>
                  </a:cubicBezTo>
                  <a:cubicBezTo>
                    <a:pt x="2355" y="3782"/>
                    <a:pt x="2276" y="3751"/>
                    <a:pt x="2195" y="3751"/>
                  </a:cubicBezTo>
                  <a:cubicBezTo>
                    <a:pt x="2138" y="3751"/>
                    <a:pt x="2079" y="3767"/>
                    <a:pt x="2026" y="3793"/>
                  </a:cubicBezTo>
                  <a:cubicBezTo>
                    <a:pt x="1993" y="3825"/>
                    <a:pt x="1576" y="4147"/>
                    <a:pt x="1126" y="4147"/>
                  </a:cubicBezTo>
                  <a:cubicBezTo>
                    <a:pt x="965" y="4147"/>
                    <a:pt x="804" y="4115"/>
                    <a:pt x="643" y="4018"/>
                  </a:cubicBezTo>
                  <a:cubicBezTo>
                    <a:pt x="579" y="3986"/>
                    <a:pt x="579" y="3954"/>
                    <a:pt x="547" y="3954"/>
                  </a:cubicBezTo>
                  <a:lnTo>
                    <a:pt x="547" y="3858"/>
                  </a:lnTo>
                  <a:cubicBezTo>
                    <a:pt x="547" y="3793"/>
                    <a:pt x="579" y="3665"/>
                    <a:pt x="643" y="3536"/>
                  </a:cubicBezTo>
                  <a:cubicBezTo>
                    <a:pt x="740" y="3343"/>
                    <a:pt x="901" y="3150"/>
                    <a:pt x="1061" y="2990"/>
                  </a:cubicBezTo>
                  <a:cubicBezTo>
                    <a:pt x="1126" y="2893"/>
                    <a:pt x="1190" y="2829"/>
                    <a:pt x="1222" y="2797"/>
                  </a:cubicBezTo>
                  <a:lnTo>
                    <a:pt x="1286" y="2732"/>
                  </a:lnTo>
                  <a:cubicBezTo>
                    <a:pt x="1383" y="2668"/>
                    <a:pt x="1383" y="2572"/>
                    <a:pt x="1383" y="2475"/>
                  </a:cubicBezTo>
                  <a:cubicBezTo>
                    <a:pt x="1351" y="2379"/>
                    <a:pt x="1286" y="2282"/>
                    <a:pt x="1190" y="2282"/>
                  </a:cubicBezTo>
                  <a:cubicBezTo>
                    <a:pt x="1190" y="2282"/>
                    <a:pt x="997" y="2218"/>
                    <a:pt x="868" y="2090"/>
                  </a:cubicBezTo>
                  <a:cubicBezTo>
                    <a:pt x="708" y="1929"/>
                    <a:pt x="547" y="1768"/>
                    <a:pt x="547" y="1447"/>
                  </a:cubicBezTo>
                  <a:cubicBezTo>
                    <a:pt x="547" y="1190"/>
                    <a:pt x="611" y="932"/>
                    <a:pt x="675" y="740"/>
                  </a:cubicBezTo>
                  <a:cubicBezTo>
                    <a:pt x="708" y="675"/>
                    <a:pt x="772" y="611"/>
                    <a:pt x="804" y="579"/>
                  </a:cubicBezTo>
                  <a:lnTo>
                    <a:pt x="836" y="547"/>
                  </a:lnTo>
                  <a:cubicBezTo>
                    <a:pt x="868" y="547"/>
                    <a:pt x="901" y="547"/>
                    <a:pt x="933" y="579"/>
                  </a:cubicBezTo>
                  <a:cubicBezTo>
                    <a:pt x="997" y="611"/>
                    <a:pt x="1061" y="675"/>
                    <a:pt x="1158" y="772"/>
                  </a:cubicBezTo>
                  <a:cubicBezTo>
                    <a:pt x="1479" y="1190"/>
                    <a:pt x="1865" y="1382"/>
                    <a:pt x="2218" y="1511"/>
                  </a:cubicBezTo>
                  <a:cubicBezTo>
                    <a:pt x="2572" y="1607"/>
                    <a:pt x="2861" y="1640"/>
                    <a:pt x="3022" y="1640"/>
                  </a:cubicBezTo>
                  <a:lnTo>
                    <a:pt x="3118" y="1640"/>
                  </a:lnTo>
                  <a:cubicBezTo>
                    <a:pt x="3279" y="1607"/>
                    <a:pt x="3376" y="1479"/>
                    <a:pt x="3376" y="1350"/>
                  </a:cubicBezTo>
                  <a:cubicBezTo>
                    <a:pt x="3376" y="1190"/>
                    <a:pt x="3247" y="1093"/>
                    <a:pt x="3086" y="1093"/>
                  </a:cubicBezTo>
                  <a:lnTo>
                    <a:pt x="3022" y="1093"/>
                  </a:lnTo>
                  <a:cubicBezTo>
                    <a:pt x="2893" y="1093"/>
                    <a:pt x="2668" y="1093"/>
                    <a:pt x="2379" y="997"/>
                  </a:cubicBezTo>
                  <a:cubicBezTo>
                    <a:pt x="2122" y="900"/>
                    <a:pt x="1801" y="740"/>
                    <a:pt x="1576" y="450"/>
                  </a:cubicBezTo>
                  <a:cubicBezTo>
                    <a:pt x="1447" y="322"/>
                    <a:pt x="1351" y="193"/>
                    <a:pt x="1222" y="129"/>
                  </a:cubicBezTo>
                  <a:cubicBezTo>
                    <a:pt x="1126" y="64"/>
                    <a:pt x="997" y="0"/>
                    <a:pt x="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4442;p64">
              <a:extLst>
                <a:ext uri="{FF2B5EF4-FFF2-40B4-BE49-F238E27FC236}">
                  <a16:creationId xmlns:a16="http://schemas.microsoft.com/office/drawing/2014/main" id="{75D59FE3-30C9-4D10-8B95-68B59CE97DC0}"/>
                </a:ext>
              </a:extLst>
            </p:cNvPr>
            <p:cNvSpPr/>
            <p:nvPr/>
          </p:nvSpPr>
          <p:spPr>
            <a:xfrm>
              <a:off x="5131100" y="2759925"/>
              <a:ext cx="513550" cy="155050"/>
            </a:xfrm>
            <a:custGeom>
              <a:avLst/>
              <a:gdLst/>
              <a:ahLst/>
              <a:cxnLst/>
              <a:rect l="l" t="t" r="r" b="b"/>
              <a:pathLst>
                <a:path w="20542" h="6202" extrusionOk="0">
                  <a:moveTo>
                    <a:pt x="8655" y="1"/>
                  </a:moveTo>
                  <a:cubicBezTo>
                    <a:pt x="6886" y="1"/>
                    <a:pt x="2639" y="1734"/>
                    <a:pt x="1351" y="2183"/>
                  </a:cubicBezTo>
                  <a:cubicBezTo>
                    <a:pt x="1" y="2665"/>
                    <a:pt x="1351" y="3051"/>
                    <a:pt x="2830" y="3340"/>
                  </a:cubicBezTo>
                  <a:cubicBezTo>
                    <a:pt x="3125" y="3398"/>
                    <a:pt x="3479" y="3421"/>
                    <a:pt x="3855" y="3421"/>
                  </a:cubicBezTo>
                  <a:cubicBezTo>
                    <a:pt x="5361" y="3421"/>
                    <a:pt x="7233" y="3051"/>
                    <a:pt x="7233" y="3051"/>
                  </a:cubicBezTo>
                  <a:lnTo>
                    <a:pt x="7233" y="3051"/>
                  </a:lnTo>
                  <a:cubicBezTo>
                    <a:pt x="7233" y="3051"/>
                    <a:pt x="4019" y="4433"/>
                    <a:pt x="4790" y="4626"/>
                  </a:cubicBezTo>
                  <a:cubicBezTo>
                    <a:pt x="4941" y="4664"/>
                    <a:pt x="5122" y="4680"/>
                    <a:pt x="5327" y="4680"/>
                  </a:cubicBezTo>
                  <a:cubicBezTo>
                    <a:pt x="6170" y="4680"/>
                    <a:pt x="7407" y="4415"/>
                    <a:pt x="8519" y="4337"/>
                  </a:cubicBezTo>
                  <a:cubicBezTo>
                    <a:pt x="9869" y="4241"/>
                    <a:pt x="11251" y="2955"/>
                    <a:pt x="11251" y="2955"/>
                  </a:cubicBezTo>
                  <a:cubicBezTo>
                    <a:pt x="11251" y="2955"/>
                    <a:pt x="17809" y="6201"/>
                    <a:pt x="18580" y="6201"/>
                  </a:cubicBezTo>
                  <a:cubicBezTo>
                    <a:pt x="19352" y="6201"/>
                    <a:pt x="20541" y="3855"/>
                    <a:pt x="18870" y="2858"/>
                  </a:cubicBezTo>
                  <a:cubicBezTo>
                    <a:pt x="17198" y="1894"/>
                    <a:pt x="14562" y="1090"/>
                    <a:pt x="14562" y="1090"/>
                  </a:cubicBezTo>
                  <a:cubicBezTo>
                    <a:pt x="14562" y="1090"/>
                    <a:pt x="10448" y="319"/>
                    <a:pt x="9001" y="30"/>
                  </a:cubicBezTo>
                  <a:cubicBezTo>
                    <a:pt x="8901" y="10"/>
                    <a:pt x="8784" y="1"/>
                    <a:pt x="86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4443;p64">
              <a:extLst>
                <a:ext uri="{FF2B5EF4-FFF2-40B4-BE49-F238E27FC236}">
                  <a16:creationId xmlns:a16="http://schemas.microsoft.com/office/drawing/2014/main" id="{97C158CB-B351-4E59-9434-A06C03C45C60}"/>
                </a:ext>
              </a:extLst>
            </p:cNvPr>
            <p:cNvSpPr/>
            <p:nvPr/>
          </p:nvSpPr>
          <p:spPr>
            <a:xfrm>
              <a:off x="5143975" y="2753425"/>
              <a:ext cx="487000" cy="167975"/>
            </a:xfrm>
            <a:custGeom>
              <a:avLst/>
              <a:gdLst/>
              <a:ahLst/>
              <a:cxnLst/>
              <a:rect l="l" t="t" r="r" b="b"/>
              <a:pathLst>
                <a:path w="19480" h="6719" extrusionOk="0">
                  <a:moveTo>
                    <a:pt x="8133" y="515"/>
                  </a:moveTo>
                  <a:cubicBezTo>
                    <a:pt x="8261" y="515"/>
                    <a:pt x="8358" y="547"/>
                    <a:pt x="8422" y="547"/>
                  </a:cubicBezTo>
                  <a:cubicBezTo>
                    <a:pt x="9901" y="836"/>
                    <a:pt x="14015" y="1640"/>
                    <a:pt x="14015" y="1640"/>
                  </a:cubicBezTo>
                  <a:lnTo>
                    <a:pt x="14017" y="1621"/>
                  </a:lnTo>
                  <a:lnTo>
                    <a:pt x="14017" y="1621"/>
                  </a:lnTo>
                  <a:cubicBezTo>
                    <a:pt x="14077" y="1645"/>
                    <a:pt x="14213" y="1698"/>
                    <a:pt x="14401" y="1768"/>
                  </a:cubicBezTo>
                  <a:cubicBezTo>
                    <a:pt x="15237" y="2025"/>
                    <a:pt x="17005" y="2636"/>
                    <a:pt x="18226" y="3343"/>
                  </a:cubicBezTo>
                  <a:cubicBezTo>
                    <a:pt x="18772" y="3665"/>
                    <a:pt x="18933" y="4115"/>
                    <a:pt x="18933" y="4597"/>
                  </a:cubicBezTo>
                  <a:cubicBezTo>
                    <a:pt x="18933" y="4983"/>
                    <a:pt x="18805" y="5433"/>
                    <a:pt x="18580" y="5722"/>
                  </a:cubicBezTo>
                  <a:cubicBezTo>
                    <a:pt x="18483" y="5883"/>
                    <a:pt x="18387" y="6011"/>
                    <a:pt x="18290" y="6076"/>
                  </a:cubicBezTo>
                  <a:cubicBezTo>
                    <a:pt x="18194" y="6172"/>
                    <a:pt x="18097" y="6172"/>
                    <a:pt x="18065" y="6172"/>
                  </a:cubicBezTo>
                  <a:cubicBezTo>
                    <a:pt x="18065" y="6172"/>
                    <a:pt x="18001" y="6172"/>
                    <a:pt x="17937" y="6140"/>
                  </a:cubicBezTo>
                  <a:cubicBezTo>
                    <a:pt x="17615" y="6076"/>
                    <a:pt x="17005" y="5818"/>
                    <a:pt x="16265" y="5529"/>
                  </a:cubicBezTo>
                  <a:cubicBezTo>
                    <a:pt x="15172" y="5047"/>
                    <a:pt x="13822" y="4404"/>
                    <a:pt x="12729" y="3890"/>
                  </a:cubicBezTo>
                  <a:cubicBezTo>
                    <a:pt x="12183" y="3633"/>
                    <a:pt x="11733" y="3408"/>
                    <a:pt x="11379" y="3247"/>
                  </a:cubicBezTo>
                  <a:cubicBezTo>
                    <a:pt x="11058" y="3086"/>
                    <a:pt x="10865" y="2990"/>
                    <a:pt x="10833" y="2990"/>
                  </a:cubicBezTo>
                  <a:cubicBezTo>
                    <a:pt x="10796" y="2965"/>
                    <a:pt x="10759" y="2955"/>
                    <a:pt x="10722" y="2955"/>
                  </a:cubicBezTo>
                  <a:cubicBezTo>
                    <a:pt x="10663" y="2955"/>
                    <a:pt x="10603" y="2982"/>
                    <a:pt x="10544" y="3022"/>
                  </a:cubicBezTo>
                  <a:cubicBezTo>
                    <a:pt x="10479" y="3086"/>
                    <a:pt x="10126" y="3408"/>
                    <a:pt x="9643" y="3697"/>
                  </a:cubicBezTo>
                  <a:cubicBezTo>
                    <a:pt x="9161" y="3986"/>
                    <a:pt x="8551" y="4276"/>
                    <a:pt x="7972" y="4308"/>
                  </a:cubicBezTo>
                  <a:cubicBezTo>
                    <a:pt x="6847" y="4404"/>
                    <a:pt x="5593" y="4661"/>
                    <a:pt x="4822" y="4661"/>
                  </a:cubicBezTo>
                  <a:cubicBezTo>
                    <a:pt x="4752" y="4661"/>
                    <a:pt x="4687" y="4661"/>
                    <a:pt x="4626" y="4660"/>
                  </a:cubicBezTo>
                  <a:lnTo>
                    <a:pt x="4626" y="4660"/>
                  </a:lnTo>
                  <a:cubicBezTo>
                    <a:pt x="4918" y="4465"/>
                    <a:pt x="5452" y="4187"/>
                    <a:pt x="5883" y="3986"/>
                  </a:cubicBezTo>
                  <a:cubicBezTo>
                    <a:pt x="6140" y="3858"/>
                    <a:pt x="6365" y="3761"/>
                    <a:pt x="6558" y="3697"/>
                  </a:cubicBezTo>
                  <a:cubicBezTo>
                    <a:pt x="6718" y="3600"/>
                    <a:pt x="6815" y="3568"/>
                    <a:pt x="6815" y="3568"/>
                  </a:cubicBezTo>
                  <a:cubicBezTo>
                    <a:pt x="6943" y="3504"/>
                    <a:pt x="7008" y="3375"/>
                    <a:pt x="6976" y="3247"/>
                  </a:cubicBezTo>
                  <a:cubicBezTo>
                    <a:pt x="6948" y="3135"/>
                    <a:pt x="6847" y="3048"/>
                    <a:pt x="6716" y="3048"/>
                  </a:cubicBezTo>
                  <a:cubicBezTo>
                    <a:pt x="6696" y="3048"/>
                    <a:pt x="6675" y="3050"/>
                    <a:pt x="6654" y="3054"/>
                  </a:cubicBezTo>
                  <a:cubicBezTo>
                    <a:pt x="6654" y="3054"/>
                    <a:pt x="6558" y="3086"/>
                    <a:pt x="6365" y="3118"/>
                  </a:cubicBezTo>
                  <a:cubicBezTo>
                    <a:pt x="5754" y="3215"/>
                    <a:pt x="4436" y="3440"/>
                    <a:pt x="3343" y="3440"/>
                  </a:cubicBezTo>
                  <a:cubicBezTo>
                    <a:pt x="2957" y="3440"/>
                    <a:pt x="2636" y="3408"/>
                    <a:pt x="2379" y="3343"/>
                  </a:cubicBezTo>
                  <a:cubicBezTo>
                    <a:pt x="1865" y="3247"/>
                    <a:pt x="1350" y="3118"/>
                    <a:pt x="997" y="3022"/>
                  </a:cubicBezTo>
                  <a:cubicBezTo>
                    <a:pt x="804" y="2958"/>
                    <a:pt x="676" y="2894"/>
                    <a:pt x="611" y="2829"/>
                  </a:cubicBezTo>
                  <a:lnTo>
                    <a:pt x="611" y="2829"/>
                  </a:lnTo>
                  <a:cubicBezTo>
                    <a:pt x="684" y="2795"/>
                    <a:pt x="791" y="2748"/>
                    <a:pt x="932" y="2700"/>
                  </a:cubicBezTo>
                  <a:cubicBezTo>
                    <a:pt x="1575" y="2443"/>
                    <a:pt x="2957" y="1929"/>
                    <a:pt x="4404" y="1415"/>
                  </a:cubicBezTo>
                  <a:cubicBezTo>
                    <a:pt x="5111" y="1190"/>
                    <a:pt x="5850" y="965"/>
                    <a:pt x="6493" y="804"/>
                  </a:cubicBezTo>
                  <a:cubicBezTo>
                    <a:pt x="7136" y="611"/>
                    <a:pt x="7715" y="515"/>
                    <a:pt x="8133" y="515"/>
                  </a:cubicBezTo>
                  <a:close/>
                  <a:moveTo>
                    <a:pt x="8133" y="0"/>
                  </a:moveTo>
                  <a:cubicBezTo>
                    <a:pt x="7651" y="0"/>
                    <a:pt x="7040" y="97"/>
                    <a:pt x="6365" y="257"/>
                  </a:cubicBezTo>
                  <a:cubicBezTo>
                    <a:pt x="4340" y="772"/>
                    <a:pt x="1704" y="1833"/>
                    <a:pt x="772" y="2186"/>
                  </a:cubicBezTo>
                  <a:cubicBezTo>
                    <a:pt x="547" y="2250"/>
                    <a:pt x="386" y="2347"/>
                    <a:pt x="257" y="2443"/>
                  </a:cubicBezTo>
                  <a:cubicBezTo>
                    <a:pt x="193" y="2475"/>
                    <a:pt x="129" y="2540"/>
                    <a:pt x="97" y="2604"/>
                  </a:cubicBezTo>
                  <a:cubicBezTo>
                    <a:pt x="32" y="2668"/>
                    <a:pt x="0" y="2733"/>
                    <a:pt x="0" y="2829"/>
                  </a:cubicBezTo>
                  <a:cubicBezTo>
                    <a:pt x="0" y="2958"/>
                    <a:pt x="64" y="3054"/>
                    <a:pt x="129" y="3118"/>
                  </a:cubicBezTo>
                  <a:cubicBezTo>
                    <a:pt x="225" y="3247"/>
                    <a:pt x="354" y="3311"/>
                    <a:pt x="482" y="3375"/>
                  </a:cubicBezTo>
                  <a:cubicBezTo>
                    <a:pt x="900" y="3568"/>
                    <a:pt x="1575" y="3729"/>
                    <a:pt x="2250" y="3890"/>
                  </a:cubicBezTo>
                  <a:cubicBezTo>
                    <a:pt x="2572" y="3954"/>
                    <a:pt x="2957" y="3954"/>
                    <a:pt x="3343" y="3954"/>
                  </a:cubicBezTo>
                  <a:cubicBezTo>
                    <a:pt x="3873" y="3954"/>
                    <a:pt x="4440" y="3909"/>
                    <a:pt x="4958" y="3849"/>
                  </a:cubicBezTo>
                  <a:lnTo>
                    <a:pt x="4958" y="3849"/>
                  </a:lnTo>
                  <a:cubicBezTo>
                    <a:pt x="4758" y="3961"/>
                    <a:pt x="4568" y="4077"/>
                    <a:pt x="4404" y="4179"/>
                  </a:cubicBezTo>
                  <a:cubicBezTo>
                    <a:pt x="4275" y="4243"/>
                    <a:pt x="4179" y="4340"/>
                    <a:pt x="4083" y="4404"/>
                  </a:cubicBezTo>
                  <a:cubicBezTo>
                    <a:pt x="4018" y="4468"/>
                    <a:pt x="3986" y="4501"/>
                    <a:pt x="3954" y="4565"/>
                  </a:cubicBezTo>
                  <a:cubicBezTo>
                    <a:pt x="3922" y="4597"/>
                    <a:pt x="3890" y="4693"/>
                    <a:pt x="3890" y="4790"/>
                  </a:cubicBezTo>
                  <a:cubicBezTo>
                    <a:pt x="3890" y="4886"/>
                    <a:pt x="3922" y="4983"/>
                    <a:pt x="4018" y="5047"/>
                  </a:cubicBezTo>
                  <a:cubicBezTo>
                    <a:pt x="4083" y="5111"/>
                    <a:pt x="4147" y="5111"/>
                    <a:pt x="4211" y="5143"/>
                  </a:cubicBezTo>
                  <a:cubicBezTo>
                    <a:pt x="4404" y="5176"/>
                    <a:pt x="4597" y="5208"/>
                    <a:pt x="4822" y="5208"/>
                  </a:cubicBezTo>
                  <a:cubicBezTo>
                    <a:pt x="5722" y="5208"/>
                    <a:pt x="6943" y="4918"/>
                    <a:pt x="8004" y="4854"/>
                  </a:cubicBezTo>
                  <a:cubicBezTo>
                    <a:pt x="8776" y="4790"/>
                    <a:pt x="9483" y="4436"/>
                    <a:pt x="10029" y="4083"/>
                  </a:cubicBezTo>
                  <a:cubicBezTo>
                    <a:pt x="10353" y="3880"/>
                    <a:pt x="10614" y="3677"/>
                    <a:pt x="10762" y="3547"/>
                  </a:cubicBezTo>
                  <a:lnTo>
                    <a:pt x="10762" y="3547"/>
                  </a:lnTo>
                  <a:cubicBezTo>
                    <a:pt x="11209" y="3765"/>
                    <a:pt x="12564" y="4422"/>
                    <a:pt x="13983" y="5079"/>
                  </a:cubicBezTo>
                  <a:cubicBezTo>
                    <a:pt x="14851" y="5497"/>
                    <a:pt x="15751" y="5883"/>
                    <a:pt x="16490" y="6204"/>
                  </a:cubicBezTo>
                  <a:cubicBezTo>
                    <a:pt x="16844" y="6333"/>
                    <a:pt x="17165" y="6461"/>
                    <a:pt x="17455" y="6558"/>
                  </a:cubicBezTo>
                  <a:cubicBezTo>
                    <a:pt x="17583" y="6622"/>
                    <a:pt x="17680" y="6654"/>
                    <a:pt x="17776" y="6686"/>
                  </a:cubicBezTo>
                  <a:cubicBezTo>
                    <a:pt x="17905" y="6686"/>
                    <a:pt x="17969" y="6718"/>
                    <a:pt x="18065" y="6718"/>
                  </a:cubicBezTo>
                  <a:cubicBezTo>
                    <a:pt x="18290" y="6718"/>
                    <a:pt x="18451" y="6622"/>
                    <a:pt x="18612" y="6493"/>
                  </a:cubicBezTo>
                  <a:cubicBezTo>
                    <a:pt x="18869" y="6301"/>
                    <a:pt x="19062" y="6043"/>
                    <a:pt x="19223" y="5690"/>
                  </a:cubicBezTo>
                  <a:cubicBezTo>
                    <a:pt x="19383" y="5368"/>
                    <a:pt x="19480" y="4983"/>
                    <a:pt x="19480" y="4597"/>
                  </a:cubicBezTo>
                  <a:cubicBezTo>
                    <a:pt x="19480" y="3954"/>
                    <a:pt x="19190" y="3311"/>
                    <a:pt x="18483" y="2893"/>
                  </a:cubicBezTo>
                  <a:cubicBezTo>
                    <a:pt x="16780" y="1897"/>
                    <a:pt x="14144" y="1125"/>
                    <a:pt x="14144" y="1093"/>
                  </a:cubicBezTo>
                  <a:lnTo>
                    <a:pt x="14112" y="1093"/>
                  </a:lnTo>
                  <a:cubicBezTo>
                    <a:pt x="14112" y="1093"/>
                    <a:pt x="13083" y="900"/>
                    <a:pt x="11861" y="675"/>
                  </a:cubicBezTo>
                  <a:cubicBezTo>
                    <a:pt x="10672" y="450"/>
                    <a:pt x="9258" y="161"/>
                    <a:pt x="8518" y="32"/>
                  </a:cubicBezTo>
                  <a:cubicBezTo>
                    <a:pt x="8422" y="0"/>
                    <a:pt x="8261" y="0"/>
                    <a:pt x="8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4444;p64">
              <a:extLst>
                <a:ext uri="{FF2B5EF4-FFF2-40B4-BE49-F238E27FC236}">
                  <a16:creationId xmlns:a16="http://schemas.microsoft.com/office/drawing/2014/main" id="{8710CC75-5E83-460C-AC7B-4480FF0B6388}"/>
                </a:ext>
              </a:extLst>
            </p:cNvPr>
            <p:cNvSpPr/>
            <p:nvPr/>
          </p:nvSpPr>
          <p:spPr>
            <a:xfrm>
              <a:off x="5279775" y="2826825"/>
              <a:ext cx="540850" cy="800375"/>
            </a:xfrm>
            <a:custGeom>
              <a:avLst/>
              <a:gdLst/>
              <a:ahLst/>
              <a:cxnLst/>
              <a:rect l="l" t="t" r="r" b="b"/>
              <a:pathLst>
                <a:path w="21634" h="32015" extrusionOk="0">
                  <a:moveTo>
                    <a:pt x="13743" y="0"/>
                  </a:moveTo>
                  <a:cubicBezTo>
                    <a:pt x="11830" y="0"/>
                    <a:pt x="10094" y="2047"/>
                    <a:pt x="10094" y="2047"/>
                  </a:cubicBezTo>
                  <a:cubicBezTo>
                    <a:pt x="10094" y="2047"/>
                    <a:pt x="6172" y="4875"/>
                    <a:pt x="3344" y="8893"/>
                  </a:cubicBezTo>
                  <a:cubicBezTo>
                    <a:pt x="515" y="12912"/>
                    <a:pt x="1" y="21012"/>
                    <a:pt x="611" y="23358"/>
                  </a:cubicBezTo>
                  <a:cubicBezTo>
                    <a:pt x="1190" y="25705"/>
                    <a:pt x="1576" y="28469"/>
                    <a:pt x="4404" y="30302"/>
                  </a:cubicBezTo>
                  <a:cubicBezTo>
                    <a:pt x="5959" y="31315"/>
                    <a:pt x="7276" y="32015"/>
                    <a:pt x="8938" y="32015"/>
                  </a:cubicBezTo>
                  <a:cubicBezTo>
                    <a:pt x="10336" y="32015"/>
                    <a:pt x="11977" y="31520"/>
                    <a:pt x="14208" y="30302"/>
                  </a:cubicBezTo>
                  <a:cubicBezTo>
                    <a:pt x="19094" y="27666"/>
                    <a:pt x="21634" y="18858"/>
                    <a:pt x="21152" y="12108"/>
                  </a:cubicBezTo>
                  <a:cubicBezTo>
                    <a:pt x="20669" y="5358"/>
                    <a:pt x="16555" y="664"/>
                    <a:pt x="14401" y="86"/>
                  </a:cubicBezTo>
                  <a:cubicBezTo>
                    <a:pt x="14181" y="27"/>
                    <a:pt x="13961" y="0"/>
                    <a:pt x="137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4445;p64">
              <a:extLst>
                <a:ext uri="{FF2B5EF4-FFF2-40B4-BE49-F238E27FC236}">
                  <a16:creationId xmlns:a16="http://schemas.microsoft.com/office/drawing/2014/main" id="{739DDBF6-F0DA-4CE1-A65A-C76D0FB17B2C}"/>
                </a:ext>
              </a:extLst>
            </p:cNvPr>
            <p:cNvSpPr/>
            <p:nvPr/>
          </p:nvSpPr>
          <p:spPr>
            <a:xfrm>
              <a:off x="5283000" y="2820125"/>
              <a:ext cx="533625" cy="814075"/>
            </a:xfrm>
            <a:custGeom>
              <a:avLst/>
              <a:gdLst/>
              <a:ahLst/>
              <a:cxnLst/>
              <a:rect l="l" t="t" r="r" b="b"/>
              <a:pathLst>
                <a:path w="21345" h="32563" extrusionOk="0">
                  <a:moveTo>
                    <a:pt x="9810" y="2098"/>
                  </a:moveTo>
                  <a:cubicBezTo>
                    <a:pt x="9810" y="2098"/>
                    <a:pt x="9810" y="2098"/>
                    <a:pt x="9810" y="2098"/>
                  </a:cubicBezTo>
                  <a:lnTo>
                    <a:pt x="9810" y="2098"/>
                  </a:lnTo>
                  <a:lnTo>
                    <a:pt x="9810" y="2098"/>
                  </a:lnTo>
                  <a:close/>
                  <a:moveTo>
                    <a:pt x="13597" y="547"/>
                  </a:moveTo>
                  <a:cubicBezTo>
                    <a:pt x="13790" y="547"/>
                    <a:pt x="13983" y="547"/>
                    <a:pt x="14208" y="611"/>
                  </a:cubicBezTo>
                  <a:cubicBezTo>
                    <a:pt x="14658" y="740"/>
                    <a:pt x="15301" y="1125"/>
                    <a:pt x="15976" y="1736"/>
                  </a:cubicBezTo>
                  <a:cubicBezTo>
                    <a:pt x="18001" y="3568"/>
                    <a:pt x="20380" y="7426"/>
                    <a:pt x="20765" y="12408"/>
                  </a:cubicBezTo>
                  <a:cubicBezTo>
                    <a:pt x="20798" y="12955"/>
                    <a:pt x="20798" y="13501"/>
                    <a:pt x="20798" y="14080"/>
                  </a:cubicBezTo>
                  <a:cubicBezTo>
                    <a:pt x="20798" y="17262"/>
                    <a:pt x="20187" y="20766"/>
                    <a:pt x="18997" y="23755"/>
                  </a:cubicBezTo>
                  <a:cubicBezTo>
                    <a:pt x="17840" y="26712"/>
                    <a:pt x="16104" y="29187"/>
                    <a:pt x="13951" y="30345"/>
                  </a:cubicBezTo>
                  <a:cubicBezTo>
                    <a:pt x="11733" y="31534"/>
                    <a:pt x="10126" y="32016"/>
                    <a:pt x="8808" y="32016"/>
                  </a:cubicBezTo>
                  <a:cubicBezTo>
                    <a:pt x="7233" y="32016"/>
                    <a:pt x="5979" y="31373"/>
                    <a:pt x="4436" y="30377"/>
                  </a:cubicBezTo>
                  <a:cubicBezTo>
                    <a:pt x="3054" y="29477"/>
                    <a:pt x="2282" y="28352"/>
                    <a:pt x="1768" y="27195"/>
                  </a:cubicBezTo>
                  <a:cubicBezTo>
                    <a:pt x="1286" y="26005"/>
                    <a:pt x="1029" y="24752"/>
                    <a:pt x="739" y="23562"/>
                  </a:cubicBezTo>
                  <a:cubicBezTo>
                    <a:pt x="611" y="23048"/>
                    <a:pt x="514" y="22180"/>
                    <a:pt x="514" y="21087"/>
                  </a:cubicBezTo>
                  <a:cubicBezTo>
                    <a:pt x="514" y="19383"/>
                    <a:pt x="707" y="17198"/>
                    <a:pt x="1189" y="15044"/>
                  </a:cubicBezTo>
                  <a:cubicBezTo>
                    <a:pt x="1640" y="12890"/>
                    <a:pt x="2379" y="10801"/>
                    <a:pt x="3440" y="9322"/>
                  </a:cubicBezTo>
                  <a:cubicBezTo>
                    <a:pt x="4822" y="7329"/>
                    <a:pt x="6493" y="5626"/>
                    <a:pt x="7843" y="4436"/>
                  </a:cubicBezTo>
                  <a:cubicBezTo>
                    <a:pt x="8486" y="3825"/>
                    <a:pt x="9065" y="3343"/>
                    <a:pt x="9483" y="3022"/>
                  </a:cubicBezTo>
                  <a:cubicBezTo>
                    <a:pt x="9676" y="2861"/>
                    <a:pt x="9836" y="2733"/>
                    <a:pt x="9965" y="2668"/>
                  </a:cubicBezTo>
                  <a:cubicBezTo>
                    <a:pt x="10061" y="2572"/>
                    <a:pt x="10126" y="2540"/>
                    <a:pt x="10126" y="2540"/>
                  </a:cubicBezTo>
                  <a:lnTo>
                    <a:pt x="10158" y="2475"/>
                  </a:lnTo>
                  <a:lnTo>
                    <a:pt x="10190" y="2475"/>
                  </a:lnTo>
                  <a:cubicBezTo>
                    <a:pt x="10286" y="2379"/>
                    <a:pt x="10704" y="1865"/>
                    <a:pt x="11347" y="1415"/>
                  </a:cubicBezTo>
                  <a:cubicBezTo>
                    <a:pt x="11990" y="965"/>
                    <a:pt x="12794" y="547"/>
                    <a:pt x="13597" y="547"/>
                  </a:cubicBezTo>
                  <a:close/>
                  <a:moveTo>
                    <a:pt x="13597" y="0"/>
                  </a:moveTo>
                  <a:cubicBezTo>
                    <a:pt x="12536" y="0"/>
                    <a:pt x="11604" y="547"/>
                    <a:pt x="10897" y="1093"/>
                  </a:cubicBezTo>
                  <a:cubicBezTo>
                    <a:pt x="10337" y="1520"/>
                    <a:pt x="9932" y="1947"/>
                    <a:pt x="9810" y="2098"/>
                  </a:cubicBezTo>
                  <a:lnTo>
                    <a:pt x="9810" y="2098"/>
                  </a:lnTo>
                  <a:lnTo>
                    <a:pt x="9804" y="2090"/>
                  </a:lnTo>
                  <a:cubicBezTo>
                    <a:pt x="9804" y="2122"/>
                    <a:pt x="5850" y="4951"/>
                    <a:pt x="2990" y="9001"/>
                  </a:cubicBezTo>
                  <a:cubicBezTo>
                    <a:pt x="1897" y="10576"/>
                    <a:pt x="1125" y="12730"/>
                    <a:pt x="675" y="14915"/>
                  </a:cubicBezTo>
                  <a:cubicBezTo>
                    <a:pt x="193" y="17101"/>
                    <a:pt x="0" y="19351"/>
                    <a:pt x="0" y="21087"/>
                  </a:cubicBezTo>
                  <a:cubicBezTo>
                    <a:pt x="0" y="22212"/>
                    <a:pt x="64" y="23112"/>
                    <a:pt x="225" y="23691"/>
                  </a:cubicBezTo>
                  <a:cubicBezTo>
                    <a:pt x="514" y="24880"/>
                    <a:pt x="739" y="26166"/>
                    <a:pt x="1286" y="27387"/>
                  </a:cubicBezTo>
                  <a:cubicBezTo>
                    <a:pt x="1832" y="28641"/>
                    <a:pt x="2668" y="29863"/>
                    <a:pt x="4147" y="30795"/>
                  </a:cubicBezTo>
                  <a:cubicBezTo>
                    <a:pt x="5690" y="31823"/>
                    <a:pt x="7040" y="32563"/>
                    <a:pt x="8808" y="32563"/>
                  </a:cubicBezTo>
                  <a:cubicBezTo>
                    <a:pt x="10254" y="32563"/>
                    <a:pt x="11926" y="32048"/>
                    <a:pt x="14208" y="30827"/>
                  </a:cubicBezTo>
                  <a:cubicBezTo>
                    <a:pt x="16522" y="29573"/>
                    <a:pt x="18290" y="27002"/>
                    <a:pt x="19512" y="23948"/>
                  </a:cubicBezTo>
                  <a:cubicBezTo>
                    <a:pt x="20701" y="20894"/>
                    <a:pt x="21344" y="17326"/>
                    <a:pt x="21344" y="14080"/>
                  </a:cubicBezTo>
                  <a:cubicBezTo>
                    <a:pt x="21344" y="13501"/>
                    <a:pt x="21312" y="12922"/>
                    <a:pt x="21280" y="12376"/>
                  </a:cubicBezTo>
                  <a:cubicBezTo>
                    <a:pt x="21023" y="8936"/>
                    <a:pt x="19865" y="6043"/>
                    <a:pt x="18483" y="3922"/>
                  </a:cubicBezTo>
                  <a:cubicBezTo>
                    <a:pt x="17808" y="2861"/>
                    <a:pt x="17069" y="1993"/>
                    <a:pt x="16330" y="1350"/>
                  </a:cubicBezTo>
                  <a:cubicBezTo>
                    <a:pt x="15622" y="675"/>
                    <a:pt x="14947" y="257"/>
                    <a:pt x="14337" y="97"/>
                  </a:cubicBezTo>
                  <a:cubicBezTo>
                    <a:pt x="14079" y="32"/>
                    <a:pt x="13854" y="0"/>
                    <a:pt x="13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4446;p64">
              <a:extLst>
                <a:ext uri="{FF2B5EF4-FFF2-40B4-BE49-F238E27FC236}">
                  <a16:creationId xmlns:a16="http://schemas.microsoft.com/office/drawing/2014/main" id="{CA77D7C3-E47E-4AC8-9C60-F1FF847542F2}"/>
                </a:ext>
              </a:extLst>
            </p:cNvPr>
            <p:cNvSpPr/>
            <p:nvPr/>
          </p:nvSpPr>
          <p:spPr>
            <a:xfrm>
              <a:off x="5438900" y="2899100"/>
              <a:ext cx="237875" cy="221725"/>
            </a:xfrm>
            <a:custGeom>
              <a:avLst/>
              <a:gdLst/>
              <a:ahLst/>
              <a:cxnLst/>
              <a:rect l="l" t="t" r="r" b="b"/>
              <a:pathLst>
                <a:path w="9515" h="8869" extrusionOk="0">
                  <a:moveTo>
                    <a:pt x="6904" y="0"/>
                  </a:moveTo>
                  <a:cubicBezTo>
                    <a:pt x="5656" y="0"/>
                    <a:pt x="4018" y="441"/>
                    <a:pt x="4018" y="441"/>
                  </a:cubicBezTo>
                  <a:cubicBezTo>
                    <a:pt x="4018" y="441"/>
                    <a:pt x="2250" y="634"/>
                    <a:pt x="1382" y="1792"/>
                  </a:cubicBezTo>
                  <a:cubicBezTo>
                    <a:pt x="514" y="2981"/>
                    <a:pt x="804" y="3367"/>
                    <a:pt x="1382" y="3656"/>
                  </a:cubicBezTo>
                  <a:cubicBezTo>
                    <a:pt x="1961" y="3945"/>
                    <a:pt x="2057" y="4717"/>
                    <a:pt x="2057" y="4717"/>
                  </a:cubicBezTo>
                  <a:cubicBezTo>
                    <a:pt x="2057" y="4717"/>
                    <a:pt x="0" y="8060"/>
                    <a:pt x="1093" y="8735"/>
                  </a:cubicBezTo>
                  <a:cubicBezTo>
                    <a:pt x="1231" y="8826"/>
                    <a:pt x="1431" y="8868"/>
                    <a:pt x="1678" y="8868"/>
                  </a:cubicBezTo>
                  <a:cubicBezTo>
                    <a:pt x="3336" y="8868"/>
                    <a:pt x="7110" y="6975"/>
                    <a:pt x="8229" y="5520"/>
                  </a:cubicBezTo>
                  <a:cubicBezTo>
                    <a:pt x="9515" y="3849"/>
                    <a:pt x="8904" y="1117"/>
                    <a:pt x="8133" y="313"/>
                  </a:cubicBezTo>
                  <a:cubicBezTo>
                    <a:pt x="7901" y="81"/>
                    <a:pt x="7438" y="0"/>
                    <a:pt x="69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4447;p64">
              <a:extLst>
                <a:ext uri="{FF2B5EF4-FFF2-40B4-BE49-F238E27FC236}">
                  <a16:creationId xmlns:a16="http://schemas.microsoft.com/office/drawing/2014/main" id="{9207CF1D-ED3D-4563-A233-CF3C94763744}"/>
                </a:ext>
              </a:extLst>
            </p:cNvPr>
            <p:cNvSpPr/>
            <p:nvPr/>
          </p:nvSpPr>
          <p:spPr>
            <a:xfrm>
              <a:off x="5451750" y="2892450"/>
              <a:ext cx="217800" cy="234675"/>
            </a:xfrm>
            <a:custGeom>
              <a:avLst/>
              <a:gdLst/>
              <a:ahLst/>
              <a:cxnLst/>
              <a:rect l="l" t="t" r="r" b="b"/>
              <a:pathLst>
                <a:path w="8712" h="9387" extrusionOk="0">
                  <a:moveTo>
                    <a:pt x="6333" y="547"/>
                  </a:moveTo>
                  <a:cubicBezTo>
                    <a:pt x="6590" y="547"/>
                    <a:pt x="6847" y="547"/>
                    <a:pt x="7040" y="611"/>
                  </a:cubicBezTo>
                  <a:cubicBezTo>
                    <a:pt x="7233" y="643"/>
                    <a:pt x="7362" y="707"/>
                    <a:pt x="7426" y="772"/>
                  </a:cubicBezTo>
                  <a:cubicBezTo>
                    <a:pt x="7619" y="965"/>
                    <a:pt x="7812" y="1318"/>
                    <a:pt x="7940" y="1768"/>
                  </a:cubicBezTo>
                  <a:cubicBezTo>
                    <a:pt x="8101" y="2218"/>
                    <a:pt x="8197" y="2765"/>
                    <a:pt x="8197" y="3343"/>
                  </a:cubicBezTo>
                  <a:cubicBezTo>
                    <a:pt x="8197" y="4147"/>
                    <a:pt x="8004" y="4983"/>
                    <a:pt x="7490" y="5626"/>
                  </a:cubicBezTo>
                  <a:cubicBezTo>
                    <a:pt x="7008" y="6268"/>
                    <a:pt x="5786" y="7104"/>
                    <a:pt x="4501" y="7747"/>
                  </a:cubicBezTo>
                  <a:cubicBezTo>
                    <a:pt x="3890" y="8101"/>
                    <a:pt x="3215" y="8358"/>
                    <a:pt x="2636" y="8551"/>
                  </a:cubicBezTo>
                  <a:cubicBezTo>
                    <a:pt x="2026" y="8744"/>
                    <a:pt x="1511" y="8872"/>
                    <a:pt x="1158" y="8872"/>
                  </a:cubicBezTo>
                  <a:cubicBezTo>
                    <a:pt x="933" y="8872"/>
                    <a:pt x="772" y="8840"/>
                    <a:pt x="708" y="8776"/>
                  </a:cubicBezTo>
                  <a:cubicBezTo>
                    <a:pt x="643" y="8744"/>
                    <a:pt x="611" y="8679"/>
                    <a:pt x="579" y="8615"/>
                  </a:cubicBezTo>
                  <a:cubicBezTo>
                    <a:pt x="547" y="8551"/>
                    <a:pt x="515" y="8422"/>
                    <a:pt x="515" y="8294"/>
                  </a:cubicBezTo>
                  <a:cubicBezTo>
                    <a:pt x="515" y="7779"/>
                    <a:pt x="836" y="6976"/>
                    <a:pt x="1158" y="6301"/>
                  </a:cubicBezTo>
                  <a:cubicBezTo>
                    <a:pt x="1318" y="5979"/>
                    <a:pt x="1447" y="5690"/>
                    <a:pt x="1576" y="5465"/>
                  </a:cubicBezTo>
                  <a:cubicBezTo>
                    <a:pt x="1640" y="5368"/>
                    <a:pt x="1704" y="5272"/>
                    <a:pt x="1736" y="5240"/>
                  </a:cubicBezTo>
                  <a:cubicBezTo>
                    <a:pt x="1768" y="5176"/>
                    <a:pt x="1768" y="5143"/>
                    <a:pt x="1768" y="5143"/>
                  </a:cubicBezTo>
                  <a:cubicBezTo>
                    <a:pt x="1801" y="5079"/>
                    <a:pt x="1833" y="5015"/>
                    <a:pt x="1801" y="4951"/>
                  </a:cubicBezTo>
                  <a:cubicBezTo>
                    <a:pt x="1801" y="4951"/>
                    <a:pt x="1801" y="4726"/>
                    <a:pt x="1672" y="4468"/>
                  </a:cubicBezTo>
                  <a:cubicBezTo>
                    <a:pt x="1576" y="4211"/>
                    <a:pt x="1351" y="3858"/>
                    <a:pt x="997" y="3697"/>
                  </a:cubicBezTo>
                  <a:cubicBezTo>
                    <a:pt x="836" y="3600"/>
                    <a:pt x="740" y="3536"/>
                    <a:pt x="676" y="3472"/>
                  </a:cubicBezTo>
                  <a:cubicBezTo>
                    <a:pt x="611" y="3408"/>
                    <a:pt x="579" y="3343"/>
                    <a:pt x="579" y="3247"/>
                  </a:cubicBezTo>
                  <a:cubicBezTo>
                    <a:pt x="579" y="3054"/>
                    <a:pt x="708" y="2733"/>
                    <a:pt x="1093" y="2218"/>
                  </a:cubicBezTo>
                  <a:cubicBezTo>
                    <a:pt x="1479" y="1704"/>
                    <a:pt x="2090" y="1383"/>
                    <a:pt x="2604" y="1190"/>
                  </a:cubicBezTo>
                  <a:cubicBezTo>
                    <a:pt x="2861" y="1093"/>
                    <a:pt x="3086" y="1029"/>
                    <a:pt x="3279" y="997"/>
                  </a:cubicBezTo>
                  <a:cubicBezTo>
                    <a:pt x="3343" y="997"/>
                    <a:pt x="3408" y="965"/>
                    <a:pt x="3472" y="965"/>
                  </a:cubicBezTo>
                  <a:lnTo>
                    <a:pt x="3569" y="965"/>
                  </a:lnTo>
                  <a:cubicBezTo>
                    <a:pt x="3569" y="965"/>
                    <a:pt x="3665" y="932"/>
                    <a:pt x="3826" y="900"/>
                  </a:cubicBezTo>
                  <a:cubicBezTo>
                    <a:pt x="4340" y="772"/>
                    <a:pt x="5465" y="547"/>
                    <a:pt x="6333" y="547"/>
                  </a:cubicBezTo>
                  <a:close/>
                  <a:moveTo>
                    <a:pt x="6333" y="0"/>
                  </a:moveTo>
                  <a:cubicBezTo>
                    <a:pt x="5047" y="0"/>
                    <a:pt x="3440" y="418"/>
                    <a:pt x="3440" y="418"/>
                  </a:cubicBezTo>
                  <a:lnTo>
                    <a:pt x="3441" y="423"/>
                  </a:lnTo>
                  <a:lnTo>
                    <a:pt x="3441" y="423"/>
                  </a:lnTo>
                  <a:cubicBezTo>
                    <a:pt x="3326" y="440"/>
                    <a:pt x="2903" y="511"/>
                    <a:pt x="2411" y="675"/>
                  </a:cubicBezTo>
                  <a:cubicBezTo>
                    <a:pt x="1833" y="900"/>
                    <a:pt x="1126" y="1254"/>
                    <a:pt x="643" y="1897"/>
                  </a:cubicBezTo>
                  <a:cubicBezTo>
                    <a:pt x="225" y="2443"/>
                    <a:pt x="33" y="2861"/>
                    <a:pt x="33" y="3247"/>
                  </a:cubicBezTo>
                  <a:cubicBezTo>
                    <a:pt x="33" y="3472"/>
                    <a:pt x="129" y="3665"/>
                    <a:pt x="258" y="3825"/>
                  </a:cubicBezTo>
                  <a:cubicBezTo>
                    <a:pt x="386" y="3986"/>
                    <a:pt x="579" y="4083"/>
                    <a:pt x="740" y="4147"/>
                  </a:cubicBezTo>
                  <a:cubicBezTo>
                    <a:pt x="965" y="4276"/>
                    <a:pt x="1093" y="4468"/>
                    <a:pt x="1190" y="4661"/>
                  </a:cubicBezTo>
                  <a:cubicBezTo>
                    <a:pt x="1222" y="4758"/>
                    <a:pt x="1254" y="4854"/>
                    <a:pt x="1254" y="4918"/>
                  </a:cubicBezTo>
                  <a:lnTo>
                    <a:pt x="1264" y="4948"/>
                  </a:lnTo>
                  <a:lnTo>
                    <a:pt x="1264" y="4948"/>
                  </a:lnTo>
                  <a:cubicBezTo>
                    <a:pt x="1159" y="5133"/>
                    <a:pt x="917" y="5568"/>
                    <a:pt x="676" y="6076"/>
                  </a:cubicBezTo>
                  <a:cubicBezTo>
                    <a:pt x="322" y="6783"/>
                    <a:pt x="0" y="7586"/>
                    <a:pt x="0" y="8294"/>
                  </a:cubicBezTo>
                  <a:cubicBezTo>
                    <a:pt x="0" y="8486"/>
                    <a:pt x="0" y="8647"/>
                    <a:pt x="97" y="8808"/>
                  </a:cubicBezTo>
                  <a:cubicBezTo>
                    <a:pt x="161" y="8969"/>
                    <a:pt x="258" y="9129"/>
                    <a:pt x="418" y="9226"/>
                  </a:cubicBezTo>
                  <a:cubicBezTo>
                    <a:pt x="643" y="9354"/>
                    <a:pt x="868" y="9386"/>
                    <a:pt x="1158" y="9386"/>
                  </a:cubicBezTo>
                  <a:cubicBezTo>
                    <a:pt x="1608" y="9386"/>
                    <a:pt x="2186" y="9258"/>
                    <a:pt x="2797" y="9065"/>
                  </a:cubicBezTo>
                  <a:cubicBezTo>
                    <a:pt x="3729" y="8744"/>
                    <a:pt x="4790" y="8261"/>
                    <a:pt x="5722" y="7715"/>
                  </a:cubicBezTo>
                  <a:cubicBezTo>
                    <a:pt x="6654" y="7136"/>
                    <a:pt x="7458" y="6526"/>
                    <a:pt x="7940" y="5947"/>
                  </a:cubicBezTo>
                  <a:cubicBezTo>
                    <a:pt x="8519" y="5176"/>
                    <a:pt x="8712" y="4211"/>
                    <a:pt x="8712" y="3343"/>
                  </a:cubicBezTo>
                  <a:cubicBezTo>
                    <a:pt x="8712" y="2700"/>
                    <a:pt x="8615" y="2122"/>
                    <a:pt x="8454" y="1608"/>
                  </a:cubicBezTo>
                  <a:cubicBezTo>
                    <a:pt x="8294" y="1093"/>
                    <a:pt x="8069" y="675"/>
                    <a:pt x="7812" y="418"/>
                  </a:cubicBezTo>
                  <a:cubicBezTo>
                    <a:pt x="7619" y="225"/>
                    <a:pt x="7394" y="129"/>
                    <a:pt x="7169" y="97"/>
                  </a:cubicBezTo>
                  <a:cubicBezTo>
                    <a:pt x="6912" y="32"/>
                    <a:pt x="6622" y="0"/>
                    <a:pt x="6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4448;p64">
              <a:extLst>
                <a:ext uri="{FF2B5EF4-FFF2-40B4-BE49-F238E27FC236}">
                  <a16:creationId xmlns:a16="http://schemas.microsoft.com/office/drawing/2014/main" id="{930D117A-84ED-4D12-95B8-8C8107C559E0}"/>
                </a:ext>
              </a:extLst>
            </p:cNvPr>
            <p:cNvSpPr/>
            <p:nvPr/>
          </p:nvSpPr>
          <p:spPr>
            <a:xfrm>
              <a:off x="5417200" y="2584950"/>
              <a:ext cx="305400" cy="460675"/>
            </a:xfrm>
            <a:custGeom>
              <a:avLst/>
              <a:gdLst/>
              <a:ahLst/>
              <a:cxnLst/>
              <a:rect l="l" t="t" r="r" b="b"/>
              <a:pathLst>
                <a:path w="12216" h="18427" extrusionOk="0">
                  <a:moveTo>
                    <a:pt x="5587" y="0"/>
                  </a:moveTo>
                  <a:cubicBezTo>
                    <a:pt x="4508" y="0"/>
                    <a:pt x="3729" y="278"/>
                    <a:pt x="3729" y="278"/>
                  </a:cubicBezTo>
                  <a:cubicBezTo>
                    <a:pt x="3729" y="278"/>
                    <a:pt x="2540" y="1628"/>
                    <a:pt x="1768" y="2046"/>
                  </a:cubicBezTo>
                  <a:cubicBezTo>
                    <a:pt x="965" y="2432"/>
                    <a:pt x="0" y="2818"/>
                    <a:pt x="772" y="3396"/>
                  </a:cubicBezTo>
                  <a:cubicBezTo>
                    <a:pt x="1575" y="4007"/>
                    <a:pt x="2058" y="4489"/>
                    <a:pt x="2058" y="4489"/>
                  </a:cubicBezTo>
                  <a:cubicBezTo>
                    <a:pt x="2058" y="4489"/>
                    <a:pt x="1061" y="7704"/>
                    <a:pt x="1479" y="9568"/>
                  </a:cubicBezTo>
                  <a:cubicBezTo>
                    <a:pt x="1733" y="10797"/>
                    <a:pt x="2588" y="11006"/>
                    <a:pt x="3141" y="11006"/>
                  </a:cubicBezTo>
                  <a:cubicBezTo>
                    <a:pt x="3427" y="11006"/>
                    <a:pt x="3633" y="10950"/>
                    <a:pt x="3633" y="10950"/>
                  </a:cubicBezTo>
                  <a:lnTo>
                    <a:pt x="3633" y="10950"/>
                  </a:lnTo>
                  <a:cubicBezTo>
                    <a:pt x="3633" y="10950"/>
                    <a:pt x="3311" y="15836"/>
                    <a:pt x="2925" y="17283"/>
                  </a:cubicBezTo>
                  <a:cubicBezTo>
                    <a:pt x="2715" y="18089"/>
                    <a:pt x="3174" y="18427"/>
                    <a:pt x="3869" y="18427"/>
                  </a:cubicBezTo>
                  <a:cubicBezTo>
                    <a:pt x="4448" y="18427"/>
                    <a:pt x="5193" y="18192"/>
                    <a:pt x="5851" y="17797"/>
                  </a:cubicBezTo>
                  <a:cubicBezTo>
                    <a:pt x="7329" y="16897"/>
                    <a:pt x="7522" y="13297"/>
                    <a:pt x="8101" y="10629"/>
                  </a:cubicBezTo>
                  <a:cubicBezTo>
                    <a:pt x="8711" y="7993"/>
                    <a:pt x="12215" y="4875"/>
                    <a:pt x="9772" y="1950"/>
                  </a:cubicBezTo>
                  <a:cubicBezTo>
                    <a:pt x="8465" y="368"/>
                    <a:pt x="6828" y="0"/>
                    <a:pt x="55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4449;p64">
              <a:extLst>
                <a:ext uri="{FF2B5EF4-FFF2-40B4-BE49-F238E27FC236}">
                  <a16:creationId xmlns:a16="http://schemas.microsoft.com/office/drawing/2014/main" id="{9B0CB798-B15E-421E-AE8E-DD0FF2EF790E}"/>
                </a:ext>
              </a:extLst>
            </p:cNvPr>
            <p:cNvSpPr/>
            <p:nvPr/>
          </p:nvSpPr>
          <p:spPr>
            <a:xfrm>
              <a:off x="5422825" y="2578225"/>
              <a:ext cx="266825" cy="474175"/>
            </a:xfrm>
            <a:custGeom>
              <a:avLst/>
              <a:gdLst/>
              <a:ahLst/>
              <a:cxnLst/>
              <a:rect l="l" t="t" r="r" b="b"/>
              <a:pathLst>
                <a:path w="10673" h="18967" extrusionOk="0">
                  <a:moveTo>
                    <a:pt x="5336" y="547"/>
                  </a:moveTo>
                  <a:cubicBezTo>
                    <a:pt x="6558" y="547"/>
                    <a:pt x="8101" y="869"/>
                    <a:pt x="9354" y="2379"/>
                  </a:cubicBezTo>
                  <a:cubicBezTo>
                    <a:pt x="9933" y="3087"/>
                    <a:pt x="10126" y="3762"/>
                    <a:pt x="10126" y="4469"/>
                  </a:cubicBezTo>
                  <a:cubicBezTo>
                    <a:pt x="10158" y="5497"/>
                    <a:pt x="9644" y="6590"/>
                    <a:pt x="9065" y="7651"/>
                  </a:cubicBezTo>
                  <a:cubicBezTo>
                    <a:pt x="8519" y="8744"/>
                    <a:pt x="7876" y="9805"/>
                    <a:pt x="7618" y="10866"/>
                  </a:cubicBezTo>
                  <a:cubicBezTo>
                    <a:pt x="7329" y="12184"/>
                    <a:pt x="7136" y="13759"/>
                    <a:pt x="6847" y="15077"/>
                  </a:cubicBezTo>
                  <a:cubicBezTo>
                    <a:pt x="6686" y="15752"/>
                    <a:pt x="6493" y="16362"/>
                    <a:pt x="6301" y="16812"/>
                  </a:cubicBezTo>
                  <a:cubicBezTo>
                    <a:pt x="6076" y="17295"/>
                    <a:pt x="5786" y="17648"/>
                    <a:pt x="5497" y="17809"/>
                  </a:cubicBezTo>
                  <a:cubicBezTo>
                    <a:pt x="4854" y="18195"/>
                    <a:pt x="4147" y="18420"/>
                    <a:pt x="3633" y="18420"/>
                  </a:cubicBezTo>
                  <a:cubicBezTo>
                    <a:pt x="3375" y="18420"/>
                    <a:pt x="3183" y="18387"/>
                    <a:pt x="3086" y="18291"/>
                  </a:cubicBezTo>
                  <a:cubicBezTo>
                    <a:pt x="2990" y="18227"/>
                    <a:pt x="2925" y="18130"/>
                    <a:pt x="2925" y="17937"/>
                  </a:cubicBezTo>
                  <a:cubicBezTo>
                    <a:pt x="2925" y="17841"/>
                    <a:pt x="2925" y="17745"/>
                    <a:pt x="2958" y="17648"/>
                  </a:cubicBezTo>
                  <a:cubicBezTo>
                    <a:pt x="3054" y="17230"/>
                    <a:pt x="3150" y="16652"/>
                    <a:pt x="3247" y="15977"/>
                  </a:cubicBezTo>
                  <a:cubicBezTo>
                    <a:pt x="3504" y="13984"/>
                    <a:pt x="3665" y="11219"/>
                    <a:pt x="3665" y="11219"/>
                  </a:cubicBezTo>
                  <a:cubicBezTo>
                    <a:pt x="3665" y="11123"/>
                    <a:pt x="3633" y="11058"/>
                    <a:pt x="3568" y="10994"/>
                  </a:cubicBezTo>
                  <a:cubicBezTo>
                    <a:pt x="3531" y="10957"/>
                    <a:pt x="3482" y="10941"/>
                    <a:pt x="3429" y="10941"/>
                  </a:cubicBezTo>
                  <a:cubicBezTo>
                    <a:pt x="3391" y="10941"/>
                    <a:pt x="3351" y="10949"/>
                    <a:pt x="3311" y="10962"/>
                  </a:cubicBezTo>
                  <a:cubicBezTo>
                    <a:pt x="3279" y="10962"/>
                    <a:pt x="3118" y="10994"/>
                    <a:pt x="2893" y="10994"/>
                  </a:cubicBezTo>
                  <a:cubicBezTo>
                    <a:pt x="2636" y="10994"/>
                    <a:pt x="2347" y="10962"/>
                    <a:pt x="2090" y="10769"/>
                  </a:cubicBezTo>
                  <a:cubicBezTo>
                    <a:pt x="1865" y="10608"/>
                    <a:pt x="1607" y="10351"/>
                    <a:pt x="1511" y="9773"/>
                  </a:cubicBezTo>
                  <a:cubicBezTo>
                    <a:pt x="1447" y="9483"/>
                    <a:pt x="1415" y="9162"/>
                    <a:pt x="1415" y="8808"/>
                  </a:cubicBezTo>
                  <a:cubicBezTo>
                    <a:pt x="1415" y="7940"/>
                    <a:pt x="1575" y="6944"/>
                    <a:pt x="1736" y="6140"/>
                  </a:cubicBezTo>
                  <a:cubicBezTo>
                    <a:pt x="1833" y="5755"/>
                    <a:pt x="1929" y="5433"/>
                    <a:pt x="1993" y="5208"/>
                  </a:cubicBezTo>
                  <a:cubicBezTo>
                    <a:pt x="2025" y="5080"/>
                    <a:pt x="2025" y="4983"/>
                    <a:pt x="2058" y="4919"/>
                  </a:cubicBezTo>
                  <a:cubicBezTo>
                    <a:pt x="2058" y="4855"/>
                    <a:pt x="2090" y="4822"/>
                    <a:pt x="2090" y="4822"/>
                  </a:cubicBezTo>
                  <a:cubicBezTo>
                    <a:pt x="2122" y="4726"/>
                    <a:pt x="2090" y="4630"/>
                    <a:pt x="2025" y="4565"/>
                  </a:cubicBezTo>
                  <a:cubicBezTo>
                    <a:pt x="1993" y="4565"/>
                    <a:pt x="1511" y="4051"/>
                    <a:pt x="707" y="3472"/>
                  </a:cubicBezTo>
                  <a:cubicBezTo>
                    <a:pt x="643" y="3408"/>
                    <a:pt x="579" y="3344"/>
                    <a:pt x="547" y="3312"/>
                  </a:cubicBezTo>
                  <a:lnTo>
                    <a:pt x="547" y="3247"/>
                  </a:lnTo>
                  <a:cubicBezTo>
                    <a:pt x="547" y="3247"/>
                    <a:pt x="547" y="3215"/>
                    <a:pt x="579" y="3151"/>
                  </a:cubicBezTo>
                  <a:cubicBezTo>
                    <a:pt x="643" y="3087"/>
                    <a:pt x="804" y="2990"/>
                    <a:pt x="997" y="2862"/>
                  </a:cubicBezTo>
                  <a:cubicBezTo>
                    <a:pt x="1190" y="2765"/>
                    <a:pt x="1447" y="2669"/>
                    <a:pt x="1640" y="2540"/>
                  </a:cubicBezTo>
                  <a:cubicBezTo>
                    <a:pt x="2090" y="2315"/>
                    <a:pt x="2604" y="1865"/>
                    <a:pt x="2990" y="1479"/>
                  </a:cubicBezTo>
                  <a:cubicBezTo>
                    <a:pt x="3311" y="1158"/>
                    <a:pt x="3557" y="874"/>
                    <a:pt x="3653" y="761"/>
                  </a:cubicBezTo>
                  <a:lnTo>
                    <a:pt x="3653" y="761"/>
                  </a:lnTo>
                  <a:cubicBezTo>
                    <a:pt x="3878" y="709"/>
                    <a:pt x="4513" y="547"/>
                    <a:pt x="5336" y="547"/>
                  </a:cubicBezTo>
                  <a:close/>
                  <a:moveTo>
                    <a:pt x="5336" y="1"/>
                  </a:moveTo>
                  <a:cubicBezTo>
                    <a:pt x="4211" y="1"/>
                    <a:pt x="3408" y="290"/>
                    <a:pt x="3408" y="290"/>
                  </a:cubicBezTo>
                  <a:lnTo>
                    <a:pt x="3279" y="354"/>
                  </a:lnTo>
                  <a:cubicBezTo>
                    <a:pt x="3279" y="354"/>
                    <a:pt x="3215" y="451"/>
                    <a:pt x="3086" y="579"/>
                  </a:cubicBezTo>
                  <a:cubicBezTo>
                    <a:pt x="2925" y="772"/>
                    <a:pt x="2636" y="1094"/>
                    <a:pt x="2315" y="1383"/>
                  </a:cubicBezTo>
                  <a:cubicBezTo>
                    <a:pt x="1993" y="1672"/>
                    <a:pt x="1672" y="1929"/>
                    <a:pt x="1415" y="2058"/>
                  </a:cubicBezTo>
                  <a:cubicBezTo>
                    <a:pt x="1125" y="2219"/>
                    <a:pt x="804" y="2347"/>
                    <a:pt x="547" y="2508"/>
                  </a:cubicBezTo>
                  <a:cubicBezTo>
                    <a:pt x="418" y="2604"/>
                    <a:pt x="290" y="2701"/>
                    <a:pt x="193" y="2797"/>
                  </a:cubicBezTo>
                  <a:cubicBezTo>
                    <a:pt x="97" y="2926"/>
                    <a:pt x="0" y="3087"/>
                    <a:pt x="0" y="3247"/>
                  </a:cubicBezTo>
                  <a:cubicBezTo>
                    <a:pt x="0" y="3376"/>
                    <a:pt x="32" y="3505"/>
                    <a:pt x="97" y="3601"/>
                  </a:cubicBezTo>
                  <a:cubicBezTo>
                    <a:pt x="193" y="3697"/>
                    <a:pt x="290" y="3794"/>
                    <a:pt x="386" y="3890"/>
                  </a:cubicBezTo>
                  <a:cubicBezTo>
                    <a:pt x="772" y="4180"/>
                    <a:pt x="1093" y="4437"/>
                    <a:pt x="1318" y="4630"/>
                  </a:cubicBezTo>
                  <a:cubicBezTo>
                    <a:pt x="1403" y="4714"/>
                    <a:pt x="1487" y="4774"/>
                    <a:pt x="1529" y="4831"/>
                  </a:cubicBezTo>
                  <a:lnTo>
                    <a:pt x="1529" y="4831"/>
                  </a:lnTo>
                  <a:cubicBezTo>
                    <a:pt x="1371" y="5391"/>
                    <a:pt x="868" y="7237"/>
                    <a:pt x="868" y="8808"/>
                  </a:cubicBezTo>
                  <a:cubicBezTo>
                    <a:pt x="868" y="9194"/>
                    <a:pt x="900" y="9548"/>
                    <a:pt x="965" y="9901"/>
                  </a:cubicBezTo>
                  <a:cubicBezTo>
                    <a:pt x="1125" y="10544"/>
                    <a:pt x="1447" y="10994"/>
                    <a:pt x="1800" y="11219"/>
                  </a:cubicBezTo>
                  <a:cubicBezTo>
                    <a:pt x="2186" y="11476"/>
                    <a:pt x="2572" y="11541"/>
                    <a:pt x="2893" y="11541"/>
                  </a:cubicBezTo>
                  <a:cubicBezTo>
                    <a:pt x="2972" y="11541"/>
                    <a:pt x="3045" y="11537"/>
                    <a:pt x="3110" y="11531"/>
                  </a:cubicBezTo>
                  <a:lnTo>
                    <a:pt x="3110" y="11531"/>
                  </a:lnTo>
                  <a:cubicBezTo>
                    <a:pt x="3105" y="11657"/>
                    <a:pt x="3098" y="11813"/>
                    <a:pt x="3086" y="11991"/>
                  </a:cubicBezTo>
                  <a:cubicBezTo>
                    <a:pt x="3022" y="12698"/>
                    <a:pt x="2925" y="13823"/>
                    <a:pt x="2829" y="14884"/>
                  </a:cubicBezTo>
                  <a:cubicBezTo>
                    <a:pt x="2733" y="15944"/>
                    <a:pt x="2572" y="16973"/>
                    <a:pt x="2443" y="17487"/>
                  </a:cubicBezTo>
                  <a:cubicBezTo>
                    <a:pt x="2411" y="17648"/>
                    <a:pt x="2379" y="17809"/>
                    <a:pt x="2379" y="17937"/>
                  </a:cubicBezTo>
                  <a:cubicBezTo>
                    <a:pt x="2379" y="18259"/>
                    <a:pt x="2540" y="18548"/>
                    <a:pt x="2765" y="18741"/>
                  </a:cubicBezTo>
                  <a:cubicBezTo>
                    <a:pt x="3022" y="18902"/>
                    <a:pt x="3311" y="18966"/>
                    <a:pt x="3633" y="18966"/>
                  </a:cubicBezTo>
                  <a:cubicBezTo>
                    <a:pt x="4275" y="18966"/>
                    <a:pt x="5079" y="18709"/>
                    <a:pt x="5786" y="18291"/>
                  </a:cubicBezTo>
                  <a:cubicBezTo>
                    <a:pt x="6204" y="18034"/>
                    <a:pt x="6526" y="17584"/>
                    <a:pt x="6783" y="17037"/>
                  </a:cubicBezTo>
                  <a:cubicBezTo>
                    <a:pt x="7136" y="16266"/>
                    <a:pt x="7361" y="15237"/>
                    <a:pt x="7586" y="14144"/>
                  </a:cubicBezTo>
                  <a:cubicBezTo>
                    <a:pt x="7779" y="13084"/>
                    <a:pt x="7940" y="11959"/>
                    <a:pt x="8165" y="10962"/>
                  </a:cubicBezTo>
                  <a:cubicBezTo>
                    <a:pt x="8358" y="10062"/>
                    <a:pt x="8969" y="9001"/>
                    <a:pt x="9547" y="7908"/>
                  </a:cubicBezTo>
                  <a:cubicBezTo>
                    <a:pt x="10126" y="6815"/>
                    <a:pt x="10672" y="5658"/>
                    <a:pt x="10672" y="4469"/>
                  </a:cubicBezTo>
                  <a:cubicBezTo>
                    <a:pt x="10672" y="3633"/>
                    <a:pt x="10415" y="2830"/>
                    <a:pt x="9772" y="2026"/>
                  </a:cubicBezTo>
                  <a:cubicBezTo>
                    <a:pt x="8390" y="387"/>
                    <a:pt x="6654" y="1"/>
                    <a:pt x="5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4450;p64">
              <a:extLst>
                <a:ext uri="{FF2B5EF4-FFF2-40B4-BE49-F238E27FC236}">
                  <a16:creationId xmlns:a16="http://schemas.microsoft.com/office/drawing/2014/main" id="{6D5D926F-AE28-49C2-A199-E320717F26B9}"/>
                </a:ext>
              </a:extLst>
            </p:cNvPr>
            <p:cNvSpPr/>
            <p:nvPr/>
          </p:nvSpPr>
          <p:spPr>
            <a:xfrm>
              <a:off x="5456575" y="2429500"/>
              <a:ext cx="532825" cy="629075"/>
            </a:xfrm>
            <a:custGeom>
              <a:avLst/>
              <a:gdLst/>
              <a:ahLst/>
              <a:cxnLst/>
              <a:rect l="l" t="t" r="r" b="b"/>
              <a:pathLst>
                <a:path w="21313" h="25163" extrusionOk="0">
                  <a:moveTo>
                    <a:pt x="0" y="22215"/>
                  </a:moveTo>
                  <a:cubicBezTo>
                    <a:pt x="1" y="22215"/>
                    <a:pt x="1" y="22215"/>
                    <a:pt x="1" y="22215"/>
                  </a:cubicBezTo>
                  <a:lnTo>
                    <a:pt x="1" y="22215"/>
                  </a:lnTo>
                  <a:cubicBezTo>
                    <a:pt x="1" y="22215"/>
                    <a:pt x="0" y="22215"/>
                    <a:pt x="0" y="22215"/>
                  </a:cubicBezTo>
                  <a:close/>
                  <a:moveTo>
                    <a:pt x="4328" y="0"/>
                  </a:moveTo>
                  <a:cubicBezTo>
                    <a:pt x="3989" y="0"/>
                    <a:pt x="3665" y="20"/>
                    <a:pt x="3376" y="67"/>
                  </a:cubicBezTo>
                  <a:cubicBezTo>
                    <a:pt x="1640" y="357"/>
                    <a:pt x="965" y="5403"/>
                    <a:pt x="2058" y="8264"/>
                  </a:cubicBezTo>
                  <a:cubicBezTo>
                    <a:pt x="2508" y="9454"/>
                    <a:pt x="3311" y="10193"/>
                    <a:pt x="4083" y="10643"/>
                  </a:cubicBezTo>
                  <a:cubicBezTo>
                    <a:pt x="3922" y="10482"/>
                    <a:pt x="2861" y="9486"/>
                    <a:pt x="3890" y="8714"/>
                  </a:cubicBezTo>
                  <a:cubicBezTo>
                    <a:pt x="4983" y="7879"/>
                    <a:pt x="5947" y="7750"/>
                    <a:pt x="5947" y="7750"/>
                  </a:cubicBezTo>
                  <a:lnTo>
                    <a:pt x="5947" y="7750"/>
                  </a:lnTo>
                  <a:cubicBezTo>
                    <a:pt x="5947" y="7750"/>
                    <a:pt x="5079" y="10546"/>
                    <a:pt x="5465" y="11029"/>
                  </a:cubicBezTo>
                  <a:cubicBezTo>
                    <a:pt x="6931" y="13005"/>
                    <a:pt x="371" y="22217"/>
                    <a:pt x="8" y="22217"/>
                  </a:cubicBezTo>
                  <a:cubicBezTo>
                    <a:pt x="6" y="22217"/>
                    <a:pt x="3" y="22216"/>
                    <a:pt x="1" y="22215"/>
                  </a:cubicBezTo>
                  <a:lnTo>
                    <a:pt x="1" y="22215"/>
                  </a:lnTo>
                  <a:cubicBezTo>
                    <a:pt x="49" y="22242"/>
                    <a:pt x="1960" y="23323"/>
                    <a:pt x="4404" y="24497"/>
                  </a:cubicBezTo>
                  <a:cubicBezTo>
                    <a:pt x="5359" y="24958"/>
                    <a:pt x="6344" y="25163"/>
                    <a:pt x="7330" y="25163"/>
                  </a:cubicBezTo>
                  <a:cubicBezTo>
                    <a:pt x="11919" y="25163"/>
                    <a:pt x="16527" y="20716"/>
                    <a:pt x="18194" y="16879"/>
                  </a:cubicBezTo>
                  <a:cubicBezTo>
                    <a:pt x="19769" y="13182"/>
                    <a:pt x="21312" y="6496"/>
                    <a:pt x="18098" y="3153"/>
                  </a:cubicBezTo>
                  <a:cubicBezTo>
                    <a:pt x="15773" y="787"/>
                    <a:pt x="12697" y="291"/>
                    <a:pt x="10574" y="291"/>
                  </a:cubicBezTo>
                  <a:cubicBezTo>
                    <a:pt x="9379" y="291"/>
                    <a:pt x="8486" y="448"/>
                    <a:pt x="8197" y="517"/>
                  </a:cubicBezTo>
                  <a:cubicBezTo>
                    <a:pt x="8197" y="517"/>
                    <a:pt x="6061" y="0"/>
                    <a:pt x="43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4451;p64">
              <a:extLst>
                <a:ext uri="{FF2B5EF4-FFF2-40B4-BE49-F238E27FC236}">
                  <a16:creationId xmlns:a16="http://schemas.microsoft.com/office/drawing/2014/main" id="{4D18E92F-9751-4161-9B03-F4438E094C27}"/>
                </a:ext>
              </a:extLst>
            </p:cNvPr>
            <p:cNvSpPr/>
            <p:nvPr/>
          </p:nvSpPr>
          <p:spPr>
            <a:xfrm>
              <a:off x="5449350" y="2423125"/>
              <a:ext cx="513525" cy="642125"/>
            </a:xfrm>
            <a:custGeom>
              <a:avLst/>
              <a:gdLst/>
              <a:ahLst/>
              <a:cxnLst/>
              <a:rect l="l" t="t" r="r" b="b"/>
              <a:pathLst>
                <a:path w="20541" h="25685" extrusionOk="0">
                  <a:moveTo>
                    <a:pt x="4629" y="547"/>
                  </a:moveTo>
                  <a:cubicBezTo>
                    <a:pt x="5465" y="547"/>
                    <a:pt x="6429" y="644"/>
                    <a:pt x="7168" y="772"/>
                  </a:cubicBezTo>
                  <a:cubicBezTo>
                    <a:pt x="7522" y="837"/>
                    <a:pt x="7843" y="901"/>
                    <a:pt x="8068" y="965"/>
                  </a:cubicBezTo>
                  <a:cubicBezTo>
                    <a:pt x="8293" y="997"/>
                    <a:pt x="8422" y="1030"/>
                    <a:pt x="8422" y="1030"/>
                  </a:cubicBezTo>
                  <a:lnTo>
                    <a:pt x="8550" y="1030"/>
                  </a:lnTo>
                  <a:cubicBezTo>
                    <a:pt x="8808" y="965"/>
                    <a:pt x="9708" y="805"/>
                    <a:pt x="10865" y="805"/>
                  </a:cubicBezTo>
                  <a:cubicBezTo>
                    <a:pt x="12954" y="805"/>
                    <a:pt x="15944" y="1319"/>
                    <a:pt x="18194" y="3601"/>
                  </a:cubicBezTo>
                  <a:cubicBezTo>
                    <a:pt x="19512" y="4951"/>
                    <a:pt x="19994" y="6944"/>
                    <a:pt x="19994" y="9066"/>
                  </a:cubicBezTo>
                  <a:cubicBezTo>
                    <a:pt x="19994" y="11894"/>
                    <a:pt x="19126" y="14948"/>
                    <a:pt x="18226" y="17005"/>
                  </a:cubicBezTo>
                  <a:cubicBezTo>
                    <a:pt x="17422" y="18902"/>
                    <a:pt x="15879" y="20927"/>
                    <a:pt x="13983" y="22502"/>
                  </a:cubicBezTo>
                  <a:cubicBezTo>
                    <a:pt x="12054" y="24077"/>
                    <a:pt x="9804" y="25138"/>
                    <a:pt x="7618" y="25138"/>
                  </a:cubicBezTo>
                  <a:cubicBezTo>
                    <a:pt x="6654" y="25138"/>
                    <a:pt x="5722" y="24945"/>
                    <a:pt x="4790" y="24495"/>
                  </a:cubicBezTo>
                  <a:cubicBezTo>
                    <a:pt x="3568" y="23916"/>
                    <a:pt x="2475" y="23338"/>
                    <a:pt x="1672" y="22920"/>
                  </a:cubicBezTo>
                  <a:cubicBezTo>
                    <a:pt x="1286" y="22727"/>
                    <a:pt x="964" y="22534"/>
                    <a:pt x="739" y="22438"/>
                  </a:cubicBezTo>
                  <a:cubicBezTo>
                    <a:pt x="736" y="22435"/>
                    <a:pt x="732" y="22433"/>
                    <a:pt x="728" y="22430"/>
                  </a:cubicBezTo>
                  <a:lnTo>
                    <a:pt x="728" y="22430"/>
                  </a:lnTo>
                  <a:cubicBezTo>
                    <a:pt x="811" y="22336"/>
                    <a:pt x="911" y="22219"/>
                    <a:pt x="1029" y="22084"/>
                  </a:cubicBezTo>
                  <a:cubicBezTo>
                    <a:pt x="1736" y="21184"/>
                    <a:pt x="3022" y="19320"/>
                    <a:pt x="4147" y="17391"/>
                  </a:cubicBezTo>
                  <a:cubicBezTo>
                    <a:pt x="4725" y="16395"/>
                    <a:pt x="5240" y="15430"/>
                    <a:pt x="5593" y="14498"/>
                  </a:cubicBezTo>
                  <a:cubicBezTo>
                    <a:pt x="5979" y="13598"/>
                    <a:pt x="6236" y="12762"/>
                    <a:pt x="6236" y="12087"/>
                  </a:cubicBezTo>
                  <a:cubicBezTo>
                    <a:pt x="6236" y="11734"/>
                    <a:pt x="6172" y="11380"/>
                    <a:pt x="5979" y="11123"/>
                  </a:cubicBezTo>
                  <a:lnTo>
                    <a:pt x="5947" y="11123"/>
                  </a:lnTo>
                  <a:cubicBezTo>
                    <a:pt x="5947" y="11123"/>
                    <a:pt x="5915" y="10994"/>
                    <a:pt x="5915" y="10834"/>
                  </a:cubicBezTo>
                  <a:cubicBezTo>
                    <a:pt x="5915" y="10416"/>
                    <a:pt x="6075" y="9709"/>
                    <a:pt x="6204" y="9130"/>
                  </a:cubicBezTo>
                  <a:cubicBezTo>
                    <a:pt x="6268" y="8841"/>
                    <a:pt x="6332" y="8583"/>
                    <a:pt x="6397" y="8391"/>
                  </a:cubicBezTo>
                  <a:cubicBezTo>
                    <a:pt x="6461" y="8198"/>
                    <a:pt x="6493" y="8069"/>
                    <a:pt x="6493" y="8069"/>
                  </a:cubicBezTo>
                  <a:cubicBezTo>
                    <a:pt x="6525" y="8005"/>
                    <a:pt x="6493" y="7908"/>
                    <a:pt x="6429" y="7812"/>
                  </a:cubicBezTo>
                  <a:cubicBezTo>
                    <a:pt x="6382" y="7765"/>
                    <a:pt x="6335" y="7735"/>
                    <a:pt x="6275" y="7735"/>
                  </a:cubicBezTo>
                  <a:cubicBezTo>
                    <a:pt x="6253" y="7735"/>
                    <a:pt x="6230" y="7739"/>
                    <a:pt x="6204" y="7748"/>
                  </a:cubicBezTo>
                  <a:cubicBezTo>
                    <a:pt x="6172" y="7748"/>
                    <a:pt x="5143" y="7876"/>
                    <a:pt x="3986" y="8776"/>
                  </a:cubicBezTo>
                  <a:lnTo>
                    <a:pt x="3986" y="8744"/>
                  </a:lnTo>
                  <a:cubicBezTo>
                    <a:pt x="3632" y="9034"/>
                    <a:pt x="3472" y="9419"/>
                    <a:pt x="3472" y="9741"/>
                  </a:cubicBezTo>
                  <a:cubicBezTo>
                    <a:pt x="3472" y="9777"/>
                    <a:pt x="3473" y="9813"/>
                    <a:pt x="3477" y="9849"/>
                  </a:cubicBezTo>
                  <a:lnTo>
                    <a:pt x="3477" y="9849"/>
                  </a:lnTo>
                  <a:cubicBezTo>
                    <a:pt x="3120" y="9475"/>
                    <a:pt x="2807" y="9010"/>
                    <a:pt x="2572" y="8423"/>
                  </a:cubicBezTo>
                  <a:cubicBezTo>
                    <a:pt x="2250" y="7523"/>
                    <a:pt x="2089" y="6366"/>
                    <a:pt x="2089" y="5240"/>
                  </a:cubicBezTo>
                  <a:cubicBezTo>
                    <a:pt x="2089" y="4083"/>
                    <a:pt x="2250" y="2926"/>
                    <a:pt x="2539" y="2058"/>
                  </a:cubicBezTo>
                  <a:cubicBezTo>
                    <a:pt x="2700" y="1640"/>
                    <a:pt x="2893" y="1255"/>
                    <a:pt x="3086" y="1030"/>
                  </a:cubicBezTo>
                  <a:cubicBezTo>
                    <a:pt x="3311" y="772"/>
                    <a:pt x="3504" y="644"/>
                    <a:pt x="3729" y="612"/>
                  </a:cubicBezTo>
                  <a:cubicBezTo>
                    <a:pt x="3986" y="547"/>
                    <a:pt x="4307" y="547"/>
                    <a:pt x="4629" y="547"/>
                  </a:cubicBezTo>
                  <a:close/>
                  <a:moveTo>
                    <a:pt x="4629" y="1"/>
                  </a:moveTo>
                  <a:cubicBezTo>
                    <a:pt x="4275" y="1"/>
                    <a:pt x="3954" y="1"/>
                    <a:pt x="3632" y="65"/>
                  </a:cubicBezTo>
                  <a:cubicBezTo>
                    <a:pt x="3247" y="129"/>
                    <a:pt x="2925" y="354"/>
                    <a:pt x="2668" y="676"/>
                  </a:cubicBezTo>
                  <a:cubicBezTo>
                    <a:pt x="2282" y="1158"/>
                    <a:pt x="2025" y="1833"/>
                    <a:pt x="1832" y="2637"/>
                  </a:cubicBezTo>
                  <a:cubicBezTo>
                    <a:pt x="1639" y="3408"/>
                    <a:pt x="1543" y="4340"/>
                    <a:pt x="1543" y="5240"/>
                  </a:cubicBezTo>
                  <a:cubicBezTo>
                    <a:pt x="1543" y="6430"/>
                    <a:pt x="1704" y="7619"/>
                    <a:pt x="2089" y="8616"/>
                  </a:cubicBezTo>
                  <a:cubicBezTo>
                    <a:pt x="2539" y="9869"/>
                    <a:pt x="3407" y="10641"/>
                    <a:pt x="4243" y="11123"/>
                  </a:cubicBezTo>
                  <a:cubicBezTo>
                    <a:pt x="4289" y="11146"/>
                    <a:pt x="4338" y="11156"/>
                    <a:pt x="4386" y="11156"/>
                  </a:cubicBezTo>
                  <a:cubicBezTo>
                    <a:pt x="4473" y="11156"/>
                    <a:pt x="4555" y="11121"/>
                    <a:pt x="4597" y="11059"/>
                  </a:cubicBezTo>
                  <a:cubicBezTo>
                    <a:pt x="4693" y="10930"/>
                    <a:pt x="4661" y="10769"/>
                    <a:pt x="4565" y="10705"/>
                  </a:cubicBezTo>
                  <a:cubicBezTo>
                    <a:pt x="4500" y="10641"/>
                    <a:pt x="4372" y="10512"/>
                    <a:pt x="4243" y="10319"/>
                  </a:cubicBezTo>
                  <a:cubicBezTo>
                    <a:pt x="4115" y="10159"/>
                    <a:pt x="3986" y="9934"/>
                    <a:pt x="3986" y="9741"/>
                  </a:cubicBezTo>
                  <a:cubicBezTo>
                    <a:pt x="4018" y="9580"/>
                    <a:pt x="4050" y="9387"/>
                    <a:pt x="4340" y="9194"/>
                  </a:cubicBezTo>
                  <a:cubicBezTo>
                    <a:pt x="4854" y="8776"/>
                    <a:pt x="5336" y="8551"/>
                    <a:pt x="5690" y="8423"/>
                  </a:cubicBezTo>
                  <a:cubicBezTo>
                    <a:pt x="5745" y="8404"/>
                    <a:pt x="5795" y="8389"/>
                    <a:pt x="5841" y="8375"/>
                  </a:cubicBezTo>
                  <a:lnTo>
                    <a:pt x="5841" y="8375"/>
                  </a:lnTo>
                  <a:cubicBezTo>
                    <a:pt x="5793" y="8551"/>
                    <a:pt x="5739" y="8767"/>
                    <a:pt x="5690" y="9001"/>
                  </a:cubicBezTo>
                  <a:cubicBezTo>
                    <a:pt x="5529" y="9612"/>
                    <a:pt x="5400" y="10319"/>
                    <a:pt x="5400" y="10834"/>
                  </a:cubicBezTo>
                  <a:cubicBezTo>
                    <a:pt x="5400" y="11059"/>
                    <a:pt x="5400" y="11251"/>
                    <a:pt x="5529" y="11444"/>
                  </a:cubicBezTo>
                  <a:cubicBezTo>
                    <a:pt x="5625" y="11573"/>
                    <a:pt x="5690" y="11798"/>
                    <a:pt x="5690" y="12087"/>
                  </a:cubicBezTo>
                  <a:cubicBezTo>
                    <a:pt x="5690" y="12730"/>
                    <a:pt x="5368" y="13727"/>
                    <a:pt x="4886" y="14820"/>
                  </a:cubicBezTo>
                  <a:cubicBezTo>
                    <a:pt x="4115" y="16491"/>
                    <a:pt x="2989" y="18355"/>
                    <a:pt x="1993" y="19802"/>
                  </a:cubicBezTo>
                  <a:cubicBezTo>
                    <a:pt x="1511" y="20541"/>
                    <a:pt x="1061" y="21152"/>
                    <a:pt x="707" y="21602"/>
                  </a:cubicBezTo>
                  <a:cubicBezTo>
                    <a:pt x="546" y="21827"/>
                    <a:pt x="386" y="21988"/>
                    <a:pt x="289" y="22116"/>
                  </a:cubicBezTo>
                  <a:cubicBezTo>
                    <a:pt x="257" y="22148"/>
                    <a:pt x="193" y="22213"/>
                    <a:pt x="193" y="22213"/>
                  </a:cubicBezTo>
                  <a:lnTo>
                    <a:pt x="182" y="22223"/>
                  </a:lnTo>
                  <a:lnTo>
                    <a:pt x="182" y="22223"/>
                  </a:lnTo>
                  <a:cubicBezTo>
                    <a:pt x="120" y="22247"/>
                    <a:pt x="67" y="22289"/>
                    <a:pt x="32" y="22341"/>
                  </a:cubicBezTo>
                  <a:cubicBezTo>
                    <a:pt x="0" y="22438"/>
                    <a:pt x="0" y="22566"/>
                    <a:pt x="96" y="22663"/>
                  </a:cubicBezTo>
                  <a:cubicBezTo>
                    <a:pt x="114" y="22697"/>
                    <a:pt x="140" y="22713"/>
                    <a:pt x="161" y="22721"/>
                  </a:cubicBezTo>
                  <a:lnTo>
                    <a:pt x="161" y="22721"/>
                  </a:lnTo>
                  <a:lnTo>
                    <a:pt x="161" y="22727"/>
                  </a:lnTo>
                  <a:lnTo>
                    <a:pt x="212" y="22727"/>
                  </a:lnTo>
                  <a:cubicBezTo>
                    <a:pt x="534" y="22919"/>
                    <a:pt x="2335" y="23921"/>
                    <a:pt x="4565" y="24977"/>
                  </a:cubicBezTo>
                  <a:cubicBezTo>
                    <a:pt x="5561" y="25459"/>
                    <a:pt x="6590" y="25684"/>
                    <a:pt x="7618" y="25684"/>
                  </a:cubicBezTo>
                  <a:cubicBezTo>
                    <a:pt x="9997" y="25684"/>
                    <a:pt x="12343" y="24527"/>
                    <a:pt x="14304" y="22920"/>
                  </a:cubicBezTo>
                  <a:cubicBezTo>
                    <a:pt x="16265" y="21281"/>
                    <a:pt x="17872" y="19191"/>
                    <a:pt x="18708" y="17230"/>
                  </a:cubicBezTo>
                  <a:cubicBezTo>
                    <a:pt x="19640" y="15077"/>
                    <a:pt x="20540" y="11991"/>
                    <a:pt x="20540" y="9066"/>
                  </a:cubicBezTo>
                  <a:cubicBezTo>
                    <a:pt x="20540" y="6848"/>
                    <a:pt x="20026" y="4726"/>
                    <a:pt x="18579" y="3247"/>
                  </a:cubicBezTo>
                  <a:cubicBezTo>
                    <a:pt x="16169" y="772"/>
                    <a:pt x="13019" y="290"/>
                    <a:pt x="10865" y="290"/>
                  </a:cubicBezTo>
                  <a:cubicBezTo>
                    <a:pt x="9723" y="290"/>
                    <a:pt x="8862" y="431"/>
                    <a:pt x="8492" y="501"/>
                  </a:cubicBezTo>
                  <a:lnTo>
                    <a:pt x="8492" y="501"/>
                  </a:lnTo>
                  <a:cubicBezTo>
                    <a:pt x="8139" y="420"/>
                    <a:pt x="6253" y="1"/>
                    <a:pt x="46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4452;p64">
              <a:extLst>
                <a:ext uri="{FF2B5EF4-FFF2-40B4-BE49-F238E27FC236}">
                  <a16:creationId xmlns:a16="http://schemas.microsoft.com/office/drawing/2014/main" id="{D857B9D6-0F8D-4AFB-A2C8-67AFC38DB25C}"/>
                </a:ext>
              </a:extLst>
            </p:cNvPr>
            <p:cNvSpPr/>
            <p:nvPr/>
          </p:nvSpPr>
          <p:spPr>
            <a:xfrm>
              <a:off x="4468125" y="2857075"/>
              <a:ext cx="348000" cy="631675"/>
            </a:xfrm>
            <a:custGeom>
              <a:avLst/>
              <a:gdLst/>
              <a:ahLst/>
              <a:cxnLst/>
              <a:rect l="l" t="t" r="r" b="b"/>
              <a:pathLst>
                <a:path w="13920" h="25267" extrusionOk="0">
                  <a:moveTo>
                    <a:pt x="4951" y="1"/>
                  </a:moveTo>
                  <a:lnTo>
                    <a:pt x="1" y="20670"/>
                  </a:lnTo>
                  <a:lnTo>
                    <a:pt x="10126" y="25267"/>
                  </a:lnTo>
                  <a:lnTo>
                    <a:pt x="13919" y="5851"/>
                  </a:lnTo>
                  <a:lnTo>
                    <a:pt x="49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4453;p64">
              <a:extLst>
                <a:ext uri="{FF2B5EF4-FFF2-40B4-BE49-F238E27FC236}">
                  <a16:creationId xmlns:a16="http://schemas.microsoft.com/office/drawing/2014/main" id="{E4737612-80C6-48F1-A770-943E7A016F2D}"/>
                </a:ext>
              </a:extLst>
            </p:cNvPr>
            <p:cNvSpPr/>
            <p:nvPr/>
          </p:nvSpPr>
          <p:spPr>
            <a:xfrm>
              <a:off x="4460900" y="2850325"/>
              <a:ext cx="362450" cy="645450"/>
            </a:xfrm>
            <a:custGeom>
              <a:avLst/>
              <a:gdLst/>
              <a:ahLst/>
              <a:cxnLst/>
              <a:rect l="l" t="t" r="r" b="b"/>
              <a:pathLst>
                <a:path w="14498" h="25818" extrusionOk="0">
                  <a:moveTo>
                    <a:pt x="5408" y="710"/>
                  </a:moveTo>
                  <a:lnTo>
                    <a:pt x="13919" y="6250"/>
                  </a:lnTo>
                  <a:lnTo>
                    <a:pt x="10222" y="25151"/>
                  </a:lnTo>
                  <a:lnTo>
                    <a:pt x="611" y="20779"/>
                  </a:lnTo>
                  <a:lnTo>
                    <a:pt x="5408" y="710"/>
                  </a:lnTo>
                  <a:close/>
                  <a:moveTo>
                    <a:pt x="5208" y="0"/>
                  </a:moveTo>
                  <a:cubicBezTo>
                    <a:pt x="5184" y="0"/>
                    <a:pt x="5162" y="4"/>
                    <a:pt x="5144" y="14"/>
                  </a:cubicBezTo>
                  <a:cubicBezTo>
                    <a:pt x="5047" y="46"/>
                    <a:pt x="5015" y="142"/>
                    <a:pt x="4983" y="207"/>
                  </a:cubicBezTo>
                  <a:lnTo>
                    <a:pt x="33" y="20876"/>
                  </a:lnTo>
                  <a:cubicBezTo>
                    <a:pt x="0" y="21004"/>
                    <a:pt x="65" y="21133"/>
                    <a:pt x="193" y="21165"/>
                  </a:cubicBezTo>
                  <a:lnTo>
                    <a:pt x="10287" y="25794"/>
                  </a:lnTo>
                  <a:cubicBezTo>
                    <a:pt x="10335" y="25810"/>
                    <a:pt x="10375" y="25818"/>
                    <a:pt x="10415" y="25818"/>
                  </a:cubicBezTo>
                  <a:cubicBezTo>
                    <a:pt x="10455" y="25818"/>
                    <a:pt x="10496" y="25810"/>
                    <a:pt x="10544" y="25794"/>
                  </a:cubicBezTo>
                  <a:cubicBezTo>
                    <a:pt x="10608" y="25729"/>
                    <a:pt x="10640" y="25665"/>
                    <a:pt x="10672" y="25601"/>
                  </a:cubicBezTo>
                  <a:lnTo>
                    <a:pt x="14498" y="6153"/>
                  </a:lnTo>
                  <a:cubicBezTo>
                    <a:pt x="14498" y="6057"/>
                    <a:pt x="14465" y="5961"/>
                    <a:pt x="14369" y="5896"/>
                  </a:cubicBezTo>
                  <a:lnTo>
                    <a:pt x="5401" y="46"/>
                  </a:lnTo>
                  <a:cubicBezTo>
                    <a:pt x="5333" y="23"/>
                    <a:pt x="5264" y="0"/>
                    <a:pt x="5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4454;p64">
              <a:extLst>
                <a:ext uri="{FF2B5EF4-FFF2-40B4-BE49-F238E27FC236}">
                  <a16:creationId xmlns:a16="http://schemas.microsoft.com/office/drawing/2014/main" id="{62A5DFE6-046F-4B52-B0BC-851ED182BEA3}"/>
                </a:ext>
              </a:extLst>
            </p:cNvPr>
            <p:cNvSpPr/>
            <p:nvPr/>
          </p:nvSpPr>
          <p:spPr>
            <a:xfrm>
              <a:off x="4497875" y="2910925"/>
              <a:ext cx="289325" cy="524775"/>
            </a:xfrm>
            <a:custGeom>
              <a:avLst/>
              <a:gdLst/>
              <a:ahLst/>
              <a:cxnLst/>
              <a:rect l="l" t="t" r="r" b="b"/>
              <a:pathLst>
                <a:path w="11573" h="20991" extrusionOk="0">
                  <a:moveTo>
                    <a:pt x="4115" y="1"/>
                  </a:moveTo>
                  <a:lnTo>
                    <a:pt x="0" y="17166"/>
                  </a:lnTo>
                  <a:lnTo>
                    <a:pt x="8390" y="20991"/>
                  </a:lnTo>
                  <a:lnTo>
                    <a:pt x="11572" y="4854"/>
                  </a:lnTo>
                  <a:lnTo>
                    <a:pt x="4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4455;p64">
              <a:extLst>
                <a:ext uri="{FF2B5EF4-FFF2-40B4-BE49-F238E27FC236}">
                  <a16:creationId xmlns:a16="http://schemas.microsoft.com/office/drawing/2014/main" id="{9380D9CF-2E5B-4DEA-A925-8AF37B3212E8}"/>
                </a:ext>
              </a:extLst>
            </p:cNvPr>
            <p:cNvSpPr/>
            <p:nvPr/>
          </p:nvSpPr>
          <p:spPr>
            <a:xfrm>
              <a:off x="4490625" y="2903975"/>
              <a:ext cx="303800" cy="537975"/>
            </a:xfrm>
            <a:custGeom>
              <a:avLst/>
              <a:gdLst/>
              <a:ahLst/>
              <a:cxnLst/>
              <a:rect l="l" t="t" r="r" b="b"/>
              <a:pathLst>
                <a:path w="12152" h="21519" extrusionOk="0">
                  <a:moveTo>
                    <a:pt x="4566" y="711"/>
                  </a:moveTo>
                  <a:lnTo>
                    <a:pt x="11573" y="5229"/>
                  </a:lnTo>
                  <a:lnTo>
                    <a:pt x="8487" y="20883"/>
                  </a:lnTo>
                  <a:lnTo>
                    <a:pt x="612" y="17283"/>
                  </a:lnTo>
                  <a:lnTo>
                    <a:pt x="4566" y="711"/>
                  </a:lnTo>
                  <a:close/>
                  <a:moveTo>
                    <a:pt x="4400" y="0"/>
                  </a:moveTo>
                  <a:cubicBezTo>
                    <a:pt x="4367" y="0"/>
                    <a:pt x="4335" y="8"/>
                    <a:pt x="4308" y="21"/>
                  </a:cubicBezTo>
                  <a:cubicBezTo>
                    <a:pt x="4212" y="54"/>
                    <a:pt x="4147" y="118"/>
                    <a:pt x="4147" y="214"/>
                  </a:cubicBezTo>
                  <a:lnTo>
                    <a:pt x="33" y="17379"/>
                  </a:lnTo>
                  <a:cubicBezTo>
                    <a:pt x="1" y="17508"/>
                    <a:pt x="65" y="17637"/>
                    <a:pt x="162" y="17669"/>
                  </a:cubicBezTo>
                  <a:lnTo>
                    <a:pt x="8583" y="21494"/>
                  </a:lnTo>
                  <a:cubicBezTo>
                    <a:pt x="8615" y="21510"/>
                    <a:pt x="8656" y="21518"/>
                    <a:pt x="8696" y="21518"/>
                  </a:cubicBezTo>
                  <a:cubicBezTo>
                    <a:pt x="8736" y="21518"/>
                    <a:pt x="8776" y="21510"/>
                    <a:pt x="8808" y="21494"/>
                  </a:cubicBezTo>
                  <a:cubicBezTo>
                    <a:pt x="8873" y="21462"/>
                    <a:pt x="8937" y="21398"/>
                    <a:pt x="8937" y="21301"/>
                  </a:cubicBezTo>
                  <a:lnTo>
                    <a:pt x="12119" y="5165"/>
                  </a:lnTo>
                  <a:cubicBezTo>
                    <a:pt x="12151" y="5068"/>
                    <a:pt x="12087" y="4940"/>
                    <a:pt x="11991" y="4907"/>
                  </a:cubicBezTo>
                  <a:lnTo>
                    <a:pt x="4533" y="54"/>
                  </a:lnTo>
                  <a:cubicBezTo>
                    <a:pt x="4495" y="16"/>
                    <a:pt x="4447" y="0"/>
                    <a:pt x="4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4456;p64">
              <a:extLst>
                <a:ext uri="{FF2B5EF4-FFF2-40B4-BE49-F238E27FC236}">
                  <a16:creationId xmlns:a16="http://schemas.microsoft.com/office/drawing/2014/main" id="{2CD995A8-6D5C-4B53-8081-E11DDE518895}"/>
                </a:ext>
              </a:extLst>
            </p:cNvPr>
            <p:cNvSpPr/>
            <p:nvPr/>
          </p:nvSpPr>
          <p:spPr>
            <a:xfrm>
              <a:off x="4721275" y="3003350"/>
              <a:ext cx="440400" cy="513525"/>
            </a:xfrm>
            <a:custGeom>
              <a:avLst/>
              <a:gdLst/>
              <a:ahLst/>
              <a:cxnLst/>
              <a:rect l="l" t="t" r="r" b="b"/>
              <a:pathLst>
                <a:path w="17616" h="20541" extrusionOk="0">
                  <a:moveTo>
                    <a:pt x="3793" y="0"/>
                  </a:moveTo>
                  <a:lnTo>
                    <a:pt x="0" y="19416"/>
                  </a:lnTo>
                  <a:lnTo>
                    <a:pt x="14915" y="20541"/>
                  </a:lnTo>
                  <a:lnTo>
                    <a:pt x="17615" y="675"/>
                  </a:lnTo>
                  <a:lnTo>
                    <a:pt x="37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4457;p64">
              <a:extLst>
                <a:ext uri="{FF2B5EF4-FFF2-40B4-BE49-F238E27FC236}">
                  <a16:creationId xmlns:a16="http://schemas.microsoft.com/office/drawing/2014/main" id="{264D8646-9432-4C59-95B4-4A7CD845EE50}"/>
                </a:ext>
              </a:extLst>
            </p:cNvPr>
            <p:cNvSpPr/>
            <p:nvPr/>
          </p:nvSpPr>
          <p:spPr>
            <a:xfrm>
              <a:off x="4714025" y="2996100"/>
              <a:ext cx="454875" cy="527350"/>
            </a:xfrm>
            <a:custGeom>
              <a:avLst/>
              <a:gdLst/>
              <a:ahLst/>
              <a:cxnLst/>
              <a:rect l="l" t="t" r="r" b="b"/>
              <a:pathLst>
                <a:path w="18195" h="21094" extrusionOk="0">
                  <a:moveTo>
                    <a:pt x="4326" y="559"/>
                  </a:moveTo>
                  <a:lnTo>
                    <a:pt x="17616" y="1222"/>
                  </a:lnTo>
                  <a:lnTo>
                    <a:pt x="14980" y="20541"/>
                  </a:lnTo>
                  <a:lnTo>
                    <a:pt x="612" y="19481"/>
                  </a:lnTo>
                  <a:lnTo>
                    <a:pt x="4326" y="559"/>
                  </a:lnTo>
                  <a:close/>
                  <a:moveTo>
                    <a:pt x="4115" y="1"/>
                  </a:moveTo>
                  <a:cubicBezTo>
                    <a:pt x="3987" y="1"/>
                    <a:pt x="3858" y="97"/>
                    <a:pt x="3826" y="226"/>
                  </a:cubicBezTo>
                  <a:lnTo>
                    <a:pt x="33" y="19673"/>
                  </a:lnTo>
                  <a:cubicBezTo>
                    <a:pt x="1" y="19738"/>
                    <a:pt x="33" y="19802"/>
                    <a:pt x="65" y="19866"/>
                  </a:cubicBezTo>
                  <a:cubicBezTo>
                    <a:pt x="130" y="19931"/>
                    <a:pt x="194" y="19963"/>
                    <a:pt x="258" y="19963"/>
                  </a:cubicBezTo>
                  <a:lnTo>
                    <a:pt x="15205" y="21088"/>
                  </a:lnTo>
                  <a:cubicBezTo>
                    <a:pt x="15222" y="21092"/>
                    <a:pt x="15238" y="21094"/>
                    <a:pt x="15255" y="21094"/>
                  </a:cubicBezTo>
                  <a:cubicBezTo>
                    <a:pt x="15365" y="21094"/>
                    <a:pt x="15467" y="21003"/>
                    <a:pt x="15495" y="20863"/>
                  </a:cubicBezTo>
                  <a:lnTo>
                    <a:pt x="18163" y="997"/>
                  </a:lnTo>
                  <a:cubicBezTo>
                    <a:pt x="18195" y="933"/>
                    <a:pt x="18163" y="837"/>
                    <a:pt x="18130" y="772"/>
                  </a:cubicBezTo>
                  <a:cubicBezTo>
                    <a:pt x="18066" y="740"/>
                    <a:pt x="18002" y="708"/>
                    <a:pt x="17937" y="676"/>
                  </a:cubicBezTo>
                  <a:lnTo>
                    <a:pt x="4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4458;p64">
              <a:extLst>
                <a:ext uri="{FF2B5EF4-FFF2-40B4-BE49-F238E27FC236}">
                  <a16:creationId xmlns:a16="http://schemas.microsoft.com/office/drawing/2014/main" id="{C6B48055-85C4-4B2E-98D1-4E613BBFBE5A}"/>
                </a:ext>
              </a:extLst>
            </p:cNvPr>
            <p:cNvSpPr/>
            <p:nvPr/>
          </p:nvSpPr>
          <p:spPr>
            <a:xfrm>
              <a:off x="4918150" y="3207450"/>
              <a:ext cx="27350" cy="17725"/>
            </a:xfrm>
            <a:custGeom>
              <a:avLst/>
              <a:gdLst/>
              <a:ahLst/>
              <a:cxnLst/>
              <a:rect l="l" t="t" r="r" b="b"/>
              <a:pathLst>
                <a:path w="1094" h="709" extrusionOk="0">
                  <a:moveTo>
                    <a:pt x="129" y="1"/>
                  </a:moveTo>
                  <a:lnTo>
                    <a:pt x="1" y="644"/>
                  </a:lnTo>
                  <a:lnTo>
                    <a:pt x="997" y="708"/>
                  </a:lnTo>
                  <a:lnTo>
                    <a:pt x="1094"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4459;p64">
              <a:extLst>
                <a:ext uri="{FF2B5EF4-FFF2-40B4-BE49-F238E27FC236}">
                  <a16:creationId xmlns:a16="http://schemas.microsoft.com/office/drawing/2014/main" id="{327B09D2-AD44-4F4F-B3FB-00F5CA73336F}"/>
                </a:ext>
              </a:extLst>
            </p:cNvPr>
            <p:cNvSpPr/>
            <p:nvPr/>
          </p:nvSpPr>
          <p:spPr>
            <a:xfrm>
              <a:off x="4941450" y="3310325"/>
              <a:ext cx="38600" cy="26550"/>
            </a:xfrm>
            <a:custGeom>
              <a:avLst/>
              <a:gdLst/>
              <a:ahLst/>
              <a:cxnLst/>
              <a:rect l="l" t="t" r="r" b="b"/>
              <a:pathLst>
                <a:path w="1544" h="1062" extrusionOk="0">
                  <a:moveTo>
                    <a:pt x="162" y="0"/>
                  </a:moveTo>
                  <a:lnTo>
                    <a:pt x="1" y="965"/>
                  </a:lnTo>
                  <a:lnTo>
                    <a:pt x="1383" y="1061"/>
                  </a:lnTo>
                  <a:lnTo>
                    <a:pt x="1544" y="65"/>
                  </a:lnTo>
                  <a:lnTo>
                    <a:pt x="1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4460;p64">
              <a:extLst>
                <a:ext uri="{FF2B5EF4-FFF2-40B4-BE49-F238E27FC236}">
                  <a16:creationId xmlns:a16="http://schemas.microsoft.com/office/drawing/2014/main" id="{72D013EC-F9D7-4B18-9A3C-0B00C30923D2}"/>
                </a:ext>
              </a:extLst>
            </p:cNvPr>
            <p:cNvSpPr/>
            <p:nvPr/>
          </p:nvSpPr>
          <p:spPr>
            <a:xfrm>
              <a:off x="4882800" y="3134325"/>
              <a:ext cx="34575" cy="19325"/>
            </a:xfrm>
            <a:custGeom>
              <a:avLst/>
              <a:gdLst/>
              <a:ahLst/>
              <a:cxnLst/>
              <a:rect l="l" t="t" r="r" b="b"/>
              <a:pathLst>
                <a:path w="1383" h="773" extrusionOk="0">
                  <a:moveTo>
                    <a:pt x="129" y="1"/>
                  </a:moveTo>
                  <a:lnTo>
                    <a:pt x="0" y="708"/>
                  </a:lnTo>
                  <a:lnTo>
                    <a:pt x="1286" y="772"/>
                  </a:lnTo>
                  <a:lnTo>
                    <a:pt x="1382" y="97"/>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4461;p64">
              <a:extLst>
                <a:ext uri="{FF2B5EF4-FFF2-40B4-BE49-F238E27FC236}">
                  <a16:creationId xmlns:a16="http://schemas.microsoft.com/office/drawing/2014/main" id="{A2C74C57-7987-46B9-B65C-53B1D17E3198}"/>
                </a:ext>
              </a:extLst>
            </p:cNvPr>
            <p:cNvSpPr/>
            <p:nvPr/>
          </p:nvSpPr>
          <p:spPr>
            <a:xfrm>
              <a:off x="4930200" y="3137550"/>
              <a:ext cx="26550" cy="17700"/>
            </a:xfrm>
            <a:custGeom>
              <a:avLst/>
              <a:gdLst/>
              <a:ahLst/>
              <a:cxnLst/>
              <a:rect l="l" t="t" r="r" b="b"/>
              <a:pathLst>
                <a:path w="1062" h="708" extrusionOk="0">
                  <a:moveTo>
                    <a:pt x="129" y="0"/>
                  </a:moveTo>
                  <a:lnTo>
                    <a:pt x="1" y="675"/>
                  </a:lnTo>
                  <a:lnTo>
                    <a:pt x="965" y="708"/>
                  </a:lnTo>
                  <a:lnTo>
                    <a:pt x="1062"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4462;p64">
              <a:extLst>
                <a:ext uri="{FF2B5EF4-FFF2-40B4-BE49-F238E27FC236}">
                  <a16:creationId xmlns:a16="http://schemas.microsoft.com/office/drawing/2014/main" id="{46260B01-D17A-4987-ACDB-D353D4165F5B}"/>
                </a:ext>
              </a:extLst>
            </p:cNvPr>
            <p:cNvSpPr/>
            <p:nvPr/>
          </p:nvSpPr>
          <p:spPr>
            <a:xfrm>
              <a:off x="4911725" y="3238800"/>
              <a:ext cx="28950" cy="24950"/>
            </a:xfrm>
            <a:custGeom>
              <a:avLst/>
              <a:gdLst/>
              <a:ahLst/>
              <a:cxnLst/>
              <a:rect l="l" t="t" r="r" b="b"/>
              <a:pathLst>
                <a:path w="1158" h="998" extrusionOk="0">
                  <a:moveTo>
                    <a:pt x="161" y="1"/>
                  </a:moveTo>
                  <a:lnTo>
                    <a:pt x="0" y="901"/>
                  </a:lnTo>
                  <a:lnTo>
                    <a:pt x="1029" y="997"/>
                  </a:lnTo>
                  <a:lnTo>
                    <a:pt x="1158"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4463;p64">
              <a:extLst>
                <a:ext uri="{FF2B5EF4-FFF2-40B4-BE49-F238E27FC236}">
                  <a16:creationId xmlns:a16="http://schemas.microsoft.com/office/drawing/2014/main" id="{F998F1EF-FB60-4152-9835-06DA9A2F23BE}"/>
                </a:ext>
              </a:extLst>
            </p:cNvPr>
            <p:cNvSpPr/>
            <p:nvPr/>
          </p:nvSpPr>
          <p:spPr>
            <a:xfrm>
              <a:off x="4963150" y="3171300"/>
              <a:ext cx="40200" cy="25750"/>
            </a:xfrm>
            <a:custGeom>
              <a:avLst/>
              <a:gdLst/>
              <a:ahLst/>
              <a:cxnLst/>
              <a:rect l="l" t="t" r="r" b="b"/>
              <a:pathLst>
                <a:path w="1608" h="1030" extrusionOk="0">
                  <a:moveTo>
                    <a:pt x="161" y="0"/>
                  </a:moveTo>
                  <a:lnTo>
                    <a:pt x="1" y="933"/>
                  </a:lnTo>
                  <a:lnTo>
                    <a:pt x="1447" y="1029"/>
                  </a:lnTo>
                  <a:lnTo>
                    <a:pt x="1608" y="65"/>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4464;p64">
              <a:extLst>
                <a:ext uri="{FF2B5EF4-FFF2-40B4-BE49-F238E27FC236}">
                  <a16:creationId xmlns:a16="http://schemas.microsoft.com/office/drawing/2014/main" id="{83D10432-97AA-4289-9EED-F72DFBCBEE9F}"/>
                </a:ext>
              </a:extLst>
            </p:cNvPr>
            <p:cNvSpPr/>
            <p:nvPr/>
          </p:nvSpPr>
          <p:spPr>
            <a:xfrm>
              <a:off x="4895650" y="3055575"/>
              <a:ext cx="35375" cy="28950"/>
            </a:xfrm>
            <a:custGeom>
              <a:avLst/>
              <a:gdLst/>
              <a:ahLst/>
              <a:cxnLst/>
              <a:rect l="l" t="t" r="r" b="b"/>
              <a:pathLst>
                <a:path w="1415" h="1158" extrusionOk="0">
                  <a:moveTo>
                    <a:pt x="193" y="1"/>
                  </a:moveTo>
                  <a:lnTo>
                    <a:pt x="1" y="1094"/>
                  </a:lnTo>
                  <a:lnTo>
                    <a:pt x="1254" y="1158"/>
                  </a:lnTo>
                  <a:lnTo>
                    <a:pt x="1415" y="65"/>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4465;p64">
              <a:extLst>
                <a:ext uri="{FF2B5EF4-FFF2-40B4-BE49-F238E27FC236}">
                  <a16:creationId xmlns:a16="http://schemas.microsoft.com/office/drawing/2014/main" id="{BCD7ED97-77DE-4A75-8566-F436AFE9385E}"/>
                </a:ext>
              </a:extLst>
            </p:cNvPr>
            <p:cNvSpPr/>
            <p:nvPr/>
          </p:nvSpPr>
          <p:spPr>
            <a:xfrm>
              <a:off x="4942250" y="3058000"/>
              <a:ext cx="26550" cy="28150"/>
            </a:xfrm>
            <a:custGeom>
              <a:avLst/>
              <a:gdLst/>
              <a:ahLst/>
              <a:cxnLst/>
              <a:rect l="l" t="t" r="r" b="b"/>
              <a:pathLst>
                <a:path w="1062" h="1126" extrusionOk="0">
                  <a:moveTo>
                    <a:pt x="194" y="0"/>
                  </a:moveTo>
                  <a:lnTo>
                    <a:pt x="1" y="1061"/>
                  </a:lnTo>
                  <a:lnTo>
                    <a:pt x="901" y="1125"/>
                  </a:lnTo>
                  <a:lnTo>
                    <a:pt x="1062" y="64"/>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4466;p64">
              <a:extLst>
                <a:ext uri="{FF2B5EF4-FFF2-40B4-BE49-F238E27FC236}">
                  <a16:creationId xmlns:a16="http://schemas.microsoft.com/office/drawing/2014/main" id="{D36E5441-FDD1-4BDB-A53E-07032780D9FD}"/>
                </a:ext>
              </a:extLst>
            </p:cNvPr>
            <p:cNvSpPr/>
            <p:nvPr/>
          </p:nvSpPr>
          <p:spPr>
            <a:xfrm>
              <a:off x="4889225" y="3098175"/>
              <a:ext cx="34575" cy="23325"/>
            </a:xfrm>
            <a:custGeom>
              <a:avLst/>
              <a:gdLst/>
              <a:ahLst/>
              <a:cxnLst/>
              <a:rect l="l" t="t" r="r" b="b"/>
              <a:pathLst>
                <a:path w="1383" h="933" extrusionOk="0">
                  <a:moveTo>
                    <a:pt x="129" y="0"/>
                  </a:moveTo>
                  <a:lnTo>
                    <a:pt x="0" y="836"/>
                  </a:lnTo>
                  <a:lnTo>
                    <a:pt x="1254" y="932"/>
                  </a:lnTo>
                  <a:lnTo>
                    <a:pt x="1383"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4467;p64">
              <a:extLst>
                <a:ext uri="{FF2B5EF4-FFF2-40B4-BE49-F238E27FC236}">
                  <a16:creationId xmlns:a16="http://schemas.microsoft.com/office/drawing/2014/main" id="{6196A15A-52B4-4181-A037-83E16B4451E5}"/>
                </a:ext>
              </a:extLst>
            </p:cNvPr>
            <p:cNvSpPr/>
            <p:nvPr/>
          </p:nvSpPr>
          <p:spPr>
            <a:xfrm>
              <a:off x="4923775" y="3169700"/>
              <a:ext cx="28150" cy="24125"/>
            </a:xfrm>
            <a:custGeom>
              <a:avLst/>
              <a:gdLst/>
              <a:ahLst/>
              <a:cxnLst/>
              <a:rect l="l" t="t" r="r" b="b"/>
              <a:pathLst>
                <a:path w="1126" h="965" extrusionOk="0">
                  <a:moveTo>
                    <a:pt x="161" y="0"/>
                  </a:moveTo>
                  <a:lnTo>
                    <a:pt x="1" y="900"/>
                  </a:lnTo>
                  <a:lnTo>
                    <a:pt x="965" y="964"/>
                  </a:lnTo>
                  <a:lnTo>
                    <a:pt x="1126"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4468;p64">
              <a:extLst>
                <a:ext uri="{FF2B5EF4-FFF2-40B4-BE49-F238E27FC236}">
                  <a16:creationId xmlns:a16="http://schemas.microsoft.com/office/drawing/2014/main" id="{BD1C61E9-F380-4BCD-A6F0-046074EB9245}"/>
                </a:ext>
              </a:extLst>
            </p:cNvPr>
            <p:cNvSpPr/>
            <p:nvPr/>
          </p:nvSpPr>
          <p:spPr>
            <a:xfrm>
              <a:off x="4935825" y="3099775"/>
              <a:ext cx="26550" cy="24125"/>
            </a:xfrm>
            <a:custGeom>
              <a:avLst/>
              <a:gdLst/>
              <a:ahLst/>
              <a:cxnLst/>
              <a:rect l="l" t="t" r="r" b="b"/>
              <a:pathLst>
                <a:path w="1062" h="965" extrusionOk="0">
                  <a:moveTo>
                    <a:pt x="162" y="1"/>
                  </a:moveTo>
                  <a:lnTo>
                    <a:pt x="1" y="901"/>
                  </a:lnTo>
                  <a:lnTo>
                    <a:pt x="933" y="965"/>
                  </a:lnTo>
                  <a:lnTo>
                    <a:pt x="1062" y="65"/>
                  </a:lnTo>
                  <a:lnTo>
                    <a:pt x="1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4469;p64">
              <a:extLst>
                <a:ext uri="{FF2B5EF4-FFF2-40B4-BE49-F238E27FC236}">
                  <a16:creationId xmlns:a16="http://schemas.microsoft.com/office/drawing/2014/main" id="{D4F22529-35DA-4BAE-9E64-923A6383CB46}"/>
                </a:ext>
              </a:extLst>
            </p:cNvPr>
            <p:cNvSpPr/>
            <p:nvPr/>
          </p:nvSpPr>
          <p:spPr>
            <a:xfrm>
              <a:off x="4952700" y="3241225"/>
              <a:ext cx="39400" cy="25725"/>
            </a:xfrm>
            <a:custGeom>
              <a:avLst/>
              <a:gdLst/>
              <a:ahLst/>
              <a:cxnLst/>
              <a:rect l="l" t="t" r="r" b="b"/>
              <a:pathLst>
                <a:path w="1576" h="1029" extrusionOk="0">
                  <a:moveTo>
                    <a:pt x="129" y="0"/>
                  </a:moveTo>
                  <a:lnTo>
                    <a:pt x="1" y="932"/>
                  </a:lnTo>
                  <a:lnTo>
                    <a:pt x="1415" y="1029"/>
                  </a:lnTo>
                  <a:lnTo>
                    <a:pt x="1576"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4470;p64">
              <a:extLst>
                <a:ext uri="{FF2B5EF4-FFF2-40B4-BE49-F238E27FC236}">
                  <a16:creationId xmlns:a16="http://schemas.microsoft.com/office/drawing/2014/main" id="{6DA58C88-0AFA-461D-9D4B-F9D6683DEF06}"/>
                </a:ext>
              </a:extLst>
            </p:cNvPr>
            <p:cNvSpPr/>
            <p:nvPr/>
          </p:nvSpPr>
          <p:spPr>
            <a:xfrm>
              <a:off x="4817700" y="3270950"/>
              <a:ext cx="28150" cy="19300"/>
            </a:xfrm>
            <a:custGeom>
              <a:avLst/>
              <a:gdLst/>
              <a:ahLst/>
              <a:cxnLst/>
              <a:rect l="l" t="t" r="r" b="b"/>
              <a:pathLst>
                <a:path w="1126" h="772" extrusionOk="0">
                  <a:moveTo>
                    <a:pt x="129" y="0"/>
                  </a:moveTo>
                  <a:lnTo>
                    <a:pt x="1" y="740"/>
                  </a:lnTo>
                  <a:lnTo>
                    <a:pt x="997" y="772"/>
                  </a:lnTo>
                  <a:lnTo>
                    <a:pt x="1126"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4471;p64">
              <a:extLst>
                <a:ext uri="{FF2B5EF4-FFF2-40B4-BE49-F238E27FC236}">
                  <a16:creationId xmlns:a16="http://schemas.microsoft.com/office/drawing/2014/main" id="{137A52DC-D44F-48EF-8D48-C3101279C97B}"/>
                </a:ext>
              </a:extLst>
            </p:cNvPr>
            <p:cNvSpPr/>
            <p:nvPr/>
          </p:nvSpPr>
          <p:spPr>
            <a:xfrm>
              <a:off x="4811275" y="3304700"/>
              <a:ext cx="28950" cy="22525"/>
            </a:xfrm>
            <a:custGeom>
              <a:avLst/>
              <a:gdLst/>
              <a:ahLst/>
              <a:cxnLst/>
              <a:rect l="l" t="t" r="r" b="b"/>
              <a:pathLst>
                <a:path w="1158" h="901" extrusionOk="0">
                  <a:moveTo>
                    <a:pt x="129" y="0"/>
                  </a:moveTo>
                  <a:lnTo>
                    <a:pt x="0" y="804"/>
                  </a:lnTo>
                  <a:lnTo>
                    <a:pt x="997" y="900"/>
                  </a:lnTo>
                  <a:lnTo>
                    <a:pt x="1158" y="33"/>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4472;p64">
              <a:extLst>
                <a:ext uri="{FF2B5EF4-FFF2-40B4-BE49-F238E27FC236}">
                  <a16:creationId xmlns:a16="http://schemas.microsoft.com/office/drawing/2014/main" id="{60F74BD7-A004-4412-A85A-83BECEB48D0D}"/>
                </a:ext>
              </a:extLst>
            </p:cNvPr>
            <p:cNvSpPr/>
            <p:nvPr/>
          </p:nvSpPr>
          <p:spPr>
            <a:xfrm>
              <a:off x="4804850" y="3340050"/>
              <a:ext cx="28950" cy="20125"/>
            </a:xfrm>
            <a:custGeom>
              <a:avLst/>
              <a:gdLst/>
              <a:ahLst/>
              <a:cxnLst/>
              <a:rect l="l" t="t" r="r" b="b"/>
              <a:pathLst>
                <a:path w="1158" h="805" extrusionOk="0">
                  <a:moveTo>
                    <a:pt x="129" y="1"/>
                  </a:moveTo>
                  <a:lnTo>
                    <a:pt x="0" y="740"/>
                  </a:lnTo>
                  <a:lnTo>
                    <a:pt x="1029" y="804"/>
                  </a:lnTo>
                  <a:lnTo>
                    <a:pt x="1157"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4473;p64">
              <a:extLst>
                <a:ext uri="{FF2B5EF4-FFF2-40B4-BE49-F238E27FC236}">
                  <a16:creationId xmlns:a16="http://schemas.microsoft.com/office/drawing/2014/main" id="{16F8B818-1471-4FC9-92CE-7148F8AABBD7}"/>
                </a:ext>
              </a:extLst>
            </p:cNvPr>
            <p:cNvSpPr/>
            <p:nvPr/>
          </p:nvSpPr>
          <p:spPr>
            <a:xfrm>
              <a:off x="4799225" y="3373800"/>
              <a:ext cx="28950" cy="22525"/>
            </a:xfrm>
            <a:custGeom>
              <a:avLst/>
              <a:gdLst/>
              <a:ahLst/>
              <a:cxnLst/>
              <a:rect l="l" t="t" r="r" b="b"/>
              <a:pathLst>
                <a:path w="1158" h="901" extrusionOk="0">
                  <a:moveTo>
                    <a:pt x="129" y="1"/>
                  </a:moveTo>
                  <a:lnTo>
                    <a:pt x="0" y="837"/>
                  </a:lnTo>
                  <a:lnTo>
                    <a:pt x="997" y="901"/>
                  </a:lnTo>
                  <a:lnTo>
                    <a:pt x="1157"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4474;p64">
              <a:extLst>
                <a:ext uri="{FF2B5EF4-FFF2-40B4-BE49-F238E27FC236}">
                  <a16:creationId xmlns:a16="http://schemas.microsoft.com/office/drawing/2014/main" id="{82A6CB0B-37E8-4C55-BD03-1F2923FC0228}"/>
                </a:ext>
              </a:extLst>
            </p:cNvPr>
            <p:cNvSpPr/>
            <p:nvPr/>
          </p:nvSpPr>
          <p:spPr>
            <a:xfrm>
              <a:off x="4823325" y="3234775"/>
              <a:ext cx="28950" cy="22525"/>
            </a:xfrm>
            <a:custGeom>
              <a:avLst/>
              <a:gdLst/>
              <a:ahLst/>
              <a:cxnLst/>
              <a:rect l="l" t="t" r="r" b="b"/>
              <a:pathLst>
                <a:path w="1158" h="901" extrusionOk="0">
                  <a:moveTo>
                    <a:pt x="129" y="1"/>
                  </a:moveTo>
                  <a:lnTo>
                    <a:pt x="1" y="837"/>
                  </a:lnTo>
                  <a:lnTo>
                    <a:pt x="1029" y="901"/>
                  </a:lnTo>
                  <a:lnTo>
                    <a:pt x="1158"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4475;p64">
              <a:extLst>
                <a:ext uri="{FF2B5EF4-FFF2-40B4-BE49-F238E27FC236}">
                  <a16:creationId xmlns:a16="http://schemas.microsoft.com/office/drawing/2014/main" id="{FBEC4CC4-0A94-4A29-940D-3913E6D8C8E0}"/>
                </a:ext>
              </a:extLst>
            </p:cNvPr>
            <p:cNvSpPr/>
            <p:nvPr/>
          </p:nvSpPr>
          <p:spPr>
            <a:xfrm>
              <a:off x="4835375" y="3165675"/>
              <a:ext cx="29775" cy="21725"/>
            </a:xfrm>
            <a:custGeom>
              <a:avLst/>
              <a:gdLst/>
              <a:ahLst/>
              <a:cxnLst/>
              <a:rect l="l" t="t" r="r" b="b"/>
              <a:pathLst>
                <a:path w="1191" h="869" extrusionOk="0">
                  <a:moveTo>
                    <a:pt x="129" y="0"/>
                  </a:moveTo>
                  <a:lnTo>
                    <a:pt x="1" y="804"/>
                  </a:lnTo>
                  <a:lnTo>
                    <a:pt x="1029" y="868"/>
                  </a:lnTo>
                  <a:lnTo>
                    <a:pt x="1190" y="33"/>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4476;p64">
              <a:extLst>
                <a:ext uri="{FF2B5EF4-FFF2-40B4-BE49-F238E27FC236}">
                  <a16:creationId xmlns:a16="http://schemas.microsoft.com/office/drawing/2014/main" id="{A24D5688-72D4-4548-AF5D-C55F252745B2}"/>
                </a:ext>
              </a:extLst>
            </p:cNvPr>
            <p:cNvSpPr/>
            <p:nvPr/>
          </p:nvSpPr>
          <p:spPr>
            <a:xfrm>
              <a:off x="4847425" y="3095750"/>
              <a:ext cx="29775" cy="22525"/>
            </a:xfrm>
            <a:custGeom>
              <a:avLst/>
              <a:gdLst/>
              <a:ahLst/>
              <a:cxnLst/>
              <a:rect l="l" t="t" r="r" b="b"/>
              <a:pathLst>
                <a:path w="1191" h="901" extrusionOk="0">
                  <a:moveTo>
                    <a:pt x="162" y="1"/>
                  </a:moveTo>
                  <a:lnTo>
                    <a:pt x="1" y="804"/>
                  </a:lnTo>
                  <a:lnTo>
                    <a:pt x="1062" y="901"/>
                  </a:lnTo>
                  <a:lnTo>
                    <a:pt x="1190" y="65"/>
                  </a:lnTo>
                  <a:lnTo>
                    <a:pt x="1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4477;p64">
              <a:extLst>
                <a:ext uri="{FF2B5EF4-FFF2-40B4-BE49-F238E27FC236}">
                  <a16:creationId xmlns:a16="http://schemas.microsoft.com/office/drawing/2014/main" id="{B2682928-91DF-4338-AAD6-09972B8D9048}"/>
                </a:ext>
              </a:extLst>
            </p:cNvPr>
            <p:cNvSpPr/>
            <p:nvPr/>
          </p:nvSpPr>
          <p:spPr>
            <a:xfrm>
              <a:off x="4829750" y="3201025"/>
              <a:ext cx="28950" cy="20125"/>
            </a:xfrm>
            <a:custGeom>
              <a:avLst/>
              <a:gdLst/>
              <a:ahLst/>
              <a:cxnLst/>
              <a:rect l="l" t="t" r="r" b="b"/>
              <a:pathLst>
                <a:path w="1158" h="805" extrusionOk="0">
                  <a:moveTo>
                    <a:pt x="129" y="1"/>
                  </a:moveTo>
                  <a:lnTo>
                    <a:pt x="1" y="740"/>
                  </a:lnTo>
                  <a:lnTo>
                    <a:pt x="1029" y="804"/>
                  </a:lnTo>
                  <a:lnTo>
                    <a:pt x="1158"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4478;p64">
              <a:extLst>
                <a:ext uri="{FF2B5EF4-FFF2-40B4-BE49-F238E27FC236}">
                  <a16:creationId xmlns:a16="http://schemas.microsoft.com/office/drawing/2014/main" id="{DCEB982C-7B53-461E-A70A-A4C964F4AEAB}"/>
                </a:ext>
              </a:extLst>
            </p:cNvPr>
            <p:cNvSpPr/>
            <p:nvPr/>
          </p:nvSpPr>
          <p:spPr>
            <a:xfrm>
              <a:off x="4841800" y="3131125"/>
              <a:ext cx="28975" cy="20100"/>
            </a:xfrm>
            <a:custGeom>
              <a:avLst/>
              <a:gdLst/>
              <a:ahLst/>
              <a:cxnLst/>
              <a:rect l="l" t="t" r="r" b="b"/>
              <a:pathLst>
                <a:path w="1159" h="804" extrusionOk="0">
                  <a:moveTo>
                    <a:pt x="129" y="0"/>
                  </a:moveTo>
                  <a:lnTo>
                    <a:pt x="1" y="772"/>
                  </a:lnTo>
                  <a:lnTo>
                    <a:pt x="1030" y="804"/>
                  </a:lnTo>
                  <a:lnTo>
                    <a:pt x="1158"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4479;p64">
              <a:extLst>
                <a:ext uri="{FF2B5EF4-FFF2-40B4-BE49-F238E27FC236}">
                  <a16:creationId xmlns:a16="http://schemas.microsoft.com/office/drawing/2014/main" id="{BB4C7AFD-ABF1-4E61-A619-529DCF8201FD}"/>
                </a:ext>
              </a:extLst>
            </p:cNvPr>
            <p:cNvSpPr/>
            <p:nvPr/>
          </p:nvSpPr>
          <p:spPr>
            <a:xfrm>
              <a:off x="4974400" y="3102200"/>
              <a:ext cx="40200" cy="24925"/>
            </a:xfrm>
            <a:custGeom>
              <a:avLst/>
              <a:gdLst/>
              <a:ahLst/>
              <a:cxnLst/>
              <a:rect l="l" t="t" r="r" b="b"/>
              <a:pathLst>
                <a:path w="1608" h="997" extrusionOk="0">
                  <a:moveTo>
                    <a:pt x="129" y="0"/>
                  </a:moveTo>
                  <a:lnTo>
                    <a:pt x="1" y="900"/>
                  </a:lnTo>
                  <a:lnTo>
                    <a:pt x="1447" y="996"/>
                  </a:lnTo>
                  <a:lnTo>
                    <a:pt x="1608"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4480;p64">
              <a:extLst>
                <a:ext uri="{FF2B5EF4-FFF2-40B4-BE49-F238E27FC236}">
                  <a16:creationId xmlns:a16="http://schemas.microsoft.com/office/drawing/2014/main" id="{C3190E01-BB0F-45F7-92B0-1229995D6A3E}"/>
                </a:ext>
              </a:extLst>
            </p:cNvPr>
            <p:cNvSpPr/>
            <p:nvPr/>
          </p:nvSpPr>
          <p:spPr>
            <a:xfrm>
              <a:off x="4791175" y="3409975"/>
              <a:ext cx="30575" cy="30550"/>
            </a:xfrm>
            <a:custGeom>
              <a:avLst/>
              <a:gdLst/>
              <a:ahLst/>
              <a:cxnLst/>
              <a:rect l="l" t="t" r="r" b="b"/>
              <a:pathLst>
                <a:path w="1223" h="1222" extrusionOk="0">
                  <a:moveTo>
                    <a:pt x="194" y="0"/>
                  </a:moveTo>
                  <a:lnTo>
                    <a:pt x="1" y="1125"/>
                  </a:lnTo>
                  <a:lnTo>
                    <a:pt x="997" y="1222"/>
                  </a:lnTo>
                  <a:lnTo>
                    <a:pt x="1222" y="65"/>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4481;p64">
              <a:extLst>
                <a:ext uri="{FF2B5EF4-FFF2-40B4-BE49-F238E27FC236}">
                  <a16:creationId xmlns:a16="http://schemas.microsoft.com/office/drawing/2014/main" id="{9C89EAEC-5925-4BDA-9CA2-5F3F1222E646}"/>
                </a:ext>
              </a:extLst>
            </p:cNvPr>
            <p:cNvSpPr/>
            <p:nvPr/>
          </p:nvSpPr>
          <p:spPr>
            <a:xfrm>
              <a:off x="4958325" y="3209875"/>
              <a:ext cx="38600" cy="17700"/>
            </a:xfrm>
            <a:custGeom>
              <a:avLst/>
              <a:gdLst/>
              <a:ahLst/>
              <a:cxnLst/>
              <a:rect l="l" t="t" r="r" b="b"/>
              <a:pathLst>
                <a:path w="1544" h="708" extrusionOk="0">
                  <a:moveTo>
                    <a:pt x="97" y="0"/>
                  </a:moveTo>
                  <a:lnTo>
                    <a:pt x="1" y="643"/>
                  </a:lnTo>
                  <a:lnTo>
                    <a:pt x="1447" y="708"/>
                  </a:lnTo>
                  <a:lnTo>
                    <a:pt x="1544" y="97"/>
                  </a:lnTo>
                  <a:lnTo>
                    <a:pt x="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4482;p64">
              <a:extLst>
                <a:ext uri="{FF2B5EF4-FFF2-40B4-BE49-F238E27FC236}">
                  <a16:creationId xmlns:a16="http://schemas.microsoft.com/office/drawing/2014/main" id="{4907004F-7B60-4B7B-A947-1B670357E963}"/>
                </a:ext>
              </a:extLst>
            </p:cNvPr>
            <p:cNvSpPr/>
            <p:nvPr/>
          </p:nvSpPr>
          <p:spPr>
            <a:xfrm>
              <a:off x="4936625" y="3349700"/>
              <a:ext cx="37000" cy="16900"/>
            </a:xfrm>
            <a:custGeom>
              <a:avLst/>
              <a:gdLst/>
              <a:ahLst/>
              <a:cxnLst/>
              <a:rect l="l" t="t" r="r" b="b"/>
              <a:pathLst>
                <a:path w="1480" h="676" extrusionOk="0">
                  <a:moveTo>
                    <a:pt x="97" y="1"/>
                  </a:moveTo>
                  <a:lnTo>
                    <a:pt x="1" y="611"/>
                  </a:lnTo>
                  <a:lnTo>
                    <a:pt x="1383" y="676"/>
                  </a:lnTo>
                  <a:lnTo>
                    <a:pt x="1480"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4483;p64">
              <a:extLst>
                <a:ext uri="{FF2B5EF4-FFF2-40B4-BE49-F238E27FC236}">
                  <a16:creationId xmlns:a16="http://schemas.microsoft.com/office/drawing/2014/main" id="{2DCB0B6C-7624-4474-9462-56563A541CBA}"/>
                </a:ext>
              </a:extLst>
            </p:cNvPr>
            <p:cNvSpPr/>
            <p:nvPr/>
          </p:nvSpPr>
          <p:spPr>
            <a:xfrm>
              <a:off x="4947875" y="3279775"/>
              <a:ext cx="37000" cy="16900"/>
            </a:xfrm>
            <a:custGeom>
              <a:avLst/>
              <a:gdLst/>
              <a:ahLst/>
              <a:cxnLst/>
              <a:rect l="l" t="t" r="r" b="b"/>
              <a:pathLst>
                <a:path w="1480" h="676" extrusionOk="0">
                  <a:moveTo>
                    <a:pt x="97" y="1"/>
                  </a:moveTo>
                  <a:lnTo>
                    <a:pt x="1" y="612"/>
                  </a:lnTo>
                  <a:lnTo>
                    <a:pt x="1383" y="676"/>
                  </a:lnTo>
                  <a:lnTo>
                    <a:pt x="1480"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4484;p64">
              <a:extLst>
                <a:ext uri="{FF2B5EF4-FFF2-40B4-BE49-F238E27FC236}">
                  <a16:creationId xmlns:a16="http://schemas.microsoft.com/office/drawing/2014/main" id="{C9BACA2C-7F48-4C40-9A4E-41D8E8D15753}"/>
                </a:ext>
              </a:extLst>
            </p:cNvPr>
            <p:cNvSpPr/>
            <p:nvPr/>
          </p:nvSpPr>
          <p:spPr>
            <a:xfrm>
              <a:off x="4906100" y="3276575"/>
              <a:ext cx="28950" cy="17700"/>
            </a:xfrm>
            <a:custGeom>
              <a:avLst/>
              <a:gdLst/>
              <a:ahLst/>
              <a:cxnLst/>
              <a:rect l="l" t="t" r="r" b="b"/>
              <a:pathLst>
                <a:path w="1158" h="708" extrusionOk="0">
                  <a:moveTo>
                    <a:pt x="129" y="0"/>
                  </a:moveTo>
                  <a:lnTo>
                    <a:pt x="0" y="675"/>
                  </a:lnTo>
                  <a:lnTo>
                    <a:pt x="1061" y="708"/>
                  </a:lnTo>
                  <a:lnTo>
                    <a:pt x="1158"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4485;p64">
              <a:extLst>
                <a:ext uri="{FF2B5EF4-FFF2-40B4-BE49-F238E27FC236}">
                  <a16:creationId xmlns:a16="http://schemas.microsoft.com/office/drawing/2014/main" id="{47594133-E741-4B85-8004-560C7689C4CA}"/>
                </a:ext>
              </a:extLst>
            </p:cNvPr>
            <p:cNvSpPr/>
            <p:nvPr/>
          </p:nvSpPr>
          <p:spPr>
            <a:xfrm>
              <a:off x="4931000" y="3380250"/>
              <a:ext cx="37800" cy="25725"/>
            </a:xfrm>
            <a:custGeom>
              <a:avLst/>
              <a:gdLst/>
              <a:ahLst/>
              <a:cxnLst/>
              <a:rect l="l" t="t" r="r" b="b"/>
              <a:pathLst>
                <a:path w="1512" h="1029" extrusionOk="0">
                  <a:moveTo>
                    <a:pt x="129" y="0"/>
                  </a:moveTo>
                  <a:lnTo>
                    <a:pt x="1" y="964"/>
                  </a:lnTo>
                  <a:lnTo>
                    <a:pt x="1351" y="1029"/>
                  </a:lnTo>
                  <a:lnTo>
                    <a:pt x="1512"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4486;p64">
              <a:extLst>
                <a:ext uri="{FF2B5EF4-FFF2-40B4-BE49-F238E27FC236}">
                  <a16:creationId xmlns:a16="http://schemas.microsoft.com/office/drawing/2014/main" id="{93194B55-943E-45E1-8AB5-0416E95C7AC8}"/>
                </a:ext>
              </a:extLst>
            </p:cNvPr>
            <p:cNvSpPr/>
            <p:nvPr/>
          </p:nvSpPr>
          <p:spPr>
            <a:xfrm>
              <a:off x="4923775" y="3418800"/>
              <a:ext cx="38600" cy="36200"/>
            </a:xfrm>
            <a:custGeom>
              <a:avLst/>
              <a:gdLst/>
              <a:ahLst/>
              <a:cxnLst/>
              <a:rect l="l" t="t" r="r" b="b"/>
              <a:pathLst>
                <a:path w="1544" h="1448" extrusionOk="0">
                  <a:moveTo>
                    <a:pt x="193" y="1"/>
                  </a:moveTo>
                  <a:lnTo>
                    <a:pt x="1" y="1319"/>
                  </a:lnTo>
                  <a:lnTo>
                    <a:pt x="1319" y="1447"/>
                  </a:lnTo>
                  <a:lnTo>
                    <a:pt x="1544" y="97"/>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4487;p64">
              <a:extLst>
                <a:ext uri="{FF2B5EF4-FFF2-40B4-BE49-F238E27FC236}">
                  <a16:creationId xmlns:a16="http://schemas.microsoft.com/office/drawing/2014/main" id="{3A95B581-45FA-488A-8FD5-5B6D4278C469}"/>
                </a:ext>
              </a:extLst>
            </p:cNvPr>
            <p:cNvSpPr/>
            <p:nvPr/>
          </p:nvSpPr>
          <p:spPr>
            <a:xfrm>
              <a:off x="4876375" y="3167275"/>
              <a:ext cx="35375" cy="23325"/>
            </a:xfrm>
            <a:custGeom>
              <a:avLst/>
              <a:gdLst/>
              <a:ahLst/>
              <a:cxnLst/>
              <a:rect l="l" t="t" r="r" b="b"/>
              <a:pathLst>
                <a:path w="1415" h="933" extrusionOk="0">
                  <a:moveTo>
                    <a:pt x="161" y="1"/>
                  </a:moveTo>
                  <a:lnTo>
                    <a:pt x="0" y="869"/>
                  </a:lnTo>
                  <a:lnTo>
                    <a:pt x="1286" y="933"/>
                  </a:lnTo>
                  <a:lnTo>
                    <a:pt x="1414"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4488;p64">
              <a:extLst>
                <a:ext uri="{FF2B5EF4-FFF2-40B4-BE49-F238E27FC236}">
                  <a16:creationId xmlns:a16="http://schemas.microsoft.com/office/drawing/2014/main" id="{FE6954A3-AA0E-4437-98E5-215E5BD79667}"/>
                </a:ext>
              </a:extLst>
            </p:cNvPr>
            <p:cNvSpPr/>
            <p:nvPr/>
          </p:nvSpPr>
          <p:spPr>
            <a:xfrm>
              <a:off x="4853875" y="3053975"/>
              <a:ext cx="31350" cy="28150"/>
            </a:xfrm>
            <a:custGeom>
              <a:avLst/>
              <a:gdLst/>
              <a:ahLst/>
              <a:cxnLst/>
              <a:rect l="l" t="t" r="r" b="b"/>
              <a:pathLst>
                <a:path w="1254" h="1126" extrusionOk="0">
                  <a:moveTo>
                    <a:pt x="193" y="0"/>
                  </a:moveTo>
                  <a:lnTo>
                    <a:pt x="0" y="1061"/>
                  </a:lnTo>
                  <a:lnTo>
                    <a:pt x="1061" y="1125"/>
                  </a:lnTo>
                  <a:lnTo>
                    <a:pt x="1254" y="32"/>
                  </a:lnTo>
                  <a:lnTo>
                    <a:pt x="1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4489;p64">
              <a:extLst>
                <a:ext uri="{FF2B5EF4-FFF2-40B4-BE49-F238E27FC236}">
                  <a16:creationId xmlns:a16="http://schemas.microsoft.com/office/drawing/2014/main" id="{E0F1FF0B-A685-440C-8F6D-8EC1DC09128B}"/>
                </a:ext>
              </a:extLst>
            </p:cNvPr>
            <p:cNvSpPr/>
            <p:nvPr/>
          </p:nvSpPr>
          <p:spPr>
            <a:xfrm>
              <a:off x="4969575" y="3139950"/>
              <a:ext cx="38600" cy="17700"/>
            </a:xfrm>
            <a:custGeom>
              <a:avLst/>
              <a:gdLst/>
              <a:ahLst/>
              <a:cxnLst/>
              <a:rect l="l" t="t" r="r" b="b"/>
              <a:pathLst>
                <a:path w="1544" h="708" extrusionOk="0">
                  <a:moveTo>
                    <a:pt x="97" y="1"/>
                  </a:moveTo>
                  <a:lnTo>
                    <a:pt x="1" y="644"/>
                  </a:lnTo>
                  <a:lnTo>
                    <a:pt x="1447" y="708"/>
                  </a:lnTo>
                  <a:lnTo>
                    <a:pt x="1544"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4490;p64">
              <a:extLst>
                <a:ext uri="{FF2B5EF4-FFF2-40B4-BE49-F238E27FC236}">
                  <a16:creationId xmlns:a16="http://schemas.microsoft.com/office/drawing/2014/main" id="{2B4048D2-5D0F-401F-B2C1-4D8B4233B05D}"/>
                </a:ext>
              </a:extLst>
            </p:cNvPr>
            <p:cNvSpPr/>
            <p:nvPr/>
          </p:nvSpPr>
          <p:spPr>
            <a:xfrm>
              <a:off x="4980025" y="3060400"/>
              <a:ext cx="41025" cy="28150"/>
            </a:xfrm>
            <a:custGeom>
              <a:avLst/>
              <a:gdLst/>
              <a:ahLst/>
              <a:cxnLst/>
              <a:rect l="l" t="t" r="r" b="b"/>
              <a:pathLst>
                <a:path w="1641" h="1126" extrusionOk="0">
                  <a:moveTo>
                    <a:pt x="194" y="0"/>
                  </a:moveTo>
                  <a:lnTo>
                    <a:pt x="1" y="1061"/>
                  </a:lnTo>
                  <a:lnTo>
                    <a:pt x="1479" y="1126"/>
                  </a:lnTo>
                  <a:lnTo>
                    <a:pt x="1640" y="65"/>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4491;p64">
              <a:extLst>
                <a:ext uri="{FF2B5EF4-FFF2-40B4-BE49-F238E27FC236}">
                  <a16:creationId xmlns:a16="http://schemas.microsoft.com/office/drawing/2014/main" id="{97280A13-E934-45F9-8307-EC3695DC01B7}"/>
                </a:ext>
              </a:extLst>
            </p:cNvPr>
            <p:cNvSpPr/>
            <p:nvPr/>
          </p:nvSpPr>
          <p:spPr>
            <a:xfrm>
              <a:off x="4899675" y="3308725"/>
              <a:ext cx="30550" cy="24125"/>
            </a:xfrm>
            <a:custGeom>
              <a:avLst/>
              <a:gdLst/>
              <a:ahLst/>
              <a:cxnLst/>
              <a:rect l="l" t="t" r="r" b="b"/>
              <a:pathLst>
                <a:path w="1222" h="965" extrusionOk="0">
                  <a:moveTo>
                    <a:pt x="161" y="0"/>
                  </a:moveTo>
                  <a:lnTo>
                    <a:pt x="0" y="900"/>
                  </a:lnTo>
                  <a:lnTo>
                    <a:pt x="1061" y="964"/>
                  </a:lnTo>
                  <a:lnTo>
                    <a:pt x="1222"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4492;p64">
              <a:extLst>
                <a:ext uri="{FF2B5EF4-FFF2-40B4-BE49-F238E27FC236}">
                  <a16:creationId xmlns:a16="http://schemas.microsoft.com/office/drawing/2014/main" id="{D750EAAA-071A-4E9D-AA3F-67A00201FA73}"/>
                </a:ext>
              </a:extLst>
            </p:cNvPr>
            <p:cNvSpPr/>
            <p:nvPr/>
          </p:nvSpPr>
          <p:spPr>
            <a:xfrm>
              <a:off x="4852250" y="3306300"/>
              <a:ext cx="35400" cy="24150"/>
            </a:xfrm>
            <a:custGeom>
              <a:avLst/>
              <a:gdLst/>
              <a:ahLst/>
              <a:cxnLst/>
              <a:rect l="l" t="t" r="r" b="b"/>
              <a:pathLst>
                <a:path w="1416" h="966" extrusionOk="0">
                  <a:moveTo>
                    <a:pt x="129" y="1"/>
                  </a:moveTo>
                  <a:lnTo>
                    <a:pt x="1" y="869"/>
                  </a:lnTo>
                  <a:lnTo>
                    <a:pt x="1287" y="965"/>
                  </a:lnTo>
                  <a:lnTo>
                    <a:pt x="1415"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4493;p64">
              <a:extLst>
                <a:ext uri="{FF2B5EF4-FFF2-40B4-BE49-F238E27FC236}">
                  <a16:creationId xmlns:a16="http://schemas.microsoft.com/office/drawing/2014/main" id="{0A1B23C0-8154-4BD4-AC63-51ED84EABF92}"/>
                </a:ext>
              </a:extLst>
            </p:cNvPr>
            <p:cNvSpPr/>
            <p:nvPr/>
          </p:nvSpPr>
          <p:spPr>
            <a:xfrm>
              <a:off x="4894050" y="3346475"/>
              <a:ext cx="29750" cy="17725"/>
            </a:xfrm>
            <a:custGeom>
              <a:avLst/>
              <a:gdLst/>
              <a:ahLst/>
              <a:cxnLst/>
              <a:rect l="l" t="t" r="r" b="b"/>
              <a:pathLst>
                <a:path w="1190" h="709" extrusionOk="0">
                  <a:moveTo>
                    <a:pt x="129" y="1"/>
                  </a:moveTo>
                  <a:lnTo>
                    <a:pt x="0" y="644"/>
                  </a:lnTo>
                  <a:lnTo>
                    <a:pt x="1093" y="708"/>
                  </a:lnTo>
                  <a:lnTo>
                    <a:pt x="1190"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4494;p64">
              <a:extLst>
                <a:ext uri="{FF2B5EF4-FFF2-40B4-BE49-F238E27FC236}">
                  <a16:creationId xmlns:a16="http://schemas.microsoft.com/office/drawing/2014/main" id="{42536A17-36E8-4D14-BFD8-2775E12C52BE}"/>
                </a:ext>
              </a:extLst>
            </p:cNvPr>
            <p:cNvSpPr/>
            <p:nvPr/>
          </p:nvSpPr>
          <p:spPr>
            <a:xfrm>
              <a:off x="4887625" y="3377825"/>
              <a:ext cx="31350" cy="24950"/>
            </a:xfrm>
            <a:custGeom>
              <a:avLst/>
              <a:gdLst/>
              <a:ahLst/>
              <a:cxnLst/>
              <a:rect l="l" t="t" r="r" b="b"/>
              <a:pathLst>
                <a:path w="1254" h="998" extrusionOk="0">
                  <a:moveTo>
                    <a:pt x="161" y="1"/>
                  </a:moveTo>
                  <a:lnTo>
                    <a:pt x="0" y="933"/>
                  </a:lnTo>
                  <a:lnTo>
                    <a:pt x="1125" y="997"/>
                  </a:lnTo>
                  <a:lnTo>
                    <a:pt x="1254"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4495;p64">
              <a:extLst>
                <a:ext uri="{FF2B5EF4-FFF2-40B4-BE49-F238E27FC236}">
                  <a16:creationId xmlns:a16="http://schemas.microsoft.com/office/drawing/2014/main" id="{885F57B9-EF82-4559-8759-5F4AD9465644}"/>
                </a:ext>
              </a:extLst>
            </p:cNvPr>
            <p:cNvSpPr/>
            <p:nvPr/>
          </p:nvSpPr>
          <p:spPr>
            <a:xfrm>
              <a:off x="4839400" y="3376225"/>
              <a:ext cx="37000" cy="23325"/>
            </a:xfrm>
            <a:custGeom>
              <a:avLst/>
              <a:gdLst/>
              <a:ahLst/>
              <a:cxnLst/>
              <a:rect l="l" t="t" r="r" b="b"/>
              <a:pathLst>
                <a:path w="1480" h="933" extrusionOk="0">
                  <a:moveTo>
                    <a:pt x="161" y="0"/>
                  </a:moveTo>
                  <a:lnTo>
                    <a:pt x="0" y="868"/>
                  </a:lnTo>
                  <a:lnTo>
                    <a:pt x="1318" y="932"/>
                  </a:lnTo>
                  <a:lnTo>
                    <a:pt x="1479"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4496;p64">
              <a:extLst>
                <a:ext uri="{FF2B5EF4-FFF2-40B4-BE49-F238E27FC236}">
                  <a16:creationId xmlns:a16="http://schemas.microsoft.com/office/drawing/2014/main" id="{88036627-13CD-47F9-805D-4AAF6AC0DABA}"/>
                </a:ext>
              </a:extLst>
            </p:cNvPr>
            <p:cNvSpPr/>
            <p:nvPr/>
          </p:nvSpPr>
          <p:spPr>
            <a:xfrm>
              <a:off x="4845825" y="3343275"/>
              <a:ext cx="35375" cy="18500"/>
            </a:xfrm>
            <a:custGeom>
              <a:avLst/>
              <a:gdLst/>
              <a:ahLst/>
              <a:cxnLst/>
              <a:rect l="l" t="t" r="r" b="b"/>
              <a:pathLst>
                <a:path w="1415" h="740" extrusionOk="0">
                  <a:moveTo>
                    <a:pt x="129" y="0"/>
                  </a:moveTo>
                  <a:lnTo>
                    <a:pt x="1" y="708"/>
                  </a:lnTo>
                  <a:lnTo>
                    <a:pt x="1319" y="740"/>
                  </a:lnTo>
                  <a:lnTo>
                    <a:pt x="1415"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4497;p64">
              <a:extLst>
                <a:ext uri="{FF2B5EF4-FFF2-40B4-BE49-F238E27FC236}">
                  <a16:creationId xmlns:a16="http://schemas.microsoft.com/office/drawing/2014/main" id="{967C180A-1308-4484-B2F6-0861B4F7B039}"/>
                </a:ext>
              </a:extLst>
            </p:cNvPr>
            <p:cNvSpPr/>
            <p:nvPr/>
          </p:nvSpPr>
          <p:spPr>
            <a:xfrm>
              <a:off x="4858675" y="3273350"/>
              <a:ext cx="34600" cy="19325"/>
            </a:xfrm>
            <a:custGeom>
              <a:avLst/>
              <a:gdLst/>
              <a:ahLst/>
              <a:cxnLst/>
              <a:rect l="l" t="t" r="r" b="b"/>
              <a:pathLst>
                <a:path w="1384" h="773" extrusionOk="0">
                  <a:moveTo>
                    <a:pt x="130" y="1"/>
                  </a:moveTo>
                  <a:lnTo>
                    <a:pt x="1" y="708"/>
                  </a:lnTo>
                  <a:lnTo>
                    <a:pt x="1287" y="772"/>
                  </a:lnTo>
                  <a:lnTo>
                    <a:pt x="1383" y="97"/>
                  </a:lnTo>
                  <a:lnTo>
                    <a:pt x="1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4498;p64">
              <a:extLst>
                <a:ext uri="{FF2B5EF4-FFF2-40B4-BE49-F238E27FC236}">
                  <a16:creationId xmlns:a16="http://schemas.microsoft.com/office/drawing/2014/main" id="{35286717-152B-48F1-8B97-779B20AA6A26}"/>
                </a:ext>
              </a:extLst>
            </p:cNvPr>
            <p:cNvSpPr/>
            <p:nvPr/>
          </p:nvSpPr>
          <p:spPr>
            <a:xfrm>
              <a:off x="4831375" y="3413175"/>
              <a:ext cx="37775" cy="32175"/>
            </a:xfrm>
            <a:custGeom>
              <a:avLst/>
              <a:gdLst/>
              <a:ahLst/>
              <a:cxnLst/>
              <a:rect l="l" t="t" r="r" b="b"/>
              <a:pathLst>
                <a:path w="1511" h="1287" extrusionOk="0">
                  <a:moveTo>
                    <a:pt x="225" y="1"/>
                  </a:moveTo>
                  <a:lnTo>
                    <a:pt x="0" y="1158"/>
                  </a:lnTo>
                  <a:lnTo>
                    <a:pt x="1318" y="1287"/>
                  </a:lnTo>
                  <a:lnTo>
                    <a:pt x="1511" y="6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4499;p64">
              <a:extLst>
                <a:ext uri="{FF2B5EF4-FFF2-40B4-BE49-F238E27FC236}">
                  <a16:creationId xmlns:a16="http://schemas.microsoft.com/office/drawing/2014/main" id="{3A8063D9-BF6A-485B-B324-DB5F71C7450D}"/>
                </a:ext>
              </a:extLst>
            </p:cNvPr>
            <p:cNvSpPr/>
            <p:nvPr/>
          </p:nvSpPr>
          <p:spPr>
            <a:xfrm>
              <a:off x="4879575" y="3416400"/>
              <a:ext cx="33775" cy="33775"/>
            </a:xfrm>
            <a:custGeom>
              <a:avLst/>
              <a:gdLst/>
              <a:ahLst/>
              <a:cxnLst/>
              <a:rect l="l" t="t" r="r" b="b"/>
              <a:pathLst>
                <a:path w="1351" h="1351" extrusionOk="0">
                  <a:moveTo>
                    <a:pt x="226" y="1"/>
                  </a:moveTo>
                  <a:lnTo>
                    <a:pt x="1" y="1222"/>
                  </a:lnTo>
                  <a:lnTo>
                    <a:pt x="1126" y="1351"/>
                  </a:lnTo>
                  <a:lnTo>
                    <a:pt x="1351" y="65"/>
                  </a:lnTo>
                  <a:lnTo>
                    <a:pt x="2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4500;p64">
              <a:extLst>
                <a:ext uri="{FF2B5EF4-FFF2-40B4-BE49-F238E27FC236}">
                  <a16:creationId xmlns:a16="http://schemas.microsoft.com/office/drawing/2014/main" id="{63865F59-AA04-4F76-A94F-B0F538228890}"/>
                </a:ext>
              </a:extLst>
            </p:cNvPr>
            <p:cNvSpPr/>
            <p:nvPr/>
          </p:nvSpPr>
          <p:spPr>
            <a:xfrm>
              <a:off x="4870750" y="3203450"/>
              <a:ext cx="34575" cy="20100"/>
            </a:xfrm>
            <a:custGeom>
              <a:avLst/>
              <a:gdLst/>
              <a:ahLst/>
              <a:cxnLst/>
              <a:rect l="l" t="t" r="r" b="b"/>
              <a:pathLst>
                <a:path w="1383" h="804" extrusionOk="0">
                  <a:moveTo>
                    <a:pt x="129" y="0"/>
                  </a:moveTo>
                  <a:lnTo>
                    <a:pt x="0" y="740"/>
                  </a:lnTo>
                  <a:lnTo>
                    <a:pt x="1286" y="804"/>
                  </a:lnTo>
                  <a:lnTo>
                    <a:pt x="1382"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4501;p64">
              <a:extLst>
                <a:ext uri="{FF2B5EF4-FFF2-40B4-BE49-F238E27FC236}">
                  <a16:creationId xmlns:a16="http://schemas.microsoft.com/office/drawing/2014/main" id="{4359D0B7-360E-4245-9229-646A3529F6EC}"/>
                </a:ext>
              </a:extLst>
            </p:cNvPr>
            <p:cNvSpPr/>
            <p:nvPr/>
          </p:nvSpPr>
          <p:spPr>
            <a:xfrm>
              <a:off x="4864300" y="3237200"/>
              <a:ext cx="35400" cy="23325"/>
            </a:xfrm>
            <a:custGeom>
              <a:avLst/>
              <a:gdLst/>
              <a:ahLst/>
              <a:cxnLst/>
              <a:rect l="l" t="t" r="r" b="b"/>
              <a:pathLst>
                <a:path w="1416" h="933" extrusionOk="0">
                  <a:moveTo>
                    <a:pt x="162" y="0"/>
                  </a:moveTo>
                  <a:lnTo>
                    <a:pt x="1" y="836"/>
                  </a:lnTo>
                  <a:lnTo>
                    <a:pt x="1287" y="932"/>
                  </a:lnTo>
                  <a:lnTo>
                    <a:pt x="1415" y="65"/>
                  </a:lnTo>
                  <a:lnTo>
                    <a:pt x="1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4502;p64">
              <a:extLst>
                <a:ext uri="{FF2B5EF4-FFF2-40B4-BE49-F238E27FC236}">
                  <a16:creationId xmlns:a16="http://schemas.microsoft.com/office/drawing/2014/main" id="{CB549914-4F6F-4294-B2F2-53FE28F27D34}"/>
                </a:ext>
              </a:extLst>
            </p:cNvPr>
            <p:cNvSpPr/>
            <p:nvPr/>
          </p:nvSpPr>
          <p:spPr>
            <a:xfrm>
              <a:off x="4632075" y="3320775"/>
              <a:ext cx="1076050" cy="688400"/>
            </a:xfrm>
            <a:custGeom>
              <a:avLst/>
              <a:gdLst/>
              <a:ahLst/>
              <a:cxnLst/>
              <a:rect l="l" t="t" r="r" b="b"/>
              <a:pathLst>
                <a:path w="43042" h="27536" extrusionOk="0">
                  <a:moveTo>
                    <a:pt x="36484" y="0"/>
                  </a:moveTo>
                  <a:cubicBezTo>
                    <a:pt x="36484" y="0"/>
                    <a:pt x="35230" y="97"/>
                    <a:pt x="33077" y="1865"/>
                  </a:cubicBezTo>
                  <a:cubicBezTo>
                    <a:pt x="30923" y="3600"/>
                    <a:pt x="22405" y="18483"/>
                    <a:pt x="22405" y="18483"/>
                  </a:cubicBezTo>
                  <a:cubicBezTo>
                    <a:pt x="22405" y="18483"/>
                    <a:pt x="14658" y="13694"/>
                    <a:pt x="12729" y="12312"/>
                  </a:cubicBezTo>
                  <a:cubicBezTo>
                    <a:pt x="10769" y="10962"/>
                    <a:pt x="9194" y="8519"/>
                    <a:pt x="8133" y="7040"/>
                  </a:cubicBezTo>
                  <a:cubicBezTo>
                    <a:pt x="7040" y="5561"/>
                    <a:pt x="6847" y="5368"/>
                    <a:pt x="5368" y="5272"/>
                  </a:cubicBezTo>
                  <a:cubicBezTo>
                    <a:pt x="4292" y="5200"/>
                    <a:pt x="3412" y="4648"/>
                    <a:pt x="2952" y="4648"/>
                  </a:cubicBezTo>
                  <a:cubicBezTo>
                    <a:pt x="2794" y="4648"/>
                    <a:pt x="2685" y="4713"/>
                    <a:pt x="2636" y="4886"/>
                  </a:cubicBezTo>
                  <a:cubicBezTo>
                    <a:pt x="2443" y="5561"/>
                    <a:pt x="3022" y="5851"/>
                    <a:pt x="3440" y="6076"/>
                  </a:cubicBezTo>
                  <a:cubicBezTo>
                    <a:pt x="3825" y="6268"/>
                    <a:pt x="4500" y="6268"/>
                    <a:pt x="4500" y="6268"/>
                  </a:cubicBezTo>
                  <a:cubicBezTo>
                    <a:pt x="4500" y="6268"/>
                    <a:pt x="4318" y="6313"/>
                    <a:pt x="4010" y="6313"/>
                  </a:cubicBezTo>
                  <a:cubicBezTo>
                    <a:pt x="3530" y="6313"/>
                    <a:pt x="2745" y="6206"/>
                    <a:pt x="1865" y="5658"/>
                  </a:cubicBezTo>
                  <a:cubicBezTo>
                    <a:pt x="1067" y="5190"/>
                    <a:pt x="588" y="4918"/>
                    <a:pt x="315" y="4918"/>
                  </a:cubicBezTo>
                  <a:cubicBezTo>
                    <a:pt x="82" y="4918"/>
                    <a:pt x="0" y="5117"/>
                    <a:pt x="0" y="5561"/>
                  </a:cubicBezTo>
                  <a:cubicBezTo>
                    <a:pt x="0" y="6558"/>
                    <a:pt x="1061" y="8101"/>
                    <a:pt x="1865" y="9097"/>
                  </a:cubicBezTo>
                  <a:cubicBezTo>
                    <a:pt x="2636" y="10062"/>
                    <a:pt x="7136" y="10447"/>
                    <a:pt x="7136" y="10447"/>
                  </a:cubicBezTo>
                  <a:cubicBezTo>
                    <a:pt x="7136" y="10447"/>
                    <a:pt x="9676" y="15462"/>
                    <a:pt x="12633" y="19544"/>
                  </a:cubicBezTo>
                  <a:cubicBezTo>
                    <a:pt x="15383" y="23412"/>
                    <a:pt x="21086" y="27535"/>
                    <a:pt x="23203" y="27535"/>
                  </a:cubicBezTo>
                  <a:cubicBezTo>
                    <a:pt x="23338" y="27535"/>
                    <a:pt x="23458" y="27519"/>
                    <a:pt x="23562" y="27484"/>
                  </a:cubicBezTo>
                  <a:cubicBezTo>
                    <a:pt x="25330" y="26905"/>
                    <a:pt x="34620" y="15269"/>
                    <a:pt x="37159" y="12022"/>
                  </a:cubicBezTo>
                  <a:cubicBezTo>
                    <a:pt x="39731" y="8808"/>
                    <a:pt x="43042" y="4983"/>
                    <a:pt x="42270" y="2829"/>
                  </a:cubicBezTo>
                  <a:lnTo>
                    <a:pt x="364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4503;p64">
              <a:extLst>
                <a:ext uri="{FF2B5EF4-FFF2-40B4-BE49-F238E27FC236}">
                  <a16:creationId xmlns:a16="http://schemas.microsoft.com/office/drawing/2014/main" id="{C2CE965E-487E-446B-A571-5AFBE41019C6}"/>
                </a:ext>
              </a:extLst>
            </p:cNvPr>
            <p:cNvSpPr/>
            <p:nvPr/>
          </p:nvSpPr>
          <p:spPr>
            <a:xfrm>
              <a:off x="4625650" y="3314225"/>
              <a:ext cx="1072825" cy="701700"/>
            </a:xfrm>
            <a:custGeom>
              <a:avLst/>
              <a:gdLst/>
              <a:ahLst/>
              <a:cxnLst/>
              <a:rect l="l" t="t" r="r" b="b"/>
              <a:pathLst>
                <a:path w="42913" h="28068" extrusionOk="0">
                  <a:moveTo>
                    <a:pt x="36782" y="0"/>
                  </a:moveTo>
                  <a:cubicBezTo>
                    <a:pt x="36768" y="0"/>
                    <a:pt x="36755" y="2"/>
                    <a:pt x="36741" y="5"/>
                  </a:cubicBezTo>
                  <a:lnTo>
                    <a:pt x="36709" y="5"/>
                  </a:lnTo>
                  <a:cubicBezTo>
                    <a:pt x="36677" y="5"/>
                    <a:pt x="35327" y="102"/>
                    <a:pt x="33141" y="1902"/>
                  </a:cubicBezTo>
                  <a:cubicBezTo>
                    <a:pt x="32852" y="2159"/>
                    <a:pt x="32466" y="2577"/>
                    <a:pt x="32048" y="3187"/>
                  </a:cubicBezTo>
                  <a:cubicBezTo>
                    <a:pt x="30473" y="5213"/>
                    <a:pt x="28094" y="9070"/>
                    <a:pt x="26069" y="12413"/>
                  </a:cubicBezTo>
                  <a:cubicBezTo>
                    <a:pt x="24385" y="15193"/>
                    <a:pt x="22990" y="17639"/>
                    <a:pt x="22568" y="18384"/>
                  </a:cubicBezTo>
                  <a:lnTo>
                    <a:pt x="22568" y="18384"/>
                  </a:lnTo>
                  <a:cubicBezTo>
                    <a:pt x="22358" y="18254"/>
                    <a:pt x="22009" y="18036"/>
                    <a:pt x="21569" y="17749"/>
                  </a:cubicBezTo>
                  <a:cubicBezTo>
                    <a:pt x="19287" y="16335"/>
                    <a:pt x="14594" y="13377"/>
                    <a:pt x="13115" y="12349"/>
                  </a:cubicBezTo>
                  <a:cubicBezTo>
                    <a:pt x="11218" y="11031"/>
                    <a:pt x="9676" y="8620"/>
                    <a:pt x="8583" y="7141"/>
                  </a:cubicBezTo>
                  <a:cubicBezTo>
                    <a:pt x="8068" y="6402"/>
                    <a:pt x="7715" y="5984"/>
                    <a:pt x="7297" y="5695"/>
                  </a:cubicBezTo>
                  <a:cubicBezTo>
                    <a:pt x="7104" y="5534"/>
                    <a:pt x="6847" y="5438"/>
                    <a:pt x="6590" y="5373"/>
                  </a:cubicBezTo>
                  <a:cubicBezTo>
                    <a:pt x="6332" y="5341"/>
                    <a:pt x="6011" y="5309"/>
                    <a:pt x="5657" y="5277"/>
                  </a:cubicBezTo>
                  <a:cubicBezTo>
                    <a:pt x="5143" y="5245"/>
                    <a:pt x="4693" y="5084"/>
                    <a:pt x="4275" y="4955"/>
                  </a:cubicBezTo>
                  <a:cubicBezTo>
                    <a:pt x="4082" y="4859"/>
                    <a:pt x="3890" y="4795"/>
                    <a:pt x="3729" y="4730"/>
                  </a:cubicBezTo>
                  <a:cubicBezTo>
                    <a:pt x="3536" y="4698"/>
                    <a:pt x="3375" y="4634"/>
                    <a:pt x="3214" y="4634"/>
                  </a:cubicBezTo>
                  <a:cubicBezTo>
                    <a:pt x="3086" y="4634"/>
                    <a:pt x="2957" y="4666"/>
                    <a:pt x="2861" y="4730"/>
                  </a:cubicBezTo>
                  <a:cubicBezTo>
                    <a:pt x="2732" y="4827"/>
                    <a:pt x="2668" y="4955"/>
                    <a:pt x="2636" y="5084"/>
                  </a:cubicBezTo>
                  <a:cubicBezTo>
                    <a:pt x="2604" y="5180"/>
                    <a:pt x="2604" y="5309"/>
                    <a:pt x="2604" y="5405"/>
                  </a:cubicBezTo>
                  <a:cubicBezTo>
                    <a:pt x="2583" y="5633"/>
                    <a:pt x="2655" y="5820"/>
                    <a:pt x="2761" y="5967"/>
                  </a:cubicBezTo>
                  <a:lnTo>
                    <a:pt x="2761" y="5967"/>
                  </a:lnTo>
                  <a:cubicBezTo>
                    <a:pt x="2597" y="5893"/>
                    <a:pt x="2426" y="5803"/>
                    <a:pt x="2250" y="5695"/>
                  </a:cubicBezTo>
                  <a:cubicBezTo>
                    <a:pt x="1864" y="5470"/>
                    <a:pt x="1543" y="5277"/>
                    <a:pt x="1286" y="5148"/>
                  </a:cubicBezTo>
                  <a:cubicBezTo>
                    <a:pt x="997" y="5020"/>
                    <a:pt x="804" y="4923"/>
                    <a:pt x="579" y="4923"/>
                  </a:cubicBezTo>
                  <a:cubicBezTo>
                    <a:pt x="482" y="4923"/>
                    <a:pt x="386" y="4923"/>
                    <a:pt x="289" y="4988"/>
                  </a:cubicBezTo>
                  <a:cubicBezTo>
                    <a:pt x="129" y="5084"/>
                    <a:pt x="64" y="5213"/>
                    <a:pt x="32" y="5373"/>
                  </a:cubicBezTo>
                  <a:cubicBezTo>
                    <a:pt x="0" y="5502"/>
                    <a:pt x="0" y="5663"/>
                    <a:pt x="0" y="5823"/>
                  </a:cubicBezTo>
                  <a:cubicBezTo>
                    <a:pt x="0" y="6402"/>
                    <a:pt x="289" y="7077"/>
                    <a:pt x="675" y="7720"/>
                  </a:cubicBezTo>
                  <a:cubicBezTo>
                    <a:pt x="1029" y="8395"/>
                    <a:pt x="1511" y="9038"/>
                    <a:pt x="1897" y="9520"/>
                  </a:cubicBezTo>
                  <a:cubicBezTo>
                    <a:pt x="2186" y="9841"/>
                    <a:pt x="2636" y="10034"/>
                    <a:pt x="3182" y="10227"/>
                  </a:cubicBezTo>
                  <a:cubicBezTo>
                    <a:pt x="4613" y="10704"/>
                    <a:pt x="6730" y="10936"/>
                    <a:pt x="7245" y="10987"/>
                  </a:cubicBezTo>
                  <a:lnTo>
                    <a:pt x="7245" y="10987"/>
                  </a:lnTo>
                  <a:cubicBezTo>
                    <a:pt x="7689" y="11849"/>
                    <a:pt x="10009" y="16271"/>
                    <a:pt x="12665" y="19967"/>
                  </a:cubicBezTo>
                  <a:cubicBezTo>
                    <a:pt x="14047" y="21928"/>
                    <a:pt x="16201" y="23953"/>
                    <a:pt x="18226" y="25464"/>
                  </a:cubicBezTo>
                  <a:cubicBezTo>
                    <a:pt x="19255" y="26235"/>
                    <a:pt x="20283" y="26878"/>
                    <a:pt x="21183" y="27328"/>
                  </a:cubicBezTo>
                  <a:cubicBezTo>
                    <a:pt x="22083" y="27778"/>
                    <a:pt x="22855" y="28067"/>
                    <a:pt x="23465" y="28067"/>
                  </a:cubicBezTo>
                  <a:cubicBezTo>
                    <a:pt x="23626" y="28067"/>
                    <a:pt x="23787" y="28035"/>
                    <a:pt x="23915" y="28003"/>
                  </a:cubicBezTo>
                  <a:cubicBezTo>
                    <a:pt x="24205" y="27907"/>
                    <a:pt x="24558" y="27649"/>
                    <a:pt x="25008" y="27232"/>
                  </a:cubicBezTo>
                  <a:cubicBezTo>
                    <a:pt x="26519" y="25881"/>
                    <a:pt x="29123" y="22892"/>
                    <a:pt x="31630" y="19903"/>
                  </a:cubicBezTo>
                  <a:cubicBezTo>
                    <a:pt x="34137" y="16881"/>
                    <a:pt x="36516" y="13859"/>
                    <a:pt x="37641" y="12445"/>
                  </a:cubicBezTo>
                  <a:cubicBezTo>
                    <a:pt x="38766" y="10999"/>
                    <a:pt x="40084" y="9423"/>
                    <a:pt x="41113" y="7945"/>
                  </a:cubicBezTo>
                  <a:cubicBezTo>
                    <a:pt x="42141" y="6434"/>
                    <a:pt x="42881" y="5020"/>
                    <a:pt x="42913" y="3798"/>
                  </a:cubicBezTo>
                  <a:cubicBezTo>
                    <a:pt x="42913" y="3509"/>
                    <a:pt x="42849" y="3252"/>
                    <a:pt x="42784" y="2995"/>
                  </a:cubicBezTo>
                  <a:cubicBezTo>
                    <a:pt x="42731" y="2888"/>
                    <a:pt x="42612" y="2826"/>
                    <a:pt x="42499" y="2826"/>
                  </a:cubicBezTo>
                  <a:cubicBezTo>
                    <a:pt x="42476" y="2826"/>
                    <a:pt x="42453" y="2828"/>
                    <a:pt x="42431" y="2834"/>
                  </a:cubicBezTo>
                  <a:cubicBezTo>
                    <a:pt x="42302" y="2898"/>
                    <a:pt x="42206" y="3059"/>
                    <a:pt x="42270" y="3187"/>
                  </a:cubicBezTo>
                  <a:cubicBezTo>
                    <a:pt x="42334" y="3380"/>
                    <a:pt x="42366" y="3573"/>
                    <a:pt x="42366" y="3798"/>
                  </a:cubicBezTo>
                  <a:cubicBezTo>
                    <a:pt x="42366" y="4795"/>
                    <a:pt x="41691" y="6177"/>
                    <a:pt x="40663" y="7623"/>
                  </a:cubicBezTo>
                  <a:cubicBezTo>
                    <a:pt x="39666" y="9102"/>
                    <a:pt x="38380" y="10677"/>
                    <a:pt x="37223" y="12124"/>
                  </a:cubicBezTo>
                  <a:cubicBezTo>
                    <a:pt x="35937" y="13731"/>
                    <a:pt x="32980" y="17460"/>
                    <a:pt x="30119" y="20835"/>
                  </a:cubicBezTo>
                  <a:cubicBezTo>
                    <a:pt x="28705" y="22538"/>
                    <a:pt x="27291" y="24146"/>
                    <a:pt x="26133" y="25367"/>
                  </a:cubicBezTo>
                  <a:cubicBezTo>
                    <a:pt x="25587" y="25946"/>
                    <a:pt x="25073" y="26460"/>
                    <a:pt x="24655" y="26846"/>
                  </a:cubicBezTo>
                  <a:cubicBezTo>
                    <a:pt x="24237" y="27232"/>
                    <a:pt x="23883" y="27457"/>
                    <a:pt x="23755" y="27489"/>
                  </a:cubicBezTo>
                  <a:cubicBezTo>
                    <a:pt x="23658" y="27521"/>
                    <a:pt x="23594" y="27521"/>
                    <a:pt x="23465" y="27521"/>
                  </a:cubicBezTo>
                  <a:cubicBezTo>
                    <a:pt x="23015" y="27521"/>
                    <a:pt x="22276" y="27296"/>
                    <a:pt x="21408" y="26846"/>
                  </a:cubicBezTo>
                  <a:cubicBezTo>
                    <a:pt x="18837" y="25560"/>
                    <a:pt x="15108" y="22506"/>
                    <a:pt x="13083" y="19678"/>
                  </a:cubicBezTo>
                  <a:cubicBezTo>
                    <a:pt x="11636" y="17620"/>
                    <a:pt x="10254" y="15370"/>
                    <a:pt x="9258" y="13602"/>
                  </a:cubicBezTo>
                  <a:cubicBezTo>
                    <a:pt x="8775" y="12734"/>
                    <a:pt x="8358" y="11963"/>
                    <a:pt x="8068" y="11449"/>
                  </a:cubicBezTo>
                  <a:cubicBezTo>
                    <a:pt x="7779" y="10902"/>
                    <a:pt x="7650" y="10613"/>
                    <a:pt x="7650" y="10613"/>
                  </a:cubicBezTo>
                  <a:cubicBezTo>
                    <a:pt x="7586" y="10516"/>
                    <a:pt x="7522" y="10452"/>
                    <a:pt x="7425" y="10452"/>
                  </a:cubicBezTo>
                  <a:cubicBezTo>
                    <a:pt x="7425" y="10452"/>
                    <a:pt x="7136" y="10420"/>
                    <a:pt x="6718" y="10388"/>
                  </a:cubicBezTo>
                  <a:cubicBezTo>
                    <a:pt x="6075" y="10291"/>
                    <a:pt x="5079" y="10163"/>
                    <a:pt x="4179" y="9970"/>
                  </a:cubicBezTo>
                  <a:cubicBezTo>
                    <a:pt x="3761" y="9841"/>
                    <a:pt x="3343" y="9745"/>
                    <a:pt x="2989" y="9584"/>
                  </a:cubicBezTo>
                  <a:cubicBezTo>
                    <a:pt x="2668" y="9456"/>
                    <a:pt x="2411" y="9295"/>
                    <a:pt x="2314" y="9198"/>
                  </a:cubicBezTo>
                  <a:cubicBezTo>
                    <a:pt x="1929" y="8716"/>
                    <a:pt x="1479" y="8073"/>
                    <a:pt x="1125" y="7463"/>
                  </a:cubicBezTo>
                  <a:cubicBezTo>
                    <a:pt x="772" y="6852"/>
                    <a:pt x="514" y="6241"/>
                    <a:pt x="514" y="5823"/>
                  </a:cubicBezTo>
                  <a:cubicBezTo>
                    <a:pt x="514" y="5630"/>
                    <a:pt x="547" y="5502"/>
                    <a:pt x="579" y="5438"/>
                  </a:cubicBezTo>
                  <a:cubicBezTo>
                    <a:pt x="611" y="5438"/>
                    <a:pt x="804" y="5502"/>
                    <a:pt x="1029" y="5630"/>
                  </a:cubicBezTo>
                  <a:cubicBezTo>
                    <a:pt x="1254" y="5727"/>
                    <a:pt x="1575" y="5920"/>
                    <a:pt x="1993" y="6145"/>
                  </a:cubicBezTo>
                  <a:cubicBezTo>
                    <a:pt x="2893" y="6723"/>
                    <a:pt x="3729" y="6820"/>
                    <a:pt x="4243" y="6820"/>
                  </a:cubicBezTo>
                  <a:cubicBezTo>
                    <a:pt x="4597" y="6820"/>
                    <a:pt x="4790" y="6788"/>
                    <a:pt x="4822" y="6788"/>
                  </a:cubicBezTo>
                  <a:cubicBezTo>
                    <a:pt x="4950" y="6756"/>
                    <a:pt x="5047" y="6627"/>
                    <a:pt x="5015" y="6498"/>
                  </a:cubicBezTo>
                  <a:cubicBezTo>
                    <a:pt x="5015" y="6338"/>
                    <a:pt x="4886" y="6241"/>
                    <a:pt x="4757" y="6241"/>
                  </a:cubicBezTo>
                  <a:lnTo>
                    <a:pt x="4661" y="6241"/>
                  </a:lnTo>
                  <a:cubicBezTo>
                    <a:pt x="4565" y="6241"/>
                    <a:pt x="4404" y="6241"/>
                    <a:pt x="4243" y="6209"/>
                  </a:cubicBezTo>
                  <a:cubicBezTo>
                    <a:pt x="4082" y="6177"/>
                    <a:pt x="3890" y="6145"/>
                    <a:pt x="3793" y="6080"/>
                  </a:cubicBezTo>
                  <a:cubicBezTo>
                    <a:pt x="3632" y="5984"/>
                    <a:pt x="3440" y="5888"/>
                    <a:pt x="3311" y="5791"/>
                  </a:cubicBezTo>
                  <a:cubicBezTo>
                    <a:pt x="3182" y="5663"/>
                    <a:pt x="3118" y="5566"/>
                    <a:pt x="3118" y="5405"/>
                  </a:cubicBezTo>
                  <a:cubicBezTo>
                    <a:pt x="3118" y="5341"/>
                    <a:pt x="3118" y="5309"/>
                    <a:pt x="3150" y="5213"/>
                  </a:cubicBezTo>
                  <a:lnTo>
                    <a:pt x="3182" y="5180"/>
                  </a:lnTo>
                  <a:lnTo>
                    <a:pt x="3214" y="5180"/>
                  </a:lnTo>
                  <a:cubicBezTo>
                    <a:pt x="3279" y="5180"/>
                    <a:pt x="3407" y="5213"/>
                    <a:pt x="3536" y="5245"/>
                  </a:cubicBezTo>
                  <a:cubicBezTo>
                    <a:pt x="4018" y="5405"/>
                    <a:pt x="4725" y="5759"/>
                    <a:pt x="5625" y="5791"/>
                  </a:cubicBezTo>
                  <a:cubicBezTo>
                    <a:pt x="5979" y="5823"/>
                    <a:pt x="6268" y="5855"/>
                    <a:pt x="6461" y="5920"/>
                  </a:cubicBezTo>
                  <a:cubicBezTo>
                    <a:pt x="6815" y="5984"/>
                    <a:pt x="7008" y="6080"/>
                    <a:pt x="7233" y="6305"/>
                  </a:cubicBezTo>
                  <a:cubicBezTo>
                    <a:pt x="7490" y="6530"/>
                    <a:pt x="7747" y="6916"/>
                    <a:pt x="8165" y="7463"/>
                  </a:cubicBezTo>
                  <a:cubicBezTo>
                    <a:pt x="9225" y="8909"/>
                    <a:pt x="10801" y="11384"/>
                    <a:pt x="12826" y="12799"/>
                  </a:cubicBezTo>
                  <a:cubicBezTo>
                    <a:pt x="13822" y="13506"/>
                    <a:pt x="16233" y="15049"/>
                    <a:pt x="18419" y="16399"/>
                  </a:cubicBezTo>
                  <a:cubicBezTo>
                    <a:pt x="20572" y="17781"/>
                    <a:pt x="22533" y="18970"/>
                    <a:pt x="22533" y="18970"/>
                  </a:cubicBezTo>
                  <a:cubicBezTo>
                    <a:pt x="22556" y="18993"/>
                    <a:pt x="22611" y="19016"/>
                    <a:pt x="22664" y="19016"/>
                  </a:cubicBezTo>
                  <a:cubicBezTo>
                    <a:pt x="22686" y="19016"/>
                    <a:pt x="22707" y="19012"/>
                    <a:pt x="22726" y="19003"/>
                  </a:cubicBezTo>
                  <a:cubicBezTo>
                    <a:pt x="22790" y="19003"/>
                    <a:pt x="22855" y="18938"/>
                    <a:pt x="22887" y="18874"/>
                  </a:cubicBezTo>
                  <a:cubicBezTo>
                    <a:pt x="22887" y="18874"/>
                    <a:pt x="23015" y="18649"/>
                    <a:pt x="23273" y="18231"/>
                  </a:cubicBezTo>
                  <a:cubicBezTo>
                    <a:pt x="24076" y="16817"/>
                    <a:pt x="26198" y="13184"/>
                    <a:pt x="28319" y="9745"/>
                  </a:cubicBezTo>
                  <a:cubicBezTo>
                    <a:pt x="29380" y="8041"/>
                    <a:pt x="30441" y="6338"/>
                    <a:pt x="31373" y="5020"/>
                  </a:cubicBezTo>
                  <a:cubicBezTo>
                    <a:pt x="31823" y="4345"/>
                    <a:pt x="32241" y="3766"/>
                    <a:pt x="32627" y="3284"/>
                  </a:cubicBezTo>
                  <a:cubicBezTo>
                    <a:pt x="32980" y="2834"/>
                    <a:pt x="33302" y="2480"/>
                    <a:pt x="33494" y="2320"/>
                  </a:cubicBezTo>
                  <a:cubicBezTo>
                    <a:pt x="34555" y="1452"/>
                    <a:pt x="35391" y="1002"/>
                    <a:pt x="35937" y="777"/>
                  </a:cubicBezTo>
                  <a:cubicBezTo>
                    <a:pt x="36227" y="648"/>
                    <a:pt x="36452" y="584"/>
                    <a:pt x="36580" y="552"/>
                  </a:cubicBezTo>
                  <a:cubicBezTo>
                    <a:pt x="36645" y="552"/>
                    <a:pt x="36709" y="519"/>
                    <a:pt x="36741" y="519"/>
                  </a:cubicBezTo>
                  <a:lnTo>
                    <a:pt x="36773" y="519"/>
                  </a:lnTo>
                  <a:cubicBezTo>
                    <a:pt x="36902" y="519"/>
                    <a:pt x="37030" y="391"/>
                    <a:pt x="36998" y="230"/>
                  </a:cubicBezTo>
                  <a:cubicBezTo>
                    <a:pt x="36998" y="115"/>
                    <a:pt x="36895" y="0"/>
                    <a:pt x="36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4504;p64">
              <a:extLst>
                <a:ext uri="{FF2B5EF4-FFF2-40B4-BE49-F238E27FC236}">
                  <a16:creationId xmlns:a16="http://schemas.microsoft.com/office/drawing/2014/main" id="{080DAC2A-FC7B-45DE-BB9C-DC9431B4830C}"/>
                </a:ext>
              </a:extLst>
            </p:cNvPr>
            <p:cNvSpPr/>
            <p:nvPr/>
          </p:nvSpPr>
          <p:spPr>
            <a:xfrm>
              <a:off x="4632075" y="3436975"/>
              <a:ext cx="252350" cy="170700"/>
            </a:xfrm>
            <a:custGeom>
              <a:avLst/>
              <a:gdLst/>
              <a:ahLst/>
              <a:cxnLst/>
              <a:rect l="l" t="t" r="r" b="b"/>
              <a:pathLst>
                <a:path w="10094" h="6828" extrusionOk="0">
                  <a:moveTo>
                    <a:pt x="2952" y="0"/>
                  </a:moveTo>
                  <a:cubicBezTo>
                    <a:pt x="2794" y="0"/>
                    <a:pt x="2685" y="65"/>
                    <a:pt x="2636" y="238"/>
                  </a:cubicBezTo>
                  <a:cubicBezTo>
                    <a:pt x="2443" y="913"/>
                    <a:pt x="3022" y="1203"/>
                    <a:pt x="3440" y="1428"/>
                  </a:cubicBezTo>
                  <a:cubicBezTo>
                    <a:pt x="3825" y="1620"/>
                    <a:pt x="4500" y="1620"/>
                    <a:pt x="4500" y="1620"/>
                  </a:cubicBezTo>
                  <a:cubicBezTo>
                    <a:pt x="4500" y="1620"/>
                    <a:pt x="4318" y="1665"/>
                    <a:pt x="4010" y="1665"/>
                  </a:cubicBezTo>
                  <a:cubicBezTo>
                    <a:pt x="3530" y="1665"/>
                    <a:pt x="2745" y="1558"/>
                    <a:pt x="1865" y="1010"/>
                  </a:cubicBezTo>
                  <a:cubicBezTo>
                    <a:pt x="1067" y="542"/>
                    <a:pt x="588" y="270"/>
                    <a:pt x="315" y="270"/>
                  </a:cubicBezTo>
                  <a:cubicBezTo>
                    <a:pt x="82" y="270"/>
                    <a:pt x="0" y="469"/>
                    <a:pt x="0" y="913"/>
                  </a:cubicBezTo>
                  <a:cubicBezTo>
                    <a:pt x="0" y="1910"/>
                    <a:pt x="1061" y="3453"/>
                    <a:pt x="1865" y="4449"/>
                  </a:cubicBezTo>
                  <a:cubicBezTo>
                    <a:pt x="2636" y="5414"/>
                    <a:pt x="7136" y="5799"/>
                    <a:pt x="7136" y="5799"/>
                  </a:cubicBezTo>
                  <a:cubicBezTo>
                    <a:pt x="7136" y="5799"/>
                    <a:pt x="7329" y="6185"/>
                    <a:pt x="7683" y="6828"/>
                  </a:cubicBezTo>
                  <a:cubicBezTo>
                    <a:pt x="8165" y="6185"/>
                    <a:pt x="8904" y="5574"/>
                    <a:pt x="10094" y="5060"/>
                  </a:cubicBezTo>
                  <a:cubicBezTo>
                    <a:pt x="9322" y="4096"/>
                    <a:pt x="8647" y="3131"/>
                    <a:pt x="8133" y="2392"/>
                  </a:cubicBezTo>
                  <a:cubicBezTo>
                    <a:pt x="7040" y="913"/>
                    <a:pt x="6847" y="720"/>
                    <a:pt x="5368" y="624"/>
                  </a:cubicBezTo>
                  <a:cubicBezTo>
                    <a:pt x="4292" y="552"/>
                    <a:pt x="3412" y="0"/>
                    <a:pt x="29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4505;p64">
              <a:extLst>
                <a:ext uri="{FF2B5EF4-FFF2-40B4-BE49-F238E27FC236}">
                  <a16:creationId xmlns:a16="http://schemas.microsoft.com/office/drawing/2014/main" id="{CD267958-F99C-4A95-9D67-9D8FBA2E051A}"/>
                </a:ext>
              </a:extLst>
            </p:cNvPr>
            <p:cNvSpPr/>
            <p:nvPr/>
          </p:nvSpPr>
          <p:spPr>
            <a:xfrm>
              <a:off x="4625650" y="3430050"/>
              <a:ext cx="265200" cy="184275"/>
            </a:xfrm>
            <a:custGeom>
              <a:avLst/>
              <a:gdLst/>
              <a:ahLst/>
              <a:cxnLst/>
              <a:rect l="l" t="t" r="r" b="b"/>
              <a:pathLst>
                <a:path w="10608" h="7371" extrusionOk="0">
                  <a:moveTo>
                    <a:pt x="3214" y="547"/>
                  </a:moveTo>
                  <a:cubicBezTo>
                    <a:pt x="3279" y="547"/>
                    <a:pt x="3407" y="580"/>
                    <a:pt x="3536" y="612"/>
                  </a:cubicBezTo>
                  <a:cubicBezTo>
                    <a:pt x="4018" y="772"/>
                    <a:pt x="4725" y="1126"/>
                    <a:pt x="5625" y="1158"/>
                  </a:cubicBezTo>
                  <a:cubicBezTo>
                    <a:pt x="5979" y="1190"/>
                    <a:pt x="6268" y="1222"/>
                    <a:pt x="6461" y="1287"/>
                  </a:cubicBezTo>
                  <a:cubicBezTo>
                    <a:pt x="6815" y="1351"/>
                    <a:pt x="7008" y="1447"/>
                    <a:pt x="7233" y="1672"/>
                  </a:cubicBezTo>
                  <a:cubicBezTo>
                    <a:pt x="7490" y="1897"/>
                    <a:pt x="7747" y="2283"/>
                    <a:pt x="8165" y="2830"/>
                  </a:cubicBezTo>
                  <a:cubicBezTo>
                    <a:pt x="8630" y="3470"/>
                    <a:pt x="9228" y="4347"/>
                    <a:pt x="9909" y="5223"/>
                  </a:cubicBezTo>
                  <a:lnTo>
                    <a:pt x="9909" y="5223"/>
                  </a:lnTo>
                  <a:cubicBezTo>
                    <a:pt x="9070" y="5629"/>
                    <a:pt x="8442" y="6117"/>
                    <a:pt x="7985" y="6620"/>
                  </a:cubicBezTo>
                  <a:lnTo>
                    <a:pt x="7985" y="6620"/>
                  </a:lnTo>
                  <a:cubicBezTo>
                    <a:pt x="7905" y="6462"/>
                    <a:pt x="7836" y="6333"/>
                    <a:pt x="7779" y="6237"/>
                  </a:cubicBezTo>
                  <a:cubicBezTo>
                    <a:pt x="7683" y="6076"/>
                    <a:pt x="7650" y="5980"/>
                    <a:pt x="7650" y="5980"/>
                  </a:cubicBezTo>
                  <a:cubicBezTo>
                    <a:pt x="7586" y="5883"/>
                    <a:pt x="7522" y="5819"/>
                    <a:pt x="7425" y="5819"/>
                  </a:cubicBezTo>
                  <a:cubicBezTo>
                    <a:pt x="7425" y="5819"/>
                    <a:pt x="7136" y="5787"/>
                    <a:pt x="6718" y="5755"/>
                  </a:cubicBezTo>
                  <a:cubicBezTo>
                    <a:pt x="6075" y="5658"/>
                    <a:pt x="5079" y="5530"/>
                    <a:pt x="4179" y="5337"/>
                  </a:cubicBezTo>
                  <a:cubicBezTo>
                    <a:pt x="3761" y="5208"/>
                    <a:pt x="3343" y="5112"/>
                    <a:pt x="2989" y="4951"/>
                  </a:cubicBezTo>
                  <a:cubicBezTo>
                    <a:pt x="2668" y="4823"/>
                    <a:pt x="2411" y="4662"/>
                    <a:pt x="2314" y="4565"/>
                  </a:cubicBezTo>
                  <a:cubicBezTo>
                    <a:pt x="1929" y="4083"/>
                    <a:pt x="1479" y="3440"/>
                    <a:pt x="1125" y="2830"/>
                  </a:cubicBezTo>
                  <a:cubicBezTo>
                    <a:pt x="772" y="2219"/>
                    <a:pt x="514" y="1608"/>
                    <a:pt x="514" y="1190"/>
                  </a:cubicBezTo>
                  <a:cubicBezTo>
                    <a:pt x="514" y="997"/>
                    <a:pt x="547" y="869"/>
                    <a:pt x="579" y="805"/>
                  </a:cubicBezTo>
                  <a:cubicBezTo>
                    <a:pt x="611" y="805"/>
                    <a:pt x="804" y="869"/>
                    <a:pt x="1029" y="997"/>
                  </a:cubicBezTo>
                  <a:cubicBezTo>
                    <a:pt x="1254" y="1094"/>
                    <a:pt x="1575" y="1287"/>
                    <a:pt x="1993" y="1512"/>
                  </a:cubicBezTo>
                  <a:cubicBezTo>
                    <a:pt x="2893" y="2090"/>
                    <a:pt x="3729" y="2187"/>
                    <a:pt x="4243" y="2187"/>
                  </a:cubicBezTo>
                  <a:cubicBezTo>
                    <a:pt x="4597" y="2187"/>
                    <a:pt x="4790" y="2155"/>
                    <a:pt x="4822" y="2155"/>
                  </a:cubicBezTo>
                  <a:cubicBezTo>
                    <a:pt x="4950" y="2123"/>
                    <a:pt x="5047" y="1994"/>
                    <a:pt x="5015" y="1865"/>
                  </a:cubicBezTo>
                  <a:cubicBezTo>
                    <a:pt x="5015" y="1705"/>
                    <a:pt x="4886" y="1608"/>
                    <a:pt x="4757" y="1608"/>
                  </a:cubicBezTo>
                  <a:lnTo>
                    <a:pt x="4661" y="1608"/>
                  </a:lnTo>
                  <a:cubicBezTo>
                    <a:pt x="4565" y="1608"/>
                    <a:pt x="4404" y="1608"/>
                    <a:pt x="4243" y="1576"/>
                  </a:cubicBezTo>
                  <a:cubicBezTo>
                    <a:pt x="4082" y="1544"/>
                    <a:pt x="3890" y="1512"/>
                    <a:pt x="3793" y="1447"/>
                  </a:cubicBezTo>
                  <a:cubicBezTo>
                    <a:pt x="3632" y="1351"/>
                    <a:pt x="3440" y="1255"/>
                    <a:pt x="3311" y="1158"/>
                  </a:cubicBezTo>
                  <a:cubicBezTo>
                    <a:pt x="3182" y="1030"/>
                    <a:pt x="3118" y="933"/>
                    <a:pt x="3118" y="772"/>
                  </a:cubicBezTo>
                  <a:cubicBezTo>
                    <a:pt x="3118" y="708"/>
                    <a:pt x="3118" y="676"/>
                    <a:pt x="3150" y="580"/>
                  </a:cubicBezTo>
                  <a:lnTo>
                    <a:pt x="3182" y="547"/>
                  </a:lnTo>
                  <a:close/>
                  <a:moveTo>
                    <a:pt x="3214" y="1"/>
                  </a:moveTo>
                  <a:cubicBezTo>
                    <a:pt x="3086" y="1"/>
                    <a:pt x="2957" y="33"/>
                    <a:pt x="2861" y="97"/>
                  </a:cubicBezTo>
                  <a:cubicBezTo>
                    <a:pt x="2732" y="194"/>
                    <a:pt x="2668" y="322"/>
                    <a:pt x="2636" y="451"/>
                  </a:cubicBezTo>
                  <a:cubicBezTo>
                    <a:pt x="2604" y="547"/>
                    <a:pt x="2604" y="676"/>
                    <a:pt x="2604" y="772"/>
                  </a:cubicBezTo>
                  <a:cubicBezTo>
                    <a:pt x="2583" y="1000"/>
                    <a:pt x="2655" y="1187"/>
                    <a:pt x="2761" y="1334"/>
                  </a:cubicBezTo>
                  <a:lnTo>
                    <a:pt x="2761" y="1334"/>
                  </a:lnTo>
                  <a:cubicBezTo>
                    <a:pt x="2597" y="1260"/>
                    <a:pt x="2426" y="1170"/>
                    <a:pt x="2250" y="1062"/>
                  </a:cubicBezTo>
                  <a:cubicBezTo>
                    <a:pt x="1864" y="837"/>
                    <a:pt x="1543" y="644"/>
                    <a:pt x="1286" y="515"/>
                  </a:cubicBezTo>
                  <a:cubicBezTo>
                    <a:pt x="997" y="387"/>
                    <a:pt x="804" y="290"/>
                    <a:pt x="579" y="290"/>
                  </a:cubicBezTo>
                  <a:cubicBezTo>
                    <a:pt x="482" y="290"/>
                    <a:pt x="386" y="290"/>
                    <a:pt x="289" y="355"/>
                  </a:cubicBezTo>
                  <a:cubicBezTo>
                    <a:pt x="129" y="451"/>
                    <a:pt x="64" y="580"/>
                    <a:pt x="32" y="740"/>
                  </a:cubicBezTo>
                  <a:cubicBezTo>
                    <a:pt x="0" y="869"/>
                    <a:pt x="0" y="1030"/>
                    <a:pt x="0" y="1190"/>
                  </a:cubicBezTo>
                  <a:cubicBezTo>
                    <a:pt x="0" y="1769"/>
                    <a:pt x="289" y="2444"/>
                    <a:pt x="675" y="3087"/>
                  </a:cubicBezTo>
                  <a:cubicBezTo>
                    <a:pt x="1029" y="3762"/>
                    <a:pt x="1511" y="4405"/>
                    <a:pt x="1897" y="4887"/>
                  </a:cubicBezTo>
                  <a:cubicBezTo>
                    <a:pt x="2186" y="5208"/>
                    <a:pt x="2636" y="5401"/>
                    <a:pt x="3182" y="5594"/>
                  </a:cubicBezTo>
                  <a:cubicBezTo>
                    <a:pt x="4611" y="6070"/>
                    <a:pt x="6724" y="6303"/>
                    <a:pt x="7243" y="6354"/>
                  </a:cubicBezTo>
                  <a:lnTo>
                    <a:pt x="7243" y="6354"/>
                  </a:lnTo>
                  <a:cubicBezTo>
                    <a:pt x="7327" y="6522"/>
                    <a:pt x="7479" y="6826"/>
                    <a:pt x="7683" y="7233"/>
                  </a:cubicBezTo>
                  <a:cubicBezTo>
                    <a:pt x="7747" y="7298"/>
                    <a:pt x="7811" y="7362"/>
                    <a:pt x="7908" y="7362"/>
                  </a:cubicBezTo>
                  <a:cubicBezTo>
                    <a:pt x="7925" y="7368"/>
                    <a:pt x="7943" y="7371"/>
                    <a:pt x="7960" y="7371"/>
                  </a:cubicBezTo>
                  <a:cubicBezTo>
                    <a:pt x="8037" y="7371"/>
                    <a:pt x="8106" y="7318"/>
                    <a:pt x="8133" y="7266"/>
                  </a:cubicBezTo>
                  <a:cubicBezTo>
                    <a:pt x="8583" y="6687"/>
                    <a:pt x="9290" y="6076"/>
                    <a:pt x="10447" y="5594"/>
                  </a:cubicBezTo>
                  <a:cubicBezTo>
                    <a:pt x="10511" y="5562"/>
                    <a:pt x="10576" y="5498"/>
                    <a:pt x="10608" y="5401"/>
                  </a:cubicBezTo>
                  <a:cubicBezTo>
                    <a:pt x="10608" y="5337"/>
                    <a:pt x="10608" y="5241"/>
                    <a:pt x="10543" y="5176"/>
                  </a:cubicBezTo>
                  <a:cubicBezTo>
                    <a:pt x="9804" y="4212"/>
                    <a:pt x="9129" y="3248"/>
                    <a:pt x="8583" y="2508"/>
                  </a:cubicBezTo>
                  <a:cubicBezTo>
                    <a:pt x="8068" y="1769"/>
                    <a:pt x="7715" y="1351"/>
                    <a:pt x="7297" y="1062"/>
                  </a:cubicBezTo>
                  <a:cubicBezTo>
                    <a:pt x="7104" y="901"/>
                    <a:pt x="6847" y="805"/>
                    <a:pt x="6590" y="740"/>
                  </a:cubicBezTo>
                  <a:cubicBezTo>
                    <a:pt x="6332" y="708"/>
                    <a:pt x="6011" y="676"/>
                    <a:pt x="5657" y="644"/>
                  </a:cubicBezTo>
                  <a:cubicBezTo>
                    <a:pt x="5143" y="612"/>
                    <a:pt x="4693" y="451"/>
                    <a:pt x="4275" y="322"/>
                  </a:cubicBezTo>
                  <a:cubicBezTo>
                    <a:pt x="4082" y="226"/>
                    <a:pt x="3890" y="162"/>
                    <a:pt x="3729" y="97"/>
                  </a:cubicBezTo>
                  <a:cubicBezTo>
                    <a:pt x="3536" y="65"/>
                    <a:pt x="3375" y="1"/>
                    <a:pt x="3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 name="Google Shape;2336;p45">
            <a:extLst>
              <a:ext uri="{FF2B5EF4-FFF2-40B4-BE49-F238E27FC236}">
                <a16:creationId xmlns:a16="http://schemas.microsoft.com/office/drawing/2014/main" id="{6068BC47-F65C-47AF-8F68-922B1D0AF594}"/>
              </a:ext>
            </a:extLst>
          </p:cNvPr>
          <p:cNvSpPr txBox="1">
            <a:spLocks/>
          </p:cNvSpPr>
          <p:nvPr/>
        </p:nvSpPr>
        <p:spPr>
          <a:xfrm>
            <a:off x="784457" y="265813"/>
            <a:ext cx="3787543" cy="93566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fr-MA" dirty="0"/>
              <a:t>Objectif du projet</a:t>
            </a:r>
          </a:p>
        </p:txBody>
      </p:sp>
      <p:sp>
        <p:nvSpPr>
          <p:cNvPr id="269" name="Google Shape;2199;p40">
            <a:extLst>
              <a:ext uri="{FF2B5EF4-FFF2-40B4-BE49-F238E27FC236}">
                <a16:creationId xmlns:a16="http://schemas.microsoft.com/office/drawing/2014/main" id="{71F689EB-DC41-41CB-AEFD-AEA4C7B962FE}"/>
              </a:ext>
            </a:extLst>
          </p:cNvPr>
          <p:cNvSpPr txBox="1">
            <a:spLocks/>
          </p:cNvSpPr>
          <p:nvPr/>
        </p:nvSpPr>
        <p:spPr>
          <a:xfrm>
            <a:off x="768676" y="1626034"/>
            <a:ext cx="4776001" cy="311395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1600" dirty="0">
                <a:latin typeface="Barlow Semi Condensed" panose="020B0604020202020204" charset="0"/>
              </a:rPr>
              <a:t>Le projet vise à mettre en place un pipeline d'entraînement continu, combinant les puissances d'</a:t>
            </a:r>
            <a:r>
              <a:rPr lang="fr-FR" sz="1600" b="1" dirty="0">
                <a:latin typeface="Barlow Semi Condensed" panose="020B0604020202020204" charset="0"/>
              </a:rPr>
              <a:t>Apache </a:t>
            </a:r>
            <a:r>
              <a:rPr lang="fr-FR" sz="1600" b="1" dirty="0" err="1">
                <a:latin typeface="Barlow Semi Condensed" panose="020B0604020202020204" charset="0"/>
              </a:rPr>
              <a:t>Airflow</a:t>
            </a:r>
            <a:r>
              <a:rPr lang="fr-FR" sz="1600" b="1" dirty="0">
                <a:latin typeface="Barlow Semi Condensed" panose="020B0604020202020204" charset="0"/>
              </a:rPr>
              <a:t> </a:t>
            </a:r>
            <a:r>
              <a:rPr lang="fr-FR" sz="1600" dirty="0">
                <a:latin typeface="Barlow Semi Condensed" panose="020B0604020202020204" charset="0"/>
              </a:rPr>
              <a:t>et </a:t>
            </a:r>
            <a:r>
              <a:rPr lang="fr-FR" sz="1600" b="1" dirty="0">
                <a:latin typeface="Barlow Semi Condensed" panose="020B0604020202020204" charset="0"/>
              </a:rPr>
              <a:t>Streamlit</a:t>
            </a:r>
            <a:r>
              <a:rPr lang="fr-FR" sz="1600" dirty="0">
                <a:latin typeface="Barlow Semi Condensed" panose="020B0604020202020204" charset="0"/>
              </a:rPr>
              <a:t>, pour automatiser le processus de collecte de données météorologiques depuis l'</a:t>
            </a:r>
            <a:r>
              <a:rPr lang="fr-FR" sz="1600" b="1" dirty="0">
                <a:latin typeface="Barlow Semi Condensed" panose="020B0604020202020204" charset="0"/>
              </a:rPr>
              <a:t>API </a:t>
            </a:r>
            <a:r>
              <a:rPr lang="fr-FR" sz="1600" b="1" dirty="0" err="1">
                <a:latin typeface="Barlow Semi Condensed" panose="020B0604020202020204" charset="0"/>
              </a:rPr>
              <a:t>OpenWeatherMap</a:t>
            </a:r>
            <a:r>
              <a:rPr lang="fr-FR" sz="1600" dirty="0">
                <a:latin typeface="Barlow Semi Condensed" panose="020B0604020202020204" charset="0"/>
              </a:rPr>
              <a:t>. En suivant un cycle de trois heures, notre pipeline effectuera les actions suivantes de manière systématique :</a:t>
            </a:r>
            <a:endParaRPr lang="fr-FR" dirty="0">
              <a:latin typeface="Barlow Semi Condensed" panose="020B0604020202020204" charset="0"/>
              <a:ea typeface="Barlow Semi Condensed"/>
              <a:cs typeface="Barlow Semi Condensed"/>
              <a:sym typeface="Barlow Semi Condensed"/>
            </a:endParaRPr>
          </a:p>
        </p:txBody>
      </p:sp>
      <p:grpSp>
        <p:nvGrpSpPr>
          <p:cNvPr id="271" name="Google Shape;14642;p79">
            <a:extLst>
              <a:ext uri="{FF2B5EF4-FFF2-40B4-BE49-F238E27FC236}">
                <a16:creationId xmlns:a16="http://schemas.microsoft.com/office/drawing/2014/main" id="{423352C9-ECBE-4477-9135-E7873F362342}"/>
              </a:ext>
            </a:extLst>
          </p:cNvPr>
          <p:cNvGrpSpPr/>
          <p:nvPr/>
        </p:nvGrpSpPr>
        <p:grpSpPr>
          <a:xfrm>
            <a:off x="863947" y="554934"/>
            <a:ext cx="359154" cy="357424"/>
            <a:chOff x="-49786250" y="2316650"/>
            <a:chExt cx="300900" cy="299450"/>
          </a:xfrm>
          <a:solidFill>
            <a:schemeClr val="tx1"/>
          </a:solidFill>
        </p:grpSpPr>
        <p:sp>
          <p:nvSpPr>
            <p:cNvPr id="272" name="Google Shape;14643;p79">
              <a:extLst>
                <a:ext uri="{FF2B5EF4-FFF2-40B4-BE49-F238E27FC236}">
                  <a16:creationId xmlns:a16="http://schemas.microsoft.com/office/drawing/2014/main" id="{100FBA7C-6D67-4CD7-A2B1-C96B9FB76BCF}"/>
                </a:ext>
              </a:extLst>
            </p:cNvPr>
            <p:cNvSpPr/>
            <p:nvPr/>
          </p:nvSpPr>
          <p:spPr>
            <a:xfrm>
              <a:off x="-49746875" y="2316650"/>
              <a:ext cx="217400" cy="299450"/>
            </a:xfrm>
            <a:custGeom>
              <a:avLst/>
              <a:gdLst/>
              <a:ahLst/>
              <a:cxnLst/>
              <a:rect l="l" t="t" r="r" b="b"/>
              <a:pathLst>
                <a:path w="8696" h="11978" extrusionOk="0">
                  <a:moveTo>
                    <a:pt x="4411" y="3944"/>
                  </a:moveTo>
                  <a:lnTo>
                    <a:pt x="5010" y="5110"/>
                  </a:lnTo>
                  <a:cubicBezTo>
                    <a:pt x="4837" y="5188"/>
                    <a:pt x="4640" y="5228"/>
                    <a:pt x="4439" y="5228"/>
                  </a:cubicBezTo>
                  <a:cubicBezTo>
                    <a:pt x="4238" y="5228"/>
                    <a:pt x="4033" y="5188"/>
                    <a:pt x="3844" y="5110"/>
                  </a:cubicBezTo>
                  <a:lnTo>
                    <a:pt x="4411" y="3944"/>
                  </a:lnTo>
                  <a:close/>
                  <a:moveTo>
                    <a:pt x="5136" y="5834"/>
                  </a:moveTo>
                  <a:lnTo>
                    <a:pt x="5136" y="8418"/>
                  </a:lnTo>
                  <a:lnTo>
                    <a:pt x="3718" y="8418"/>
                  </a:lnTo>
                  <a:lnTo>
                    <a:pt x="3718" y="5834"/>
                  </a:lnTo>
                  <a:cubicBezTo>
                    <a:pt x="3939" y="5897"/>
                    <a:pt x="4191" y="5960"/>
                    <a:pt x="4411" y="5960"/>
                  </a:cubicBezTo>
                  <a:cubicBezTo>
                    <a:pt x="4663" y="5960"/>
                    <a:pt x="4884" y="5897"/>
                    <a:pt x="5136" y="5834"/>
                  </a:cubicBezTo>
                  <a:close/>
                  <a:moveTo>
                    <a:pt x="4390" y="657"/>
                  </a:moveTo>
                  <a:cubicBezTo>
                    <a:pt x="5196" y="657"/>
                    <a:pt x="5982" y="942"/>
                    <a:pt x="6617" y="1455"/>
                  </a:cubicBezTo>
                  <a:cubicBezTo>
                    <a:pt x="7467" y="2117"/>
                    <a:pt x="7940" y="3156"/>
                    <a:pt x="7940" y="4196"/>
                  </a:cubicBezTo>
                  <a:cubicBezTo>
                    <a:pt x="7940" y="5078"/>
                    <a:pt x="7625" y="5897"/>
                    <a:pt x="7058" y="6527"/>
                  </a:cubicBezTo>
                  <a:cubicBezTo>
                    <a:pt x="6585" y="7095"/>
                    <a:pt x="6270" y="7756"/>
                    <a:pt x="6207" y="8418"/>
                  </a:cubicBezTo>
                  <a:lnTo>
                    <a:pt x="5829" y="8418"/>
                  </a:lnTo>
                  <a:lnTo>
                    <a:pt x="5829" y="5267"/>
                  </a:lnTo>
                  <a:cubicBezTo>
                    <a:pt x="5829" y="5236"/>
                    <a:pt x="5829" y="5141"/>
                    <a:pt x="5798" y="5110"/>
                  </a:cubicBezTo>
                  <a:lnTo>
                    <a:pt x="4726" y="2999"/>
                  </a:lnTo>
                  <a:cubicBezTo>
                    <a:pt x="4663" y="2873"/>
                    <a:pt x="4537" y="2778"/>
                    <a:pt x="4411" y="2778"/>
                  </a:cubicBezTo>
                  <a:cubicBezTo>
                    <a:pt x="4317" y="2778"/>
                    <a:pt x="4191" y="2873"/>
                    <a:pt x="4096" y="2999"/>
                  </a:cubicBezTo>
                  <a:lnTo>
                    <a:pt x="3057" y="5110"/>
                  </a:lnTo>
                  <a:cubicBezTo>
                    <a:pt x="2994" y="5141"/>
                    <a:pt x="2994" y="5236"/>
                    <a:pt x="2994" y="5267"/>
                  </a:cubicBezTo>
                  <a:lnTo>
                    <a:pt x="2994" y="8418"/>
                  </a:lnTo>
                  <a:lnTo>
                    <a:pt x="2647" y="8418"/>
                  </a:lnTo>
                  <a:cubicBezTo>
                    <a:pt x="2584" y="7756"/>
                    <a:pt x="2301" y="7095"/>
                    <a:pt x="1796" y="6527"/>
                  </a:cubicBezTo>
                  <a:cubicBezTo>
                    <a:pt x="1040" y="5708"/>
                    <a:pt x="757" y="4574"/>
                    <a:pt x="1009" y="3408"/>
                  </a:cubicBezTo>
                  <a:cubicBezTo>
                    <a:pt x="1261" y="2085"/>
                    <a:pt x="2332" y="1014"/>
                    <a:pt x="3687" y="731"/>
                  </a:cubicBezTo>
                  <a:cubicBezTo>
                    <a:pt x="3921" y="681"/>
                    <a:pt x="4156" y="657"/>
                    <a:pt x="4390" y="657"/>
                  </a:cubicBezTo>
                  <a:close/>
                  <a:moveTo>
                    <a:pt x="6207" y="9142"/>
                  </a:moveTo>
                  <a:lnTo>
                    <a:pt x="6207" y="9489"/>
                  </a:lnTo>
                  <a:cubicBezTo>
                    <a:pt x="6207" y="9678"/>
                    <a:pt x="6050" y="9835"/>
                    <a:pt x="5829" y="9835"/>
                  </a:cubicBezTo>
                  <a:lnTo>
                    <a:pt x="3057" y="9835"/>
                  </a:lnTo>
                  <a:cubicBezTo>
                    <a:pt x="2836" y="9835"/>
                    <a:pt x="2679" y="9678"/>
                    <a:pt x="2679" y="9489"/>
                  </a:cubicBezTo>
                  <a:lnTo>
                    <a:pt x="2679" y="9142"/>
                  </a:lnTo>
                  <a:close/>
                  <a:moveTo>
                    <a:pt x="5483" y="10529"/>
                  </a:moveTo>
                  <a:lnTo>
                    <a:pt x="5483" y="10907"/>
                  </a:lnTo>
                  <a:cubicBezTo>
                    <a:pt x="5483" y="11096"/>
                    <a:pt x="5325" y="11253"/>
                    <a:pt x="5136" y="11253"/>
                  </a:cubicBezTo>
                  <a:lnTo>
                    <a:pt x="3718" y="11253"/>
                  </a:lnTo>
                  <a:cubicBezTo>
                    <a:pt x="3529" y="11253"/>
                    <a:pt x="3372" y="11096"/>
                    <a:pt x="3372" y="10907"/>
                  </a:cubicBezTo>
                  <a:lnTo>
                    <a:pt x="3372" y="10529"/>
                  </a:lnTo>
                  <a:close/>
                  <a:moveTo>
                    <a:pt x="4318" y="0"/>
                  </a:moveTo>
                  <a:cubicBezTo>
                    <a:pt x="4056" y="0"/>
                    <a:pt x="3792" y="23"/>
                    <a:pt x="3529" y="69"/>
                  </a:cubicBezTo>
                  <a:cubicBezTo>
                    <a:pt x="1954" y="384"/>
                    <a:pt x="631" y="1707"/>
                    <a:pt x="284" y="3314"/>
                  </a:cubicBezTo>
                  <a:cubicBezTo>
                    <a:pt x="1" y="4637"/>
                    <a:pt x="379" y="6023"/>
                    <a:pt x="1261" y="7000"/>
                  </a:cubicBezTo>
                  <a:cubicBezTo>
                    <a:pt x="1702" y="7536"/>
                    <a:pt x="1986" y="8166"/>
                    <a:pt x="1986" y="8796"/>
                  </a:cubicBezTo>
                  <a:lnTo>
                    <a:pt x="1986" y="9489"/>
                  </a:lnTo>
                  <a:cubicBezTo>
                    <a:pt x="1986" y="9961"/>
                    <a:pt x="2269" y="10371"/>
                    <a:pt x="2679" y="10466"/>
                  </a:cubicBezTo>
                  <a:lnTo>
                    <a:pt x="2679" y="10907"/>
                  </a:lnTo>
                  <a:cubicBezTo>
                    <a:pt x="2679" y="11505"/>
                    <a:pt x="3151" y="11978"/>
                    <a:pt x="3750" y="11978"/>
                  </a:cubicBezTo>
                  <a:lnTo>
                    <a:pt x="5168" y="11978"/>
                  </a:lnTo>
                  <a:cubicBezTo>
                    <a:pt x="5766" y="11978"/>
                    <a:pt x="6239" y="11505"/>
                    <a:pt x="6239" y="10907"/>
                  </a:cubicBezTo>
                  <a:lnTo>
                    <a:pt x="6239" y="10466"/>
                  </a:lnTo>
                  <a:cubicBezTo>
                    <a:pt x="6617" y="10308"/>
                    <a:pt x="6963" y="9930"/>
                    <a:pt x="6963" y="9489"/>
                  </a:cubicBezTo>
                  <a:lnTo>
                    <a:pt x="6963" y="8796"/>
                  </a:lnTo>
                  <a:cubicBezTo>
                    <a:pt x="6963" y="8166"/>
                    <a:pt x="7184" y="7536"/>
                    <a:pt x="7656" y="6969"/>
                  </a:cubicBezTo>
                  <a:cubicBezTo>
                    <a:pt x="8318" y="6212"/>
                    <a:pt x="8696" y="5236"/>
                    <a:pt x="8696" y="4228"/>
                  </a:cubicBezTo>
                  <a:cubicBezTo>
                    <a:pt x="8633" y="2967"/>
                    <a:pt x="8097" y="1739"/>
                    <a:pt x="7058" y="951"/>
                  </a:cubicBezTo>
                  <a:cubicBezTo>
                    <a:pt x="6285" y="328"/>
                    <a:pt x="5314" y="0"/>
                    <a:pt x="43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4644;p79">
              <a:extLst>
                <a:ext uri="{FF2B5EF4-FFF2-40B4-BE49-F238E27FC236}">
                  <a16:creationId xmlns:a16="http://schemas.microsoft.com/office/drawing/2014/main" id="{B04C52A0-72B4-4122-ADBF-9C2128698D4B}"/>
                </a:ext>
              </a:extLst>
            </p:cNvPr>
            <p:cNvSpPr/>
            <p:nvPr/>
          </p:nvSpPr>
          <p:spPr>
            <a:xfrm>
              <a:off x="-49786250" y="2422325"/>
              <a:ext cx="36250" cy="17350"/>
            </a:xfrm>
            <a:custGeom>
              <a:avLst/>
              <a:gdLst/>
              <a:ahLst/>
              <a:cxnLst/>
              <a:rect l="l" t="t" r="r" b="b"/>
              <a:pathLst>
                <a:path w="1450" h="694" extrusionOk="0">
                  <a:moveTo>
                    <a:pt x="379" y="1"/>
                  </a:moveTo>
                  <a:cubicBezTo>
                    <a:pt x="158" y="1"/>
                    <a:pt x="0" y="158"/>
                    <a:pt x="0" y="347"/>
                  </a:cubicBezTo>
                  <a:cubicBezTo>
                    <a:pt x="0" y="536"/>
                    <a:pt x="158" y="694"/>
                    <a:pt x="379" y="694"/>
                  </a:cubicBezTo>
                  <a:lnTo>
                    <a:pt x="1072" y="694"/>
                  </a:lnTo>
                  <a:cubicBezTo>
                    <a:pt x="1261" y="694"/>
                    <a:pt x="1418" y="536"/>
                    <a:pt x="1418" y="347"/>
                  </a:cubicBezTo>
                  <a:cubicBezTo>
                    <a:pt x="1450" y="127"/>
                    <a:pt x="1261"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4645;p79">
              <a:extLst>
                <a:ext uri="{FF2B5EF4-FFF2-40B4-BE49-F238E27FC236}">
                  <a16:creationId xmlns:a16="http://schemas.microsoft.com/office/drawing/2014/main" id="{5CD6799A-E54F-4EE8-8583-B814C17DC591}"/>
                </a:ext>
              </a:extLst>
            </p:cNvPr>
            <p:cNvSpPr/>
            <p:nvPr/>
          </p:nvSpPr>
          <p:spPr>
            <a:xfrm>
              <a:off x="-49783900" y="2362475"/>
              <a:ext cx="31550" cy="30150"/>
            </a:xfrm>
            <a:custGeom>
              <a:avLst/>
              <a:gdLst/>
              <a:ahLst/>
              <a:cxnLst/>
              <a:rect l="l" t="t" r="r" b="b"/>
              <a:pathLst>
                <a:path w="1262" h="1206" extrusionOk="0">
                  <a:moveTo>
                    <a:pt x="391" y="0"/>
                  </a:moveTo>
                  <a:cubicBezTo>
                    <a:pt x="300" y="0"/>
                    <a:pt x="206" y="32"/>
                    <a:pt x="127" y="95"/>
                  </a:cubicBezTo>
                  <a:cubicBezTo>
                    <a:pt x="1" y="221"/>
                    <a:pt x="1" y="441"/>
                    <a:pt x="127" y="599"/>
                  </a:cubicBezTo>
                  <a:lnTo>
                    <a:pt x="631" y="1134"/>
                  </a:lnTo>
                  <a:cubicBezTo>
                    <a:pt x="694" y="1182"/>
                    <a:pt x="781" y="1205"/>
                    <a:pt x="871" y="1205"/>
                  </a:cubicBezTo>
                  <a:cubicBezTo>
                    <a:pt x="962" y="1205"/>
                    <a:pt x="1056" y="1182"/>
                    <a:pt x="1135" y="1134"/>
                  </a:cubicBezTo>
                  <a:cubicBezTo>
                    <a:pt x="1261" y="1008"/>
                    <a:pt x="1261" y="756"/>
                    <a:pt x="1135" y="599"/>
                  </a:cubicBezTo>
                  <a:lnTo>
                    <a:pt x="631" y="95"/>
                  </a:lnTo>
                  <a:cubicBezTo>
                    <a:pt x="568" y="32"/>
                    <a:pt x="481" y="0"/>
                    <a:pt x="3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4646;p79">
              <a:extLst>
                <a:ext uri="{FF2B5EF4-FFF2-40B4-BE49-F238E27FC236}">
                  <a16:creationId xmlns:a16="http://schemas.microsoft.com/office/drawing/2014/main" id="{5EB5BD68-7262-45E8-BC0C-3CCBB98766F5}"/>
                </a:ext>
              </a:extLst>
            </p:cNvPr>
            <p:cNvSpPr/>
            <p:nvPr/>
          </p:nvSpPr>
          <p:spPr>
            <a:xfrm>
              <a:off x="-49783900" y="2468800"/>
              <a:ext cx="31550" cy="30150"/>
            </a:xfrm>
            <a:custGeom>
              <a:avLst/>
              <a:gdLst/>
              <a:ahLst/>
              <a:cxnLst/>
              <a:rect l="l" t="t" r="r" b="b"/>
              <a:pathLst>
                <a:path w="1262" h="1206" extrusionOk="0">
                  <a:moveTo>
                    <a:pt x="871" y="0"/>
                  </a:moveTo>
                  <a:cubicBezTo>
                    <a:pt x="781" y="0"/>
                    <a:pt x="694" y="32"/>
                    <a:pt x="631" y="95"/>
                  </a:cubicBezTo>
                  <a:lnTo>
                    <a:pt x="127" y="599"/>
                  </a:lnTo>
                  <a:cubicBezTo>
                    <a:pt x="1" y="725"/>
                    <a:pt x="1" y="977"/>
                    <a:pt x="127" y="1135"/>
                  </a:cubicBezTo>
                  <a:cubicBezTo>
                    <a:pt x="174" y="1182"/>
                    <a:pt x="261" y="1205"/>
                    <a:pt x="355" y="1205"/>
                  </a:cubicBezTo>
                  <a:cubicBezTo>
                    <a:pt x="450" y="1205"/>
                    <a:pt x="552" y="1182"/>
                    <a:pt x="631" y="1135"/>
                  </a:cubicBezTo>
                  <a:lnTo>
                    <a:pt x="1135" y="599"/>
                  </a:lnTo>
                  <a:cubicBezTo>
                    <a:pt x="1261" y="504"/>
                    <a:pt x="1261" y="252"/>
                    <a:pt x="1135" y="95"/>
                  </a:cubicBezTo>
                  <a:cubicBezTo>
                    <a:pt x="1056" y="32"/>
                    <a:pt x="962" y="0"/>
                    <a:pt x="8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4647;p79">
              <a:extLst>
                <a:ext uri="{FF2B5EF4-FFF2-40B4-BE49-F238E27FC236}">
                  <a16:creationId xmlns:a16="http://schemas.microsoft.com/office/drawing/2014/main" id="{AE51F94A-11EB-4748-A605-00AE167CA990}"/>
                </a:ext>
              </a:extLst>
            </p:cNvPr>
            <p:cNvSpPr/>
            <p:nvPr/>
          </p:nvSpPr>
          <p:spPr>
            <a:xfrm>
              <a:off x="-49520825" y="2421550"/>
              <a:ext cx="35475" cy="18125"/>
            </a:xfrm>
            <a:custGeom>
              <a:avLst/>
              <a:gdLst/>
              <a:ahLst/>
              <a:cxnLst/>
              <a:rect l="l" t="t" r="r" b="b"/>
              <a:pathLst>
                <a:path w="1419" h="725" extrusionOk="0">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4648;p79">
              <a:extLst>
                <a:ext uri="{FF2B5EF4-FFF2-40B4-BE49-F238E27FC236}">
                  <a16:creationId xmlns:a16="http://schemas.microsoft.com/office/drawing/2014/main" id="{EA3887F6-04B8-42CC-98E7-0C9633F446B5}"/>
                </a:ext>
              </a:extLst>
            </p:cNvPr>
            <p:cNvSpPr/>
            <p:nvPr/>
          </p:nvSpPr>
          <p:spPr>
            <a:xfrm>
              <a:off x="-49519250" y="2362475"/>
              <a:ext cx="31525" cy="31325"/>
            </a:xfrm>
            <a:custGeom>
              <a:avLst/>
              <a:gdLst/>
              <a:ahLst/>
              <a:cxnLst/>
              <a:rect l="l" t="t" r="r" b="b"/>
              <a:pathLst>
                <a:path w="1261" h="1253" extrusionOk="0">
                  <a:moveTo>
                    <a:pt x="906" y="0"/>
                  </a:moveTo>
                  <a:cubicBezTo>
                    <a:pt x="812" y="0"/>
                    <a:pt x="709" y="32"/>
                    <a:pt x="631" y="95"/>
                  </a:cubicBezTo>
                  <a:lnTo>
                    <a:pt x="127" y="599"/>
                  </a:lnTo>
                  <a:cubicBezTo>
                    <a:pt x="1" y="725"/>
                    <a:pt x="1" y="945"/>
                    <a:pt x="127" y="1134"/>
                  </a:cubicBezTo>
                  <a:cubicBezTo>
                    <a:pt x="190" y="1213"/>
                    <a:pt x="276" y="1253"/>
                    <a:pt x="367" y="1253"/>
                  </a:cubicBezTo>
                  <a:cubicBezTo>
                    <a:pt x="457" y="1253"/>
                    <a:pt x="552" y="1213"/>
                    <a:pt x="631" y="1134"/>
                  </a:cubicBezTo>
                  <a:lnTo>
                    <a:pt x="1135" y="599"/>
                  </a:lnTo>
                  <a:cubicBezTo>
                    <a:pt x="1261" y="473"/>
                    <a:pt x="1261" y="252"/>
                    <a:pt x="1135" y="95"/>
                  </a:cubicBezTo>
                  <a:cubicBezTo>
                    <a:pt x="1088" y="32"/>
                    <a:pt x="1001" y="0"/>
                    <a:pt x="9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4649;p79">
              <a:extLst>
                <a:ext uri="{FF2B5EF4-FFF2-40B4-BE49-F238E27FC236}">
                  <a16:creationId xmlns:a16="http://schemas.microsoft.com/office/drawing/2014/main" id="{676D7F0F-117A-4580-8BE5-6AAF665B871A}"/>
                </a:ext>
              </a:extLst>
            </p:cNvPr>
            <p:cNvSpPr/>
            <p:nvPr/>
          </p:nvSpPr>
          <p:spPr>
            <a:xfrm>
              <a:off x="-49519250" y="2468800"/>
              <a:ext cx="31525" cy="30150"/>
            </a:xfrm>
            <a:custGeom>
              <a:avLst/>
              <a:gdLst/>
              <a:ahLst/>
              <a:cxnLst/>
              <a:rect l="l" t="t" r="r" b="b"/>
              <a:pathLst>
                <a:path w="1261" h="1206" extrusionOk="0">
                  <a:moveTo>
                    <a:pt x="391" y="0"/>
                  </a:moveTo>
                  <a:cubicBezTo>
                    <a:pt x="300" y="0"/>
                    <a:pt x="205" y="32"/>
                    <a:pt x="127" y="95"/>
                  </a:cubicBezTo>
                  <a:cubicBezTo>
                    <a:pt x="1" y="221"/>
                    <a:pt x="1" y="441"/>
                    <a:pt x="127" y="599"/>
                  </a:cubicBezTo>
                  <a:lnTo>
                    <a:pt x="631" y="1135"/>
                  </a:lnTo>
                  <a:cubicBezTo>
                    <a:pt x="694" y="1182"/>
                    <a:pt x="780" y="1205"/>
                    <a:pt x="871" y="1205"/>
                  </a:cubicBezTo>
                  <a:cubicBezTo>
                    <a:pt x="962" y="1205"/>
                    <a:pt x="1056" y="1182"/>
                    <a:pt x="1135" y="1135"/>
                  </a:cubicBezTo>
                  <a:cubicBezTo>
                    <a:pt x="1261" y="1009"/>
                    <a:pt x="1261" y="756"/>
                    <a:pt x="1135" y="599"/>
                  </a:cubicBezTo>
                  <a:lnTo>
                    <a:pt x="631" y="95"/>
                  </a:lnTo>
                  <a:cubicBezTo>
                    <a:pt x="568" y="32"/>
                    <a:pt x="481" y="0"/>
                    <a:pt x="3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2106;p37">
            <a:extLst>
              <a:ext uri="{FF2B5EF4-FFF2-40B4-BE49-F238E27FC236}">
                <a16:creationId xmlns:a16="http://schemas.microsoft.com/office/drawing/2014/main" id="{7B3CB6DA-1D80-46AB-AFCE-62B69575E46D}"/>
              </a:ext>
            </a:extLst>
          </p:cNvPr>
          <p:cNvGrpSpPr/>
          <p:nvPr/>
        </p:nvGrpSpPr>
        <p:grpSpPr>
          <a:xfrm>
            <a:off x="8780532" y="4840793"/>
            <a:ext cx="268218" cy="302707"/>
            <a:chOff x="731647" y="573573"/>
            <a:chExt cx="635100" cy="734640"/>
          </a:xfrm>
        </p:grpSpPr>
        <p:grpSp>
          <p:nvGrpSpPr>
            <p:cNvPr id="280" name="Google Shape;2107;p37">
              <a:extLst>
                <a:ext uri="{FF2B5EF4-FFF2-40B4-BE49-F238E27FC236}">
                  <a16:creationId xmlns:a16="http://schemas.microsoft.com/office/drawing/2014/main" id="{BEF19D29-0471-4B75-BE7D-825118777699}"/>
                </a:ext>
              </a:extLst>
            </p:cNvPr>
            <p:cNvGrpSpPr/>
            <p:nvPr/>
          </p:nvGrpSpPr>
          <p:grpSpPr>
            <a:xfrm>
              <a:off x="731647" y="573573"/>
              <a:ext cx="635100" cy="635100"/>
              <a:chOff x="917231" y="750460"/>
              <a:chExt cx="635100" cy="635100"/>
            </a:xfrm>
          </p:grpSpPr>
          <p:sp>
            <p:nvSpPr>
              <p:cNvPr id="285" name="Google Shape;2108;p37">
                <a:extLst>
                  <a:ext uri="{FF2B5EF4-FFF2-40B4-BE49-F238E27FC236}">
                    <a16:creationId xmlns:a16="http://schemas.microsoft.com/office/drawing/2014/main" id="{CE6603C4-6083-42DA-8A6F-3F1CEF133ABE}"/>
                  </a:ext>
                </a:extLst>
              </p:cNvPr>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109;p37">
                <a:extLst>
                  <a:ext uri="{FF2B5EF4-FFF2-40B4-BE49-F238E27FC236}">
                    <a16:creationId xmlns:a16="http://schemas.microsoft.com/office/drawing/2014/main" id="{0732B3DC-5852-4241-B726-0A15D12B3051}"/>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MA" b="1" dirty="0">
                    <a:solidFill>
                      <a:schemeClr val="bg1"/>
                    </a:solidFill>
                  </a:rPr>
                  <a:t>4</a:t>
                </a:r>
                <a:endParaRPr b="1" dirty="0">
                  <a:solidFill>
                    <a:schemeClr val="bg1"/>
                  </a:solidFill>
                </a:endParaRPr>
              </a:p>
            </p:txBody>
          </p:sp>
        </p:grpSp>
        <p:grpSp>
          <p:nvGrpSpPr>
            <p:cNvPr id="281" name="Google Shape;2110;p37">
              <a:extLst>
                <a:ext uri="{FF2B5EF4-FFF2-40B4-BE49-F238E27FC236}">
                  <a16:creationId xmlns:a16="http://schemas.microsoft.com/office/drawing/2014/main" id="{518111C3-41AF-42D2-BC95-7B3932A0530B}"/>
                </a:ext>
              </a:extLst>
            </p:cNvPr>
            <p:cNvGrpSpPr/>
            <p:nvPr/>
          </p:nvGrpSpPr>
          <p:grpSpPr>
            <a:xfrm>
              <a:off x="961679" y="1281213"/>
              <a:ext cx="175013" cy="27000"/>
              <a:chOff x="5662375" y="212375"/>
              <a:chExt cx="175013" cy="27000"/>
            </a:xfrm>
          </p:grpSpPr>
          <p:sp>
            <p:nvSpPr>
              <p:cNvPr id="282" name="Google Shape;2111;p37">
                <a:extLst>
                  <a:ext uri="{FF2B5EF4-FFF2-40B4-BE49-F238E27FC236}">
                    <a16:creationId xmlns:a16="http://schemas.microsoft.com/office/drawing/2014/main" id="{0582799D-61AA-4956-880B-755291325372}"/>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83" name="Google Shape;2112;p37">
                <a:extLst>
                  <a:ext uri="{FF2B5EF4-FFF2-40B4-BE49-F238E27FC236}">
                    <a16:creationId xmlns:a16="http://schemas.microsoft.com/office/drawing/2014/main" id="{2AE20542-C898-4CBF-B408-06F4F434AB15}"/>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84" name="Google Shape;2113;p37">
                <a:extLst>
                  <a:ext uri="{FF2B5EF4-FFF2-40B4-BE49-F238E27FC236}">
                    <a16:creationId xmlns:a16="http://schemas.microsoft.com/office/drawing/2014/main" id="{29F0E466-092C-46AD-9844-CB2CF10BE635}"/>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spTree>
    <p:extLst>
      <p:ext uri="{BB962C8B-B14F-4D97-AF65-F5344CB8AC3E}">
        <p14:creationId xmlns:p14="http://schemas.microsoft.com/office/powerpoint/2010/main" val="27467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9"/>
                                        </p:tgtEl>
                                        <p:attrNameLst>
                                          <p:attrName>style.visibility</p:attrName>
                                        </p:attrNameLst>
                                      </p:cBhvr>
                                      <p:to>
                                        <p:strVal val="visible"/>
                                      </p:to>
                                    </p:set>
                                    <p:anim calcmode="lin" valueType="num">
                                      <p:cBhvr additive="base">
                                        <p:cTn id="7" dur="500" fill="hold"/>
                                        <p:tgtEl>
                                          <p:spTgt spid="269"/>
                                        </p:tgtEl>
                                        <p:attrNameLst>
                                          <p:attrName>ppt_x</p:attrName>
                                        </p:attrNameLst>
                                      </p:cBhvr>
                                      <p:tavLst>
                                        <p:tav tm="0">
                                          <p:val>
                                            <p:strVal val="#ppt_x"/>
                                          </p:val>
                                        </p:tav>
                                        <p:tav tm="100000">
                                          <p:val>
                                            <p:strVal val="#ppt_x"/>
                                          </p:val>
                                        </p:tav>
                                      </p:tavLst>
                                    </p:anim>
                                    <p:anim calcmode="lin" valueType="num">
                                      <p:cBhvr additive="base">
                                        <p:cTn id="8" dur="500" fill="hold"/>
                                        <p:tgtEl>
                                          <p:spTgt spid="2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Google Shape;2336;p45">
            <a:extLst>
              <a:ext uri="{FF2B5EF4-FFF2-40B4-BE49-F238E27FC236}">
                <a16:creationId xmlns:a16="http://schemas.microsoft.com/office/drawing/2014/main" id="{6068BC47-F65C-47AF-8F68-922B1D0AF594}"/>
              </a:ext>
            </a:extLst>
          </p:cNvPr>
          <p:cNvSpPr txBox="1">
            <a:spLocks/>
          </p:cNvSpPr>
          <p:nvPr/>
        </p:nvSpPr>
        <p:spPr>
          <a:xfrm>
            <a:off x="1040689" y="286700"/>
            <a:ext cx="3787543" cy="93566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fr-MA" dirty="0"/>
              <a:t>Les étapes principales </a:t>
            </a:r>
          </a:p>
        </p:txBody>
      </p:sp>
      <p:sp>
        <p:nvSpPr>
          <p:cNvPr id="269" name="Google Shape;2199;p40">
            <a:extLst>
              <a:ext uri="{FF2B5EF4-FFF2-40B4-BE49-F238E27FC236}">
                <a16:creationId xmlns:a16="http://schemas.microsoft.com/office/drawing/2014/main" id="{71F689EB-DC41-41CB-AEFD-AEA4C7B962FE}"/>
              </a:ext>
            </a:extLst>
          </p:cNvPr>
          <p:cNvSpPr txBox="1">
            <a:spLocks/>
          </p:cNvSpPr>
          <p:nvPr/>
        </p:nvSpPr>
        <p:spPr>
          <a:xfrm>
            <a:off x="863948" y="1419915"/>
            <a:ext cx="5504954" cy="311395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Clr>
                <a:schemeClr val="tx1"/>
              </a:buClr>
              <a:buFont typeface="+mj-lt"/>
              <a:buAutoNum type="arabicPeriod"/>
            </a:pPr>
            <a:r>
              <a:rPr lang="fr-FR" sz="1600" b="1" dirty="0">
                <a:solidFill>
                  <a:schemeClr val="tx1"/>
                </a:solidFill>
                <a:latin typeface="Barlow Semi Condensed" panose="020B0604020202020204" charset="0"/>
              </a:rPr>
              <a:t>Collecte de Données : </a:t>
            </a:r>
            <a:r>
              <a:rPr lang="fr-FR" sz="1600" dirty="0">
                <a:latin typeface="Barlow Semi Condensed" panose="020B0604020202020204" charset="0"/>
              </a:rPr>
              <a:t>Interrogation périodique de l'API </a:t>
            </a:r>
            <a:r>
              <a:rPr lang="fr-FR" sz="1600" dirty="0" err="1">
                <a:latin typeface="Barlow Semi Condensed" panose="020B0604020202020204" charset="0"/>
              </a:rPr>
              <a:t>OpenWeatherMap</a:t>
            </a:r>
            <a:r>
              <a:rPr lang="fr-FR" sz="1600" dirty="0">
                <a:latin typeface="Barlow Semi Condensed" panose="020B0604020202020204" charset="0"/>
              </a:rPr>
              <a:t> pour construire un </a:t>
            </a:r>
            <a:r>
              <a:rPr lang="fr-FR" sz="1600" dirty="0" err="1">
                <a:latin typeface="Barlow Semi Condensed" panose="020B0604020202020204" charset="0"/>
              </a:rPr>
              <a:t>dataset</a:t>
            </a:r>
            <a:r>
              <a:rPr lang="fr-FR" sz="1600" dirty="0">
                <a:latin typeface="Barlow Semi Condensed" panose="020B0604020202020204" charset="0"/>
              </a:rPr>
              <a:t> en temps réel, assurant ainsi que les informations sont toujours à jour.</a:t>
            </a:r>
          </a:p>
          <a:p>
            <a:pPr marL="342900" indent="-342900">
              <a:buClr>
                <a:schemeClr val="tx1"/>
              </a:buClr>
              <a:buFont typeface="+mj-lt"/>
              <a:buAutoNum type="arabicPeriod"/>
            </a:pPr>
            <a:endParaRPr lang="fr-FR" sz="1600" dirty="0">
              <a:latin typeface="Barlow Semi Condensed" panose="020B0604020202020204" charset="0"/>
            </a:endParaRPr>
          </a:p>
          <a:p>
            <a:pPr marL="342900" indent="-342900">
              <a:buClr>
                <a:schemeClr val="tx1"/>
              </a:buClr>
              <a:buFont typeface="+mj-lt"/>
              <a:buAutoNum type="arabicPeriod"/>
            </a:pPr>
            <a:endParaRPr lang="fr-FR" sz="1600" dirty="0">
              <a:latin typeface="Barlow Semi Condensed" panose="020B0604020202020204" charset="0"/>
            </a:endParaRPr>
          </a:p>
          <a:p>
            <a:pPr marL="342900" indent="-342900">
              <a:buClr>
                <a:schemeClr val="tx1"/>
              </a:buClr>
              <a:buFont typeface="+mj-lt"/>
              <a:buAutoNum type="arabicPeriod"/>
            </a:pPr>
            <a:r>
              <a:rPr lang="fr-FR" sz="1600" b="1" dirty="0">
                <a:solidFill>
                  <a:schemeClr val="tx1"/>
                </a:solidFill>
                <a:latin typeface="Barlow Semi Condensed" panose="020B0604020202020204" charset="0"/>
              </a:rPr>
              <a:t>Prétraitement des Données : </a:t>
            </a:r>
            <a:r>
              <a:rPr lang="fr-FR" sz="1600" dirty="0">
                <a:solidFill>
                  <a:schemeClr val="tx2">
                    <a:lumMod val="10000"/>
                  </a:schemeClr>
                </a:solidFill>
                <a:latin typeface="Barlow Semi Condensed" panose="020B0604020202020204" charset="0"/>
              </a:rPr>
              <a:t>Application des prétraitements nécessaires sur les données météorologiques collectées, avec un accent particulier sur la sélection judicieuse d'une variable cible (</a:t>
            </a:r>
            <a:r>
              <a:rPr lang="fr-FR" sz="1600" dirty="0" err="1">
                <a:solidFill>
                  <a:schemeClr val="tx2">
                    <a:lumMod val="10000"/>
                  </a:schemeClr>
                </a:solidFill>
                <a:latin typeface="Barlow Semi Condensed" panose="020B0604020202020204" charset="0"/>
              </a:rPr>
              <a:t>Wheater</a:t>
            </a:r>
            <a:r>
              <a:rPr lang="fr-FR" sz="1600" dirty="0">
                <a:solidFill>
                  <a:schemeClr val="tx2">
                    <a:lumMod val="10000"/>
                  </a:schemeClr>
                </a:solidFill>
                <a:latin typeface="Barlow Semi Condensed" panose="020B0604020202020204" charset="0"/>
              </a:rPr>
              <a:t> description).</a:t>
            </a:r>
          </a:p>
          <a:p>
            <a:pPr marL="285750" indent="-285750">
              <a:buFont typeface="Arial" panose="020B0604020202020204" pitchFamily="34" charset="0"/>
              <a:buChar char="•"/>
            </a:pPr>
            <a:endParaRPr lang="fr-FR" dirty="0">
              <a:latin typeface="Barlow Semi Condensed" panose="020B0604020202020204" charset="0"/>
              <a:sym typeface="Barlow Semi Condensed"/>
            </a:endParaRPr>
          </a:p>
        </p:txBody>
      </p:sp>
      <p:grpSp>
        <p:nvGrpSpPr>
          <p:cNvPr id="271" name="Google Shape;14642;p79">
            <a:extLst>
              <a:ext uri="{FF2B5EF4-FFF2-40B4-BE49-F238E27FC236}">
                <a16:creationId xmlns:a16="http://schemas.microsoft.com/office/drawing/2014/main" id="{423352C9-ECBE-4477-9135-E7873F362342}"/>
              </a:ext>
            </a:extLst>
          </p:cNvPr>
          <p:cNvGrpSpPr/>
          <p:nvPr/>
        </p:nvGrpSpPr>
        <p:grpSpPr>
          <a:xfrm>
            <a:off x="863947" y="554934"/>
            <a:ext cx="359154" cy="357424"/>
            <a:chOff x="-49786250" y="2316650"/>
            <a:chExt cx="300900" cy="299450"/>
          </a:xfrm>
          <a:solidFill>
            <a:schemeClr val="tx1"/>
          </a:solidFill>
        </p:grpSpPr>
        <p:sp>
          <p:nvSpPr>
            <p:cNvPr id="272" name="Google Shape;14643;p79">
              <a:extLst>
                <a:ext uri="{FF2B5EF4-FFF2-40B4-BE49-F238E27FC236}">
                  <a16:creationId xmlns:a16="http://schemas.microsoft.com/office/drawing/2014/main" id="{100FBA7C-6D67-4CD7-A2B1-C96B9FB76BCF}"/>
                </a:ext>
              </a:extLst>
            </p:cNvPr>
            <p:cNvSpPr/>
            <p:nvPr/>
          </p:nvSpPr>
          <p:spPr>
            <a:xfrm>
              <a:off x="-49746875" y="2316650"/>
              <a:ext cx="217400" cy="299450"/>
            </a:xfrm>
            <a:custGeom>
              <a:avLst/>
              <a:gdLst/>
              <a:ahLst/>
              <a:cxnLst/>
              <a:rect l="l" t="t" r="r" b="b"/>
              <a:pathLst>
                <a:path w="8696" h="11978" extrusionOk="0">
                  <a:moveTo>
                    <a:pt x="4411" y="3944"/>
                  </a:moveTo>
                  <a:lnTo>
                    <a:pt x="5010" y="5110"/>
                  </a:lnTo>
                  <a:cubicBezTo>
                    <a:pt x="4837" y="5188"/>
                    <a:pt x="4640" y="5228"/>
                    <a:pt x="4439" y="5228"/>
                  </a:cubicBezTo>
                  <a:cubicBezTo>
                    <a:pt x="4238" y="5228"/>
                    <a:pt x="4033" y="5188"/>
                    <a:pt x="3844" y="5110"/>
                  </a:cubicBezTo>
                  <a:lnTo>
                    <a:pt x="4411" y="3944"/>
                  </a:lnTo>
                  <a:close/>
                  <a:moveTo>
                    <a:pt x="5136" y="5834"/>
                  </a:moveTo>
                  <a:lnTo>
                    <a:pt x="5136" y="8418"/>
                  </a:lnTo>
                  <a:lnTo>
                    <a:pt x="3718" y="8418"/>
                  </a:lnTo>
                  <a:lnTo>
                    <a:pt x="3718" y="5834"/>
                  </a:lnTo>
                  <a:cubicBezTo>
                    <a:pt x="3939" y="5897"/>
                    <a:pt x="4191" y="5960"/>
                    <a:pt x="4411" y="5960"/>
                  </a:cubicBezTo>
                  <a:cubicBezTo>
                    <a:pt x="4663" y="5960"/>
                    <a:pt x="4884" y="5897"/>
                    <a:pt x="5136" y="5834"/>
                  </a:cubicBezTo>
                  <a:close/>
                  <a:moveTo>
                    <a:pt x="4390" y="657"/>
                  </a:moveTo>
                  <a:cubicBezTo>
                    <a:pt x="5196" y="657"/>
                    <a:pt x="5982" y="942"/>
                    <a:pt x="6617" y="1455"/>
                  </a:cubicBezTo>
                  <a:cubicBezTo>
                    <a:pt x="7467" y="2117"/>
                    <a:pt x="7940" y="3156"/>
                    <a:pt x="7940" y="4196"/>
                  </a:cubicBezTo>
                  <a:cubicBezTo>
                    <a:pt x="7940" y="5078"/>
                    <a:pt x="7625" y="5897"/>
                    <a:pt x="7058" y="6527"/>
                  </a:cubicBezTo>
                  <a:cubicBezTo>
                    <a:pt x="6585" y="7095"/>
                    <a:pt x="6270" y="7756"/>
                    <a:pt x="6207" y="8418"/>
                  </a:cubicBezTo>
                  <a:lnTo>
                    <a:pt x="5829" y="8418"/>
                  </a:lnTo>
                  <a:lnTo>
                    <a:pt x="5829" y="5267"/>
                  </a:lnTo>
                  <a:cubicBezTo>
                    <a:pt x="5829" y="5236"/>
                    <a:pt x="5829" y="5141"/>
                    <a:pt x="5798" y="5110"/>
                  </a:cubicBezTo>
                  <a:lnTo>
                    <a:pt x="4726" y="2999"/>
                  </a:lnTo>
                  <a:cubicBezTo>
                    <a:pt x="4663" y="2873"/>
                    <a:pt x="4537" y="2778"/>
                    <a:pt x="4411" y="2778"/>
                  </a:cubicBezTo>
                  <a:cubicBezTo>
                    <a:pt x="4317" y="2778"/>
                    <a:pt x="4191" y="2873"/>
                    <a:pt x="4096" y="2999"/>
                  </a:cubicBezTo>
                  <a:lnTo>
                    <a:pt x="3057" y="5110"/>
                  </a:lnTo>
                  <a:cubicBezTo>
                    <a:pt x="2994" y="5141"/>
                    <a:pt x="2994" y="5236"/>
                    <a:pt x="2994" y="5267"/>
                  </a:cubicBezTo>
                  <a:lnTo>
                    <a:pt x="2994" y="8418"/>
                  </a:lnTo>
                  <a:lnTo>
                    <a:pt x="2647" y="8418"/>
                  </a:lnTo>
                  <a:cubicBezTo>
                    <a:pt x="2584" y="7756"/>
                    <a:pt x="2301" y="7095"/>
                    <a:pt x="1796" y="6527"/>
                  </a:cubicBezTo>
                  <a:cubicBezTo>
                    <a:pt x="1040" y="5708"/>
                    <a:pt x="757" y="4574"/>
                    <a:pt x="1009" y="3408"/>
                  </a:cubicBezTo>
                  <a:cubicBezTo>
                    <a:pt x="1261" y="2085"/>
                    <a:pt x="2332" y="1014"/>
                    <a:pt x="3687" y="731"/>
                  </a:cubicBezTo>
                  <a:cubicBezTo>
                    <a:pt x="3921" y="681"/>
                    <a:pt x="4156" y="657"/>
                    <a:pt x="4390" y="657"/>
                  </a:cubicBezTo>
                  <a:close/>
                  <a:moveTo>
                    <a:pt x="6207" y="9142"/>
                  </a:moveTo>
                  <a:lnTo>
                    <a:pt x="6207" y="9489"/>
                  </a:lnTo>
                  <a:cubicBezTo>
                    <a:pt x="6207" y="9678"/>
                    <a:pt x="6050" y="9835"/>
                    <a:pt x="5829" y="9835"/>
                  </a:cubicBezTo>
                  <a:lnTo>
                    <a:pt x="3057" y="9835"/>
                  </a:lnTo>
                  <a:cubicBezTo>
                    <a:pt x="2836" y="9835"/>
                    <a:pt x="2679" y="9678"/>
                    <a:pt x="2679" y="9489"/>
                  </a:cubicBezTo>
                  <a:lnTo>
                    <a:pt x="2679" y="9142"/>
                  </a:lnTo>
                  <a:close/>
                  <a:moveTo>
                    <a:pt x="5483" y="10529"/>
                  </a:moveTo>
                  <a:lnTo>
                    <a:pt x="5483" y="10907"/>
                  </a:lnTo>
                  <a:cubicBezTo>
                    <a:pt x="5483" y="11096"/>
                    <a:pt x="5325" y="11253"/>
                    <a:pt x="5136" y="11253"/>
                  </a:cubicBezTo>
                  <a:lnTo>
                    <a:pt x="3718" y="11253"/>
                  </a:lnTo>
                  <a:cubicBezTo>
                    <a:pt x="3529" y="11253"/>
                    <a:pt x="3372" y="11096"/>
                    <a:pt x="3372" y="10907"/>
                  </a:cubicBezTo>
                  <a:lnTo>
                    <a:pt x="3372" y="10529"/>
                  </a:lnTo>
                  <a:close/>
                  <a:moveTo>
                    <a:pt x="4318" y="0"/>
                  </a:moveTo>
                  <a:cubicBezTo>
                    <a:pt x="4056" y="0"/>
                    <a:pt x="3792" y="23"/>
                    <a:pt x="3529" y="69"/>
                  </a:cubicBezTo>
                  <a:cubicBezTo>
                    <a:pt x="1954" y="384"/>
                    <a:pt x="631" y="1707"/>
                    <a:pt x="284" y="3314"/>
                  </a:cubicBezTo>
                  <a:cubicBezTo>
                    <a:pt x="1" y="4637"/>
                    <a:pt x="379" y="6023"/>
                    <a:pt x="1261" y="7000"/>
                  </a:cubicBezTo>
                  <a:cubicBezTo>
                    <a:pt x="1702" y="7536"/>
                    <a:pt x="1986" y="8166"/>
                    <a:pt x="1986" y="8796"/>
                  </a:cubicBezTo>
                  <a:lnTo>
                    <a:pt x="1986" y="9489"/>
                  </a:lnTo>
                  <a:cubicBezTo>
                    <a:pt x="1986" y="9961"/>
                    <a:pt x="2269" y="10371"/>
                    <a:pt x="2679" y="10466"/>
                  </a:cubicBezTo>
                  <a:lnTo>
                    <a:pt x="2679" y="10907"/>
                  </a:lnTo>
                  <a:cubicBezTo>
                    <a:pt x="2679" y="11505"/>
                    <a:pt x="3151" y="11978"/>
                    <a:pt x="3750" y="11978"/>
                  </a:cubicBezTo>
                  <a:lnTo>
                    <a:pt x="5168" y="11978"/>
                  </a:lnTo>
                  <a:cubicBezTo>
                    <a:pt x="5766" y="11978"/>
                    <a:pt x="6239" y="11505"/>
                    <a:pt x="6239" y="10907"/>
                  </a:cubicBezTo>
                  <a:lnTo>
                    <a:pt x="6239" y="10466"/>
                  </a:lnTo>
                  <a:cubicBezTo>
                    <a:pt x="6617" y="10308"/>
                    <a:pt x="6963" y="9930"/>
                    <a:pt x="6963" y="9489"/>
                  </a:cubicBezTo>
                  <a:lnTo>
                    <a:pt x="6963" y="8796"/>
                  </a:lnTo>
                  <a:cubicBezTo>
                    <a:pt x="6963" y="8166"/>
                    <a:pt x="7184" y="7536"/>
                    <a:pt x="7656" y="6969"/>
                  </a:cubicBezTo>
                  <a:cubicBezTo>
                    <a:pt x="8318" y="6212"/>
                    <a:pt x="8696" y="5236"/>
                    <a:pt x="8696" y="4228"/>
                  </a:cubicBezTo>
                  <a:cubicBezTo>
                    <a:pt x="8633" y="2967"/>
                    <a:pt x="8097" y="1739"/>
                    <a:pt x="7058" y="951"/>
                  </a:cubicBezTo>
                  <a:cubicBezTo>
                    <a:pt x="6285" y="328"/>
                    <a:pt x="5314" y="0"/>
                    <a:pt x="43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4644;p79">
              <a:extLst>
                <a:ext uri="{FF2B5EF4-FFF2-40B4-BE49-F238E27FC236}">
                  <a16:creationId xmlns:a16="http://schemas.microsoft.com/office/drawing/2014/main" id="{B04C52A0-72B4-4122-ADBF-9C2128698D4B}"/>
                </a:ext>
              </a:extLst>
            </p:cNvPr>
            <p:cNvSpPr/>
            <p:nvPr/>
          </p:nvSpPr>
          <p:spPr>
            <a:xfrm>
              <a:off x="-49786250" y="2422325"/>
              <a:ext cx="36250" cy="17350"/>
            </a:xfrm>
            <a:custGeom>
              <a:avLst/>
              <a:gdLst/>
              <a:ahLst/>
              <a:cxnLst/>
              <a:rect l="l" t="t" r="r" b="b"/>
              <a:pathLst>
                <a:path w="1450" h="694" extrusionOk="0">
                  <a:moveTo>
                    <a:pt x="379" y="1"/>
                  </a:moveTo>
                  <a:cubicBezTo>
                    <a:pt x="158" y="1"/>
                    <a:pt x="0" y="158"/>
                    <a:pt x="0" y="347"/>
                  </a:cubicBezTo>
                  <a:cubicBezTo>
                    <a:pt x="0" y="536"/>
                    <a:pt x="158" y="694"/>
                    <a:pt x="379" y="694"/>
                  </a:cubicBezTo>
                  <a:lnTo>
                    <a:pt x="1072" y="694"/>
                  </a:lnTo>
                  <a:cubicBezTo>
                    <a:pt x="1261" y="694"/>
                    <a:pt x="1418" y="536"/>
                    <a:pt x="1418" y="347"/>
                  </a:cubicBezTo>
                  <a:cubicBezTo>
                    <a:pt x="1450" y="127"/>
                    <a:pt x="1261"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4645;p79">
              <a:extLst>
                <a:ext uri="{FF2B5EF4-FFF2-40B4-BE49-F238E27FC236}">
                  <a16:creationId xmlns:a16="http://schemas.microsoft.com/office/drawing/2014/main" id="{5CD6799A-E54F-4EE8-8583-B814C17DC591}"/>
                </a:ext>
              </a:extLst>
            </p:cNvPr>
            <p:cNvSpPr/>
            <p:nvPr/>
          </p:nvSpPr>
          <p:spPr>
            <a:xfrm>
              <a:off x="-49783900" y="2362475"/>
              <a:ext cx="31550" cy="30150"/>
            </a:xfrm>
            <a:custGeom>
              <a:avLst/>
              <a:gdLst/>
              <a:ahLst/>
              <a:cxnLst/>
              <a:rect l="l" t="t" r="r" b="b"/>
              <a:pathLst>
                <a:path w="1262" h="1206" extrusionOk="0">
                  <a:moveTo>
                    <a:pt x="391" y="0"/>
                  </a:moveTo>
                  <a:cubicBezTo>
                    <a:pt x="300" y="0"/>
                    <a:pt x="206" y="32"/>
                    <a:pt x="127" y="95"/>
                  </a:cubicBezTo>
                  <a:cubicBezTo>
                    <a:pt x="1" y="221"/>
                    <a:pt x="1" y="441"/>
                    <a:pt x="127" y="599"/>
                  </a:cubicBezTo>
                  <a:lnTo>
                    <a:pt x="631" y="1134"/>
                  </a:lnTo>
                  <a:cubicBezTo>
                    <a:pt x="694" y="1182"/>
                    <a:pt x="781" y="1205"/>
                    <a:pt x="871" y="1205"/>
                  </a:cubicBezTo>
                  <a:cubicBezTo>
                    <a:pt x="962" y="1205"/>
                    <a:pt x="1056" y="1182"/>
                    <a:pt x="1135" y="1134"/>
                  </a:cubicBezTo>
                  <a:cubicBezTo>
                    <a:pt x="1261" y="1008"/>
                    <a:pt x="1261" y="756"/>
                    <a:pt x="1135" y="599"/>
                  </a:cubicBezTo>
                  <a:lnTo>
                    <a:pt x="631" y="95"/>
                  </a:lnTo>
                  <a:cubicBezTo>
                    <a:pt x="568" y="32"/>
                    <a:pt x="481" y="0"/>
                    <a:pt x="3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4646;p79">
              <a:extLst>
                <a:ext uri="{FF2B5EF4-FFF2-40B4-BE49-F238E27FC236}">
                  <a16:creationId xmlns:a16="http://schemas.microsoft.com/office/drawing/2014/main" id="{5EB5BD68-7262-45E8-BC0C-3CCBB98766F5}"/>
                </a:ext>
              </a:extLst>
            </p:cNvPr>
            <p:cNvSpPr/>
            <p:nvPr/>
          </p:nvSpPr>
          <p:spPr>
            <a:xfrm>
              <a:off x="-49783900" y="2468800"/>
              <a:ext cx="31550" cy="30150"/>
            </a:xfrm>
            <a:custGeom>
              <a:avLst/>
              <a:gdLst/>
              <a:ahLst/>
              <a:cxnLst/>
              <a:rect l="l" t="t" r="r" b="b"/>
              <a:pathLst>
                <a:path w="1262" h="1206" extrusionOk="0">
                  <a:moveTo>
                    <a:pt x="871" y="0"/>
                  </a:moveTo>
                  <a:cubicBezTo>
                    <a:pt x="781" y="0"/>
                    <a:pt x="694" y="32"/>
                    <a:pt x="631" y="95"/>
                  </a:cubicBezTo>
                  <a:lnTo>
                    <a:pt x="127" y="599"/>
                  </a:lnTo>
                  <a:cubicBezTo>
                    <a:pt x="1" y="725"/>
                    <a:pt x="1" y="977"/>
                    <a:pt x="127" y="1135"/>
                  </a:cubicBezTo>
                  <a:cubicBezTo>
                    <a:pt x="174" y="1182"/>
                    <a:pt x="261" y="1205"/>
                    <a:pt x="355" y="1205"/>
                  </a:cubicBezTo>
                  <a:cubicBezTo>
                    <a:pt x="450" y="1205"/>
                    <a:pt x="552" y="1182"/>
                    <a:pt x="631" y="1135"/>
                  </a:cubicBezTo>
                  <a:lnTo>
                    <a:pt x="1135" y="599"/>
                  </a:lnTo>
                  <a:cubicBezTo>
                    <a:pt x="1261" y="504"/>
                    <a:pt x="1261" y="252"/>
                    <a:pt x="1135" y="95"/>
                  </a:cubicBezTo>
                  <a:cubicBezTo>
                    <a:pt x="1056" y="32"/>
                    <a:pt x="962" y="0"/>
                    <a:pt x="8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4647;p79">
              <a:extLst>
                <a:ext uri="{FF2B5EF4-FFF2-40B4-BE49-F238E27FC236}">
                  <a16:creationId xmlns:a16="http://schemas.microsoft.com/office/drawing/2014/main" id="{AE51F94A-11EB-4748-A605-00AE167CA990}"/>
                </a:ext>
              </a:extLst>
            </p:cNvPr>
            <p:cNvSpPr/>
            <p:nvPr/>
          </p:nvSpPr>
          <p:spPr>
            <a:xfrm>
              <a:off x="-49520825" y="2421550"/>
              <a:ext cx="35475" cy="18125"/>
            </a:xfrm>
            <a:custGeom>
              <a:avLst/>
              <a:gdLst/>
              <a:ahLst/>
              <a:cxnLst/>
              <a:rect l="l" t="t" r="r" b="b"/>
              <a:pathLst>
                <a:path w="1419" h="725" extrusionOk="0">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4648;p79">
              <a:extLst>
                <a:ext uri="{FF2B5EF4-FFF2-40B4-BE49-F238E27FC236}">
                  <a16:creationId xmlns:a16="http://schemas.microsoft.com/office/drawing/2014/main" id="{EA3887F6-04B8-42CC-98E7-0C9633F446B5}"/>
                </a:ext>
              </a:extLst>
            </p:cNvPr>
            <p:cNvSpPr/>
            <p:nvPr/>
          </p:nvSpPr>
          <p:spPr>
            <a:xfrm>
              <a:off x="-49519250" y="2362475"/>
              <a:ext cx="31525" cy="31325"/>
            </a:xfrm>
            <a:custGeom>
              <a:avLst/>
              <a:gdLst/>
              <a:ahLst/>
              <a:cxnLst/>
              <a:rect l="l" t="t" r="r" b="b"/>
              <a:pathLst>
                <a:path w="1261" h="1253" extrusionOk="0">
                  <a:moveTo>
                    <a:pt x="906" y="0"/>
                  </a:moveTo>
                  <a:cubicBezTo>
                    <a:pt x="812" y="0"/>
                    <a:pt x="709" y="32"/>
                    <a:pt x="631" y="95"/>
                  </a:cubicBezTo>
                  <a:lnTo>
                    <a:pt x="127" y="599"/>
                  </a:lnTo>
                  <a:cubicBezTo>
                    <a:pt x="1" y="725"/>
                    <a:pt x="1" y="945"/>
                    <a:pt x="127" y="1134"/>
                  </a:cubicBezTo>
                  <a:cubicBezTo>
                    <a:pt x="190" y="1213"/>
                    <a:pt x="276" y="1253"/>
                    <a:pt x="367" y="1253"/>
                  </a:cubicBezTo>
                  <a:cubicBezTo>
                    <a:pt x="457" y="1253"/>
                    <a:pt x="552" y="1213"/>
                    <a:pt x="631" y="1134"/>
                  </a:cubicBezTo>
                  <a:lnTo>
                    <a:pt x="1135" y="599"/>
                  </a:lnTo>
                  <a:cubicBezTo>
                    <a:pt x="1261" y="473"/>
                    <a:pt x="1261" y="252"/>
                    <a:pt x="1135" y="95"/>
                  </a:cubicBezTo>
                  <a:cubicBezTo>
                    <a:pt x="1088" y="32"/>
                    <a:pt x="1001" y="0"/>
                    <a:pt x="9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4649;p79">
              <a:extLst>
                <a:ext uri="{FF2B5EF4-FFF2-40B4-BE49-F238E27FC236}">
                  <a16:creationId xmlns:a16="http://schemas.microsoft.com/office/drawing/2014/main" id="{676D7F0F-117A-4580-8BE5-6AAF665B871A}"/>
                </a:ext>
              </a:extLst>
            </p:cNvPr>
            <p:cNvSpPr/>
            <p:nvPr/>
          </p:nvSpPr>
          <p:spPr>
            <a:xfrm>
              <a:off x="-49519250" y="2468800"/>
              <a:ext cx="31525" cy="30150"/>
            </a:xfrm>
            <a:custGeom>
              <a:avLst/>
              <a:gdLst/>
              <a:ahLst/>
              <a:cxnLst/>
              <a:rect l="l" t="t" r="r" b="b"/>
              <a:pathLst>
                <a:path w="1261" h="1206" extrusionOk="0">
                  <a:moveTo>
                    <a:pt x="391" y="0"/>
                  </a:moveTo>
                  <a:cubicBezTo>
                    <a:pt x="300" y="0"/>
                    <a:pt x="205" y="32"/>
                    <a:pt x="127" y="95"/>
                  </a:cubicBezTo>
                  <a:cubicBezTo>
                    <a:pt x="1" y="221"/>
                    <a:pt x="1" y="441"/>
                    <a:pt x="127" y="599"/>
                  </a:cubicBezTo>
                  <a:lnTo>
                    <a:pt x="631" y="1135"/>
                  </a:lnTo>
                  <a:cubicBezTo>
                    <a:pt x="694" y="1182"/>
                    <a:pt x="780" y="1205"/>
                    <a:pt x="871" y="1205"/>
                  </a:cubicBezTo>
                  <a:cubicBezTo>
                    <a:pt x="962" y="1205"/>
                    <a:pt x="1056" y="1182"/>
                    <a:pt x="1135" y="1135"/>
                  </a:cubicBezTo>
                  <a:cubicBezTo>
                    <a:pt x="1261" y="1009"/>
                    <a:pt x="1261" y="756"/>
                    <a:pt x="1135" y="599"/>
                  </a:cubicBezTo>
                  <a:lnTo>
                    <a:pt x="631" y="95"/>
                  </a:lnTo>
                  <a:cubicBezTo>
                    <a:pt x="568" y="32"/>
                    <a:pt x="481" y="0"/>
                    <a:pt x="3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2106;p37">
            <a:extLst>
              <a:ext uri="{FF2B5EF4-FFF2-40B4-BE49-F238E27FC236}">
                <a16:creationId xmlns:a16="http://schemas.microsoft.com/office/drawing/2014/main" id="{7B3CB6DA-1D80-46AB-AFCE-62B69575E46D}"/>
              </a:ext>
            </a:extLst>
          </p:cNvPr>
          <p:cNvGrpSpPr/>
          <p:nvPr/>
        </p:nvGrpSpPr>
        <p:grpSpPr>
          <a:xfrm>
            <a:off x="8780532" y="4840793"/>
            <a:ext cx="268218" cy="302707"/>
            <a:chOff x="731647" y="573573"/>
            <a:chExt cx="635100" cy="734640"/>
          </a:xfrm>
        </p:grpSpPr>
        <p:grpSp>
          <p:nvGrpSpPr>
            <p:cNvPr id="280" name="Google Shape;2107;p37">
              <a:extLst>
                <a:ext uri="{FF2B5EF4-FFF2-40B4-BE49-F238E27FC236}">
                  <a16:creationId xmlns:a16="http://schemas.microsoft.com/office/drawing/2014/main" id="{BEF19D29-0471-4B75-BE7D-825118777699}"/>
                </a:ext>
              </a:extLst>
            </p:cNvPr>
            <p:cNvGrpSpPr/>
            <p:nvPr/>
          </p:nvGrpSpPr>
          <p:grpSpPr>
            <a:xfrm>
              <a:off x="731647" y="573573"/>
              <a:ext cx="635100" cy="635100"/>
              <a:chOff x="917231" y="750460"/>
              <a:chExt cx="635100" cy="635100"/>
            </a:xfrm>
          </p:grpSpPr>
          <p:sp>
            <p:nvSpPr>
              <p:cNvPr id="285" name="Google Shape;2108;p37">
                <a:extLst>
                  <a:ext uri="{FF2B5EF4-FFF2-40B4-BE49-F238E27FC236}">
                    <a16:creationId xmlns:a16="http://schemas.microsoft.com/office/drawing/2014/main" id="{CE6603C4-6083-42DA-8A6F-3F1CEF133ABE}"/>
                  </a:ext>
                </a:extLst>
              </p:cNvPr>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109;p37">
                <a:extLst>
                  <a:ext uri="{FF2B5EF4-FFF2-40B4-BE49-F238E27FC236}">
                    <a16:creationId xmlns:a16="http://schemas.microsoft.com/office/drawing/2014/main" id="{0732B3DC-5852-4241-B726-0A15D12B3051}"/>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MA" b="1" dirty="0">
                    <a:solidFill>
                      <a:schemeClr val="bg1"/>
                    </a:solidFill>
                  </a:rPr>
                  <a:t>5</a:t>
                </a:r>
                <a:endParaRPr b="1" dirty="0">
                  <a:solidFill>
                    <a:schemeClr val="bg1"/>
                  </a:solidFill>
                </a:endParaRPr>
              </a:p>
            </p:txBody>
          </p:sp>
        </p:grpSp>
        <p:grpSp>
          <p:nvGrpSpPr>
            <p:cNvPr id="281" name="Google Shape;2110;p37">
              <a:extLst>
                <a:ext uri="{FF2B5EF4-FFF2-40B4-BE49-F238E27FC236}">
                  <a16:creationId xmlns:a16="http://schemas.microsoft.com/office/drawing/2014/main" id="{518111C3-41AF-42D2-BC95-7B3932A0530B}"/>
                </a:ext>
              </a:extLst>
            </p:cNvPr>
            <p:cNvGrpSpPr/>
            <p:nvPr/>
          </p:nvGrpSpPr>
          <p:grpSpPr>
            <a:xfrm>
              <a:off x="961679" y="1281213"/>
              <a:ext cx="175013" cy="27000"/>
              <a:chOff x="5662375" y="212375"/>
              <a:chExt cx="175013" cy="27000"/>
            </a:xfrm>
          </p:grpSpPr>
          <p:sp>
            <p:nvSpPr>
              <p:cNvPr id="282" name="Google Shape;2111;p37">
                <a:extLst>
                  <a:ext uri="{FF2B5EF4-FFF2-40B4-BE49-F238E27FC236}">
                    <a16:creationId xmlns:a16="http://schemas.microsoft.com/office/drawing/2014/main" id="{0582799D-61AA-4956-880B-755291325372}"/>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83" name="Google Shape;2112;p37">
                <a:extLst>
                  <a:ext uri="{FF2B5EF4-FFF2-40B4-BE49-F238E27FC236}">
                    <a16:creationId xmlns:a16="http://schemas.microsoft.com/office/drawing/2014/main" id="{2AE20542-C898-4CBF-B408-06F4F434AB15}"/>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84" name="Google Shape;2113;p37">
                <a:extLst>
                  <a:ext uri="{FF2B5EF4-FFF2-40B4-BE49-F238E27FC236}">
                    <a16:creationId xmlns:a16="http://schemas.microsoft.com/office/drawing/2014/main" id="{29F0E466-092C-46AD-9844-CB2CF10BE635}"/>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grpSp>
        <p:nvGrpSpPr>
          <p:cNvPr id="290" name="Groupe 289">
            <a:extLst>
              <a:ext uri="{FF2B5EF4-FFF2-40B4-BE49-F238E27FC236}">
                <a16:creationId xmlns:a16="http://schemas.microsoft.com/office/drawing/2014/main" id="{B6DB255C-E4F0-4969-AEF8-506252A279C4}"/>
              </a:ext>
            </a:extLst>
          </p:cNvPr>
          <p:cNvGrpSpPr/>
          <p:nvPr/>
        </p:nvGrpSpPr>
        <p:grpSpPr>
          <a:xfrm>
            <a:off x="6368902" y="1419914"/>
            <a:ext cx="2332667" cy="2801211"/>
            <a:chOff x="6628473" y="1419915"/>
            <a:chExt cx="2073096" cy="2632992"/>
          </a:xfrm>
        </p:grpSpPr>
        <p:pic>
          <p:nvPicPr>
            <p:cNvPr id="270" name="Image 269">
              <a:extLst>
                <a:ext uri="{FF2B5EF4-FFF2-40B4-BE49-F238E27FC236}">
                  <a16:creationId xmlns:a16="http://schemas.microsoft.com/office/drawing/2014/main" id="{7C5526F7-DD3E-44E7-8346-5E19E069E185}"/>
                </a:ext>
              </a:extLst>
            </p:cNvPr>
            <p:cNvPicPr>
              <a:picLocks noChangeAspect="1"/>
            </p:cNvPicPr>
            <p:nvPr/>
          </p:nvPicPr>
          <p:blipFill rotWithShape="1">
            <a:blip r:embed="rId2"/>
            <a:srcRect l="6629" t="5668" r="5697" b="6671"/>
            <a:stretch/>
          </p:blipFill>
          <p:spPr>
            <a:xfrm>
              <a:off x="6628473" y="2354715"/>
              <a:ext cx="807700" cy="807601"/>
            </a:xfrm>
            <a:prstGeom prst="rect">
              <a:avLst/>
            </a:prstGeom>
          </p:spPr>
        </p:pic>
        <p:pic>
          <p:nvPicPr>
            <p:cNvPr id="288" name="Image 287">
              <a:extLst>
                <a:ext uri="{FF2B5EF4-FFF2-40B4-BE49-F238E27FC236}">
                  <a16:creationId xmlns:a16="http://schemas.microsoft.com/office/drawing/2014/main" id="{87EFF655-DF52-4303-805E-0C9CFD0BC96A}"/>
                </a:ext>
              </a:extLst>
            </p:cNvPr>
            <p:cNvPicPr>
              <a:picLocks noChangeAspect="1"/>
            </p:cNvPicPr>
            <p:nvPr/>
          </p:nvPicPr>
          <p:blipFill>
            <a:blip r:embed="rId3"/>
            <a:stretch>
              <a:fillRect/>
            </a:stretch>
          </p:blipFill>
          <p:spPr>
            <a:xfrm>
              <a:off x="6885320" y="1419915"/>
              <a:ext cx="1816249" cy="768302"/>
            </a:xfrm>
            <a:prstGeom prst="rect">
              <a:avLst/>
            </a:prstGeom>
          </p:spPr>
        </p:pic>
        <p:pic>
          <p:nvPicPr>
            <p:cNvPr id="289" name="Image 288">
              <a:extLst>
                <a:ext uri="{FF2B5EF4-FFF2-40B4-BE49-F238E27FC236}">
                  <a16:creationId xmlns:a16="http://schemas.microsoft.com/office/drawing/2014/main" id="{EB76E722-D1DB-431F-AB80-A89F3BB20BE4}"/>
                </a:ext>
              </a:extLst>
            </p:cNvPr>
            <p:cNvPicPr>
              <a:picLocks noChangeAspect="1"/>
            </p:cNvPicPr>
            <p:nvPr/>
          </p:nvPicPr>
          <p:blipFill>
            <a:blip r:embed="rId4"/>
            <a:stretch>
              <a:fillRect/>
            </a:stretch>
          </p:blipFill>
          <p:spPr>
            <a:xfrm>
              <a:off x="7032323" y="3162316"/>
              <a:ext cx="1522241" cy="890591"/>
            </a:xfrm>
            <a:prstGeom prst="rect">
              <a:avLst/>
            </a:prstGeom>
          </p:spPr>
        </p:pic>
      </p:grpSp>
    </p:spTree>
    <p:extLst>
      <p:ext uri="{BB962C8B-B14F-4D97-AF65-F5344CB8AC3E}">
        <p14:creationId xmlns:p14="http://schemas.microsoft.com/office/powerpoint/2010/main" val="4208639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9"/>
                                        </p:tgtEl>
                                        <p:attrNameLst>
                                          <p:attrName>style.visibility</p:attrName>
                                        </p:attrNameLst>
                                      </p:cBhvr>
                                      <p:to>
                                        <p:strVal val="visible"/>
                                      </p:to>
                                    </p:set>
                                    <p:anim calcmode="lin" valueType="num">
                                      <p:cBhvr additive="base">
                                        <p:cTn id="7" dur="500" fill="hold"/>
                                        <p:tgtEl>
                                          <p:spTgt spid="269"/>
                                        </p:tgtEl>
                                        <p:attrNameLst>
                                          <p:attrName>ppt_x</p:attrName>
                                        </p:attrNameLst>
                                      </p:cBhvr>
                                      <p:tavLst>
                                        <p:tav tm="0">
                                          <p:val>
                                            <p:strVal val="#ppt_x"/>
                                          </p:val>
                                        </p:tav>
                                        <p:tav tm="100000">
                                          <p:val>
                                            <p:strVal val="#ppt_x"/>
                                          </p:val>
                                        </p:tav>
                                      </p:tavLst>
                                    </p:anim>
                                    <p:anim calcmode="lin" valueType="num">
                                      <p:cBhvr additive="base">
                                        <p:cTn id="8" dur="500" fill="hold"/>
                                        <p:tgtEl>
                                          <p:spTgt spid="2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Google Shape;2199;p40">
            <a:extLst>
              <a:ext uri="{FF2B5EF4-FFF2-40B4-BE49-F238E27FC236}">
                <a16:creationId xmlns:a16="http://schemas.microsoft.com/office/drawing/2014/main" id="{71F689EB-DC41-41CB-AEFD-AEA4C7B962FE}"/>
              </a:ext>
            </a:extLst>
          </p:cNvPr>
          <p:cNvSpPr txBox="1">
            <a:spLocks/>
          </p:cNvSpPr>
          <p:nvPr/>
        </p:nvSpPr>
        <p:spPr>
          <a:xfrm>
            <a:off x="863948" y="1419915"/>
            <a:ext cx="5504954" cy="311395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Clr>
                <a:schemeClr val="tx1"/>
              </a:buClr>
              <a:buFont typeface="+mj-lt"/>
              <a:buAutoNum type="arabicPeriod" startAt="3"/>
            </a:pPr>
            <a:r>
              <a:rPr lang="fr-FR" sz="1600" b="1" dirty="0">
                <a:solidFill>
                  <a:schemeClr val="tx1"/>
                </a:solidFill>
                <a:latin typeface="Barlow Semi Condensed" panose="020B0604020202020204" charset="0"/>
              </a:rPr>
              <a:t>Entraînement de Modèles : </a:t>
            </a:r>
            <a:r>
              <a:rPr lang="fr-FR" sz="1600" dirty="0">
                <a:solidFill>
                  <a:schemeClr val="tx2">
                    <a:lumMod val="10000"/>
                  </a:schemeClr>
                </a:solidFill>
                <a:latin typeface="Barlow Semi Condensed" panose="020B0604020202020204" charset="0"/>
              </a:rPr>
              <a:t>Entraînement simultané de plusieurs modèles sur les données mises à jour, en explorant différentes approches d'apprentissage automatique pour maximiser les performances.</a:t>
            </a:r>
          </a:p>
          <a:p>
            <a:pPr marL="342900" indent="-342900">
              <a:buClr>
                <a:schemeClr val="tx1"/>
              </a:buClr>
              <a:buFont typeface="+mj-lt"/>
              <a:buAutoNum type="arabicPeriod" startAt="3"/>
            </a:pPr>
            <a:endParaRPr lang="fr-FR" sz="1600" dirty="0">
              <a:solidFill>
                <a:schemeClr val="tx2">
                  <a:lumMod val="10000"/>
                </a:schemeClr>
              </a:solidFill>
              <a:latin typeface="Barlow Semi Condensed" panose="020B0604020202020204" charset="0"/>
            </a:endParaRPr>
          </a:p>
          <a:p>
            <a:pPr marL="342900" indent="-342900">
              <a:buClr>
                <a:schemeClr val="tx1"/>
              </a:buClr>
              <a:buFont typeface="+mj-lt"/>
              <a:buAutoNum type="arabicPeriod" startAt="3"/>
            </a:pPr>
            <a:r>
              <a:rPr lang="fr-FR" sz="1600" b="1" dirty="0">
                <a:solidFill>
                  <a:schemeClr val="tx1"/>
                </a:solidFill>
                <a:latin typeface="Barlow Semi Condensed" panose="020B0604020202020204" charset="0"/>
              </a:rPr>
              <a:t>Développement d'une Application Web : </a:t>
            </a:r>
            <a:r>
              <a:rPr lang="fr-FR" sz="1600" dirty="0">
                <a:solidFill>
                  <a:schemeClr val="tx2">
                    <a:lumMod val="10000"/>
                  </a:schemeClr>
                </a:solidFill>
                <a:latin typeface="Barlow Semi Condensed" panose="020B0604020202020204" charset="0"/>
              </a:rPr>
              <a:t>Création d'une interface web interactive via Streamlit, offrant un formulaire convivial permettant aux utilisateurs d'interagir avec le modèle entraîné. Cette application sera mise à jour automatiquement à chaque nouvel entraînement du modèle.</a:t>
            </a:r>
          </a:p>
          <a:p>
            <a:pPr marL="285750" indent="-285750">
              <a:buFont typeface="Arial" panose="020B0604020202020204" pitchFamily="34" charset="0"/>
              <a:buChar char="•"/>
            </a:pPr>
            <a:endParaRPr lang="fr-FR" dirty="0">
              <a:latin typeface="Barlow Semi Condensed" panose="020B0604020202020204" charset="0"/>
              <a:sym typeface="Barlow Semi Condensed"/>
            </a:endParaRPr>
          </a:p>
        </p:txBody>
      </p:sp>
      <p:grpSp>
        <p:nvGrpSpPr>
          <p:cNvPr id="271" name="Google Shape;14642;p79">
            <a:extLst>
              <a:ext uri="{FF2B5EF4-FFF2-40B4-BE49-F238E27FC236}">
                <a16:creationId xmlns:a16="http://schemas.microsoft.com/office/drawing/2014/main" id="{423352C9-ECBE-4477-9135-E7873F362342}"/>
              </a:ext>
            </a:extLst>
          </p:cNvPr>
          <p:cNvGrpSpPr/>
          <p:nvPr/>
        </p:nvGrpSpPr>
        <p:grpSpPr>
          <a:xfrm>
            <a:off x="863947" y="554934"/>
            <a:ext cx="359154" cy="357424"/>
            <a:chOff x="-49786250" y="2316650"/>
            <a:chExt cx="300900" cy="299450"/>
          </a:xfrm>
          <a:solidFill>
            <a:schemeClr val="tx1"/>
          </a:solidFill>
        </p:grpSpPr>
        <p:sp>
          <p:nvSpPr>
            <p:cNvPr id="272" name="Google Shape;14643;p79">
              <a:extLst>
                <a:ext uri="{FF2B5EF4-FFF2-40B4-BE49-F238E27FC236}">
                  <a16:creationId xmlns:a16="http://schemas.microsoft.com/office/drawing/2014/main" id="{100FBA7C-6D67-4CD7-A2B1-C96B9FB76BCF}"/>
                </a:ext>
              </a:extLst>
            </p:cNvPr>
            <p:cNvSpPr/>
            <p:nvPr/>
          </p:nvSpPr>
          <p:spPr>
            <a:xfrm>
              <a:off x="-49746875" y="2316650"/>
              <a:ext cx="217400" cy="299450"/>
            </a:xfrm>
            <a:custGeom>
              <a:avLst/>
              <a:gdLst/>
              <a:ahLst/>
              <a:cxnLst/>
              <a:rect l="l" t="t" r="r" b="b"/>
              <a:pathLst>
                <a:path w="8696" h="11978" extrusionOk="0">
                  <a:moveTo>
                    <a:pt x="4411" y="3944"/>
                  </a:moveTo>
                  <a:lnTo>
                    <a:pt x="5010" y="5110"/>
                  </a:lnTo>
                  <a:cubicBezTo>
                    <a:pt x="4837" y="5188"/>
                    <a:pt x="4640" y="5228"/>
                    <a:pt x="4439" y="5228"/>
                  </a:cubicBezTo>
                  <a:cubicBezTo>
                    <a:pt x="4238" y="5228"/>
                    <a:pt x="4033" y="5188"/>
                    <a:pt x="3844" y="5110"/>
                  </a:cubicBezTo>
                  <a:lnTo>
                    <a:pt x="4411" y="3944"/>
                  </a:lnTo>
                  <a:close/>
                  <a:moveTo>
                    <a:pt x="5136" y="5834"/>
                  </a:moveTo>
                  <a:lnTo>
                    <a:pt x="5136" y="8418"/>
                  </a:lnTo>
                  <a:lnTo>
                    <a:pt x="3718" y="8418"/>
                  </a:lnTo>
                  <a:lnTo>
                    <a:pt x="3718" y="5834"/>
                  </a:lnTo>
                  <a:cubicBezTo>
                    <a:pt x="3939" y="5897"/>
                    <a:pt x="4191" y="5960"/>
                    <a:pt x="4411" y="5960"/>
                  </a:cubicBezTo>
                  <a:cubicBezTo>
                    <a:pt x="4663" y="5960"/>
                    <a:pt x="4884" y="5897"/>
                    <a:pt x="5136" y="5834"/>
                  </a:cubicBezTo>
                  <a:close/>
                  <a:moveTo>
                    <a:pt x="4390" y="657"/>
                  </a:moveTo>
                  <a:cubicBezTo>
                    <a:pt x="5196" y="657"/>
                    <a:pt x="5982" y="942"/>
                    <a:pt x="6617" y="1455"/>
                  </a:cubicBezTo>
                  <a:cubicBezTo>
                    <a:pt x="7467" y="2117"/>
                    <a:pt x="7940" y="3156"/>
                    <a:pt x="7940" y="4196"/>
                  </a:cubicBezTo>
                  <a:cubicBezTo>
                    <a:pt x="7940" y="5078"/>
                    <a:pt x="7625" y="5897"/>
                    <a:pt x="7058" y="6527"/>
                  </a:cubicBezTo>
                  <a:cubicBezTo>
                    <a:pt x="6585" y="7095"/>
                    <a:pt x="6270" y="7756"/>
                    <a:pt x="6207" y="8418"/>
                  </a:cubicBezTo>
                  <a:lnTo>
                    <a:pt x="5829" y="8418"/>
                  </a:lnTo>
                  <a:lnTo>
                    <a:pt x="5829" y="5267"/>
                  </a:lnTo>
                  <a:cubicBezTo>
                    <a:pt x="5829" y="5236"/>
                    <a:pt x="5829" y="5141"/>
                    <a:pt x="5798" y="5110"/>
                  </a:cubicBezTo>
                  <a:lnTo>
                    <a:pt x="4726" y="2999"/>
                  </a:lnTo>
                  <a:cubicBezTo>
                    <a:pt x="4663" y="2873"/>
                    <a:pt x="4537" y="2778"/>
                    <a:pt x="4411" y="2778"/>
                  </a:cubicBezTo>
                  <a:cubicBezTo>
                    <a:pt x="4317" y="2778"/>
                    <a:pt x="4191" y="2873"/>
                    <a:pt x="4096" y="2999"/>
                  </a:cubicBezTo>
                  <a:lnTo>
                    <a:pt x="3057" y="5110"/>
                  </a:lnTo>
                  <a:cubicBezTo>
                    <a:pt x="2994" y="5141"/>
                    <a:pt x="2994" y="5236"/>
                    <a:pt x="2994" y="5267"/>
                  </a:cubicBezTo>
                  <a:lnTo>
                    <a:pt x="2994" y="8418"/>
                  </a:lnTo>
                  <a:lnTo>
                    <a:pt x="2647" y="8418"/>
                  </a:lnTo>
                  <a:cubicBezTo>
                    <a:pt x="2584" y="7756"/>
                    <a:pt x="2301" y="7095"/>
                    <a:pt x="1796" y="6527"/>
                  </a:cubicBezTo>
                  <a:cubicBezTo>
                    <a:pt x="1040" y="5708"/>
                    <a:pt x="757" y="4574"/>
                    <a:pt x="1009" y="3408"/>
                  </a:cubicBezTo>
                  <a:cubicBezTo>
                    <a:pt x="1261" y="2085"/>
                    <a:pt x="2332" y="1014"/>
                    <a:pt x="3687" y="731"/>
                  </a:cubicBezTo>
                  <a:cubicBezTo>
                    <a:pt x="3921" y="681"/>
                    <a:pt x="4156" y="657"/>
                    <a:pt x="4390" y="657"/>
                  </a:cubicBezTo>
                  <a:close/>
                  <a:moveTo>
                    <a:pt x="6207" y="9142"/>
                  </a:moveTo>
                  <a:lnTo>
                    <a:pt x="6207" y="9489"/>
                  </a:lnTo>
                  <a:cubicBezTo>
                    <a:pt x="6207" y="9678"/>
                    <a:pt x="6050" y="9835"/>
                    <a:pt x="5829" y="9835"/>
                  </a:cubicBezTo>
                  <a:lnTo>
                    <a:pt x="3057" y="9835"/>
                  </a:lnTo>
                  <a:cubicBezTo>
                    <a:pt x="2836" y="9835"/>
                    <a:pt x="2679" y="9678"/>
                    <a:pt x="2679" y="9489"/>
                  </a:cubicBezTo>
                  <a:lnTo>
                    <a:pt x="2679" y="9142"/>
                  </a:lnTo>
                  <a:close/>
                  <a:moveTo>
                    <a:pt x="5483" y="10529"/>
                  </a:moveTo>
                  <a:lnTo>
                    <a:pt x="5483" y="10907"/>
                  </a:lnTo>
                  <a:cubicBezTo>
                    <a:pt x="5483" y="11096"/>
                    <a:pt x="5325" y="11253"/>
                    <a:pt x="5136" y="11253"/>
                  </a:cubicBezTo>
                  <a:lnTo>
                    <a:pt x="3718" y="11253"/>
                  </a:lnTo>
                  <a:cubicBezTo>
                    <a:pt x="3529" y="11253"/>
                    <a:pt x="3372" y="11096"/>
                    <a:pt x="3372" y="10907"/>
                  </a:cubicBezTo>
                  <a:lnTo>
                    <a:pt x="3372" y="10529"/>
                  </a:lnTo>
                  <a:close/>
                  <a:moveTo>
                    <a:pt x="4318" y="0"/>
                  </a:moveTo>
                  <a:cubicBezTo>
                    <a:pt x="4056" y="0"/>
                    <a:pt x="3792" y="23"/>
                    <a:pt x="3529" y="69"/>
                  </a:cubicBezTo>
                  <a:cubicBezTo>
                    <a:pt x="1954" y="384"/>
                    <a:pt x="631" y="1707"/>
                    <a:pt x="284" y="3314"/>
                  </a:cubicBezTo>
                  <a:cubicBezTo>
                    <a:pt x="1" y="4637"/>
                    <a:pt x="379" y="6023"/>
                    <a:pt x="1261" y="7000"/>
                  </a:cubicBezTo>
                  <a:cubicBezTo>
                    <a:pt x="1702" y="7536"/>
                    <a:pt x="1986" y="8166"/>
                    <a:pt x="1986" y="8796"/>
                  </a:cubicBezTo>
                  <a:lnTo>
                    <a:pt x="1986" y="9489"/>
                  </a:lnTo>
                  <a:cubicBezTo>
                    <a:pt x="1986" y="9961"/>
                    <a:pt x="2269" y="10371"/>
                    <a:pt x="2679" y="10466"/>
                  </a:cubicBezTo>
                  <a:lnTo>
                    <a:pt x="2679" y="10907"/>
                  </a:lnTo>
                  <a:cubicBezTo>
                    <a:pt x="2679" y="11505"/>
                    <a:pt x="3151" y="11978"/>
                    <a:pt x="3750" y="11978"/>
                  </a:cubicBezTo>
                  <a:lnTo>
                    <a:pt x="5168" y="11978"/>
                  </a:lnTo>
                  <a:cubicBezTo>
                    <a:pt x="5766" y="11978"/>
                    <a:pt x="6239" y="11505"/>
                    <a:pt x="6239" y="10907"/>
                  </a:cubicBezTo>
                  <a:lnTo>
                    <a:pt x="6239" y="10466"/>
                  </a:lnTo>
                  <a:cubicBezTo>
                    <a:pt x="6617" y="10308"/>
                    <a:pt x="6963" y="9930"/>
                    <a:pt x="6963" y="9489"/>
                  </a:cubicBezTo>
                  <a:lnTo>
                    <a:pt x="6963" y="8796"/>
                  </a:lnTo>
                  <a:cubicBezTo>
                    <a:pt x="6963" y="8166"/>
                    <a:pt x="7184" y="7536"/>
                    <a:pt x="7656" y="6969"/>
                  </a:cubicBezTo>
                  <a:cubicBezTo>
                    <a:pt x="8318" y="6212"/>
                    <a:pt x="8696" y="5236"/>
                    <a:pt x="8696" y="4228"/>
                  </a:cubicBezTo>
                  <a:cubicBezTo>
                    <a:pt x="8633" y="2967"/>
                    <a:pt x="8097" y="1739"/>
                    <a:pt x="7058" y="951"/>
                  </a:cubicBezTo>
                  <a:cubicBezTo>
                    <a:pt x="6285" y="328"/>
                    <a:pt x="5314" y="0"/>
                    <a:pt x="43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4644;p79">
              <a:extLst>
                <a:ext uri="{FF2B5EF4-FFF2-40B4-BE49-F238E27FC236}">
                  <a16:creationId xmlns:a16="http://schemas.microsoft.com/office/drawing/2014/main" id="{B04C52A0-72B4-4122-ADBF-9C2128698D4B}"/>
                </a:ext>
              </a:extLst>
            </p:cNvPr>
            <p:cNvSpPr/>
            <p:nvPr/>
          </p:nvSpPr>
          <p:spPr>
            <a:xfrm>
              <a:off x="-49786250" y="2422325"/>
              <a:ext cx="36250" cy="17350"/>
            </a:xfrm>
            <a:custGeom>
              <a:avLst/>
              <a:gdLst/>
              <a:ahLst/>
              <a:cxnLst/>
              <a:rect l="l" t="t" r="r" b="b"/>
              <a:pathLst>
                <a:path w="1450" h="694" extrusionOk="0">
                  <a:moveTo>
                    <a:pt x="379" y="1"/>
                  </a:moveTo>
                  <a:cubicBezTo>
                    <a:pt x="158" y="1"/>
                    <a:pt x="0" y="158"/>
                    <a:pt x="0" y="347"/>
                  </a:cubicBezTo>
                  <a:cubicBezTo>
                    <a:pt x="0" y="536"/>
                    <a:pt x="158" y="694"/>
                    <a:pt x="379" y="694"/>
                  </a:cubicBezTo>
                  <a:lnTo>
                    <a:pt x="1072" y="694"/>
                  </a:lnTo>
                  <a:cubicBezTo>
                    <a:pt x="1261" y="694"/>
                    <a:pt x="1418" y="536"/>
                    <a:pt x="1418" y="347"/>
                  </a:cubicBezTo>
                  <a:cubicBezTo>
                    <a:pt x="1450" y="127"/>
                    <a:pt x="1261"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4645;p79">
              <a:extLst>
                <a:ext uri="{FF2B5EF4-FFF2-40B4-BE49-F238E27FC236}">
                  <a16:creationId xmlns:a16="http://schemas.microsoft.com/office/drawing/2014/main" id="{5CD6799A-E54F-4EE8-8583-B814C17DC591}"/>
                </a:ext>
              </a:extLst>
            </p:cNvPr>
            <p:cNvSpPr/>
            <p:nvPr/>
          </p:nvSpPr>
          <p:spPr>
            <a:xfrm>
              <a:off x="-49783900" y="2362475"/>
              <a:ext cx="31550" cy="30150"/>
            </a:xfrm>
            <a:custGeom>
              <a:avLst/>
              <a:gdLst/>
              <a:ahLst/>
              <a:cxnLst/>
              <a:rect l="l" t="t" r="r" b="b"/>
              <a:pathLst>
                <a:path w="1262" h="1206" extrusionOk="0">
                  <a:moveTo>
                    <a:pt x="391" y="0"/>
                  </a:moveTo>
                  <a:cubicBezTo>
                    <a:pt x="300" y="0"/>
                    <a:pt x="206" y="32"/>
                    <a:pt x="127" y="95"/>
                  </a:cubicBezTo>
                  <a:cubicBezTo>
                    <a:pt x="1" y="221"/>
                    <a:pt x="1" y="441"/>
                    <a:pt x="127" y="599"/>
                  </a:cubicBezTo>
                  <a:lnTo>
                    <a:pt x="631" y="1134"/>
                  </a:lnTo>
                  <a:cubicBezTo>
                    <a:pt x="694" y="1182"/>
                    <a:pt x="781" y="1205"/>
                    <a:pt x="871" y="1205"/>
                  </a:cubicBezTo>
                  <a:cubicBezTo>
                    <a:pt x="962" y="1205"/>
                    <a:pt x="1056" y="1182"/>
                    <a:pt x="1135" y="1134"/>
                  </a:cubicBezTo>
                  <a:cubicBezTo>
                    <a:pt x="1261" y="1008"/>
                    <a:pt x="1261" y="756"/>
                    <a:pt x="1135" y="599"/>
                  </a:cubicBezTo>
                  <a:lnTo>
                    <a:pt x="631" y="95"/>
                  </a:lnTo>
                  <a:cubicBezTo>
                    <a:pt x="568" y="32"/>
                    <a:pt x="481" y="0"/>
                    <a:pt x="3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4646;p79">
              <a:extLst>
                <a:ext uri="{FF2B5EF4-FFF2-40B4-BE49-F238E27FC236}">
                  <a16:creationId xmlns:a16="http://schemas.microsoft.com/office/drawing/2014/main" id="{5EB5BD68-7262-45E8-BC0C-3CCBB98766F5}"/>
                </a:ext>
              </a:extLst>
            </p:cNvPr>
            <p:cNvSpPr/>
            <p:nvPr/>
          </p:nvSpPr>
          <p:spPr>
            <a:xfrm>
              <a:off x="-49783900" y="2468800"/>
              <a:ext cx="31550" cy="30150"/>
            </a:xfrm>
            <a:custGeom>
              <a:avLst/>
              <a:gdLst/>
              <a:ahLst/>
              <a:cxnLst/>
              <a:rect l="l" t="t" r="r" b="b"/>
              <a:pathLst>
                <a:path w="1262" h="1206" extrusionOk="0">
                  <a:moveTo>
                    <a:pt x="871" y="0"/>
                  </a:moveTo>
                  <a:cubicBezTo>
                    <a:pt x="781" y="0"/>
                    <a:pt x="694" y="32"/>
                    <a:pt x="631" y="95"/>
                  </a:cubicBezTo>
                  <a:lnTo>
                    <a:pt x="127" y="599"/>
                  </a:lnTo>
                  <a:cubicBezTo>
                    <a:pt x="1" y="725"/>
                    <a:pt x="1" y="977"/>
                    <a:pt x="127" y="1135"/>
                  </a:cubicBezTo>
                  <a:cubicBezTo>
                    <a:pt x="174" y="1182"/>
                    <a:pt x="261" y="1205"/>
                    <a:pt x="355" y="1205"/>
                  </a:cubicBezTo>
                  <a:cubicBezTo>
                    <a:pt x="450" y="1205"/>
                    <a:pt x="552" y="1182"/>
                    <a:pt x="631" y="1135"/>
                  </a:cubicBezTo>
                  <a:lnTo>
                    <a:pt x="1135" y="599"/>
                  </a:lnTo>
                  <a:cubicBezTo>
                    <a:pt x="1261" y="504"/>
                    <a:pt x="1261" y="252"/>
                    <a:pt x="1135" y="95"/>
                  </a:cubicBezTo>
                  <a:cubicBezTo>
                    <a:pt x="1056" y="32"/>
                    <a:pt x="962" y="0"/>
                    <a:pt x="8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4647;p79">
              <a:extLst>
                <a:ext uri="{FF2B5EF4-FFF2-40B4-BE49-F238E27FC236}">
                  <a16:creationId xmlns:a16="http://schemas.microsoft.com/office/drawing/2014/main" id="{AE51F94A-11EB-4748-A605-00AE167CA990}"/>
                </a:ext>
              </a:extLst>
            </p:cNvPr>
            <p:cNvSpPr/>
            <p:nvPr/>
          </p:nvSpPr>
          <p:spPr>
            <a:xfrm>
              <a:off x="-49520825" y="2421550"/>
              <a:ext cx="35475" cy="18125"/>
            </a:xfrm>
            <a:custGeom>
              <a:avLst/>
              <a:gdLst/>
              <a:ahLst/>
              <a:cxnLst/>
              <a:rect l="l" t="t" r="r" b="b"/>
              <a:pathLst>
                <a:path w="1419" h="725" extrusionOk="0">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4648;p79">
              <a:extLst>
                <a:ext uri="{FF2B5EF4-FFF2-40B4-BE49-F238E27FC236}">
                  <a16:creationId xmlns:a16="http://schemas.microsoft.com/office/drawing/2014/main" id="{EA3887F6-04B8-42CC-98E7-0C9633F446B5}"/>
                </a:ext>
              </a:extLst>
            </p:cNvPr>
            <p:cNvSpPr/>
            <p:nvPr/>
          </p:nvSpPr>
          <p:spPr>
            <a:xfrm>
              <a:off x="-49519250" y="2362475"/>
              <a:ext cx="31525" cy="31325"/>
            </a:xfrm>
            <a:custGeom>
              <a:avLst/>
              <a:gdLst/>
              <a:ahLst/>
              <a:cxnLst/>
              <a:rect l="l" t="t" r="r" b="b"/>
              <a:pathLst>
                <a:path w="1261" h="1253" extrusionOk="0">
                  <a:moveTo>
                    <a:pt x="906" y="0"/>
                  </a:moveTo>
                  <a:cubicBezTo>
                    <a:pt x="812" y="0"/>
                    <a:pt x="709" y="32"/>
                    <a:pt x="631" y="95"/>
                  </a:cubicBezTo>
                  <a:lnTo>
                    <a:pt x="127" y="599"/>
                  </a:lnTo>
                  <a:cubicBezTo>
                    <a:pt x="1" y="725"/>
                    <a:pt x="1" y="945"/>
                    <a:pt x="127" y="1134"/>
                  </a:cubicBezTo>
                  <a:cubicBezTo>
                    <a:pt x="190" y="1213"/>
                    <a:pt x="276" y="1253"/>
                    <a:pt x="367" y="1253"/>
                  </a:cubicBezTo>
                  <a:cubicBezTo>
                    <a:pt x="457" y="1253"/>
                    <a:pt x="552" y="1213"/>
                    <a:pt x="631" y="1134"/>
                  </a:cubicBezTo>
                  <a:lnTo>
                    <a:pt x="1135" y="599"/>
                  </a:lnTo>
                  <a:cubicBezTo>
                    <a:pt x="1261" y="473"/>
                    <a:pt x="1261" y="252"/>
                    <a:pt x="1135" y="95"/>
                  </a:cubicBezTo>
                  <a:cubicBezTo>
                    <a:pt x="1088" y="32"/>
                    <a:pt x="1001" y="0"/>
                    <a:pt x="9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4649;p79">
              <a:extLst>
                <a:ext uri="{FF2B5EF4-FFF2-40B4-BE49-F238E27FC236}">
                  <a16:creationId xmlns:a16="http://schemas.microsoft.com/office/drawing/2014/main" id="{676D7F0F-117A-4580-8BE5-6AAF665B871A}"/>
                </a:ext>
              </a:extLst>
            </p:cNvPr>
            <p:cNvSpPr/>
            <p:nvPr/>
          </p:nvSpPr>
          <p:spPr>
            <a:xfrm>
              <a:off x="-49519250" y="2468800"/>
              <a:ext cx="31525" cy="30150"/>
            </a:xfrm>
            <a:custGeom>
              <a:avLst/>
              <a:gdLst/>
              <a:ahLst/>
              <a:cxnLst/>
              <a:rect l="l" t="t" r="r" b="b"/>
              <a:pathLst>
                <a:path w="1261" h="1206" extrusionOk="0">
                  <a:moveTo>
                    <a:pt x="391" y="0"/>
                  </a:moveTo>
                  <a:cubicBezTo>
                    <a:pt x="300" y="0"/>
                    <a:pt x="205" y="32"/>
                    <a:pt x="127" y="95"/>
                  </a:cubicBezTo>
                  <a:cubicBezTo>
                    <a:pt x="1" y="221"/>
                    <a:pt x="1" y="441"/>
                    <a:pt x="127" y="599"/>
                  </a:cubicBezTo>
                  <a:lnTo>
                    <a:pt x="631" y="1135"/>
                  </a:lnTo>
                  <a:cubicBezTo>
                    <a:pt x="694" y="1182"/>
                    <a:pt x="780" y="1205"/>
                    <a:pt x="871" y="1205"/>
                  </a:cubicBezTo>
                  <a:cubicBezTo>
                    <a:pt x="962" y="1205"/>
                    <a:pt x="1056" y="1182"/>
                    <a:pt x="1135" y="1135"/>
                  </a:cubicBezTo>
                  <a:cubicBezTo>
                    <a:pt x="1261" y="1009"/>
                    <a:pt x="1261" y="756"/>
                    <a:pt x="1135" y="599"/>
                  </a:cubicBezTo>
                  <a:lnTo>
                    <a:pt x="631" y="95"/>
                  </a:lnTo>
                  <a:cubicBezTo>
                    <a:pt x="568" y="32"/>
                    <a:pt x="481" y="0"/>
                    <a:pt x="3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2106;p37">
            <a:extLst>
              <a:ext uri="{FF2B5EF4-FFF2-40B4-BE49-F238E27FC236}">
                <a16:creationId xmlns:a16="http://schemas.microsoft.com/office/drawing/2014/main" id="{7B3CB6DA-1D80-46AB-AFCE-62B69575E46D}"/>
              </a:ext>
            </a:extLst>
          </p:cNvPr>
          <p:cNvGrpSpPr/>
          <p:nvPr/>
        </p:nvGrpSpPr>
        <p:grpSpPr>
          <a:xfrm>
            <a:off x="8780532" y="4840793"/>
            <a:ext cx="268218" cy="302707"/>
            <a:chOff x="731647" y="573573"/>
            <a:chExt cx="635100" cy="734640"/>
          </a:xfrm>
        </p:grpSpPr>
        <p:grpSp>
          <p:nvGrpSpPr>
            <p:cNvPr id="280" name="Google Shape;2107;p37">
              <a:extLst>
                <a:ext uri="{FF2B5EF4-FFF2-40B4-BE49-F238E27FC236}">
                  <a16:creationId xmlns:a16="http://schemas.microsoft.com/office/drawing/2014/main" id="{BEF19D29-0471-4B75-BE7D-825118777699}"/>
                </a:ext>
              </a:extLst>
            </p:cNvPr>
            <p:cNvGrpSpPr/>
            <p:nvPr/>
          </p:nvGrpSpPr>
          <p:grpSpPr>
            <a:xfrm>
              <a:off x="731647" y="573573"/>
              <a:ext cx="635100" cy="635100"/>
              <a:chOff x="917231" y="750460"/>
              <a:chExt cx="635100" cy="635100"/>
            </a:xfrm>
          </p:grpSpPr>
          <p:sp>
            <p:nvSpPr>
              <p:cNvPr id="285" name="Google Shape;2108;p37">
                <a:extLst>
                  <a:ext uri="{FF2B5EF4-FFF2-40B4-BE49-F238E27FC236}">
                    <a16:creationId xmlns:a16="http://schemas.microsoft.com/office/drawing/2014/main" id="{CE6603C4-6083-42DA-8A6F-3F1CEF133ABE}"/>
                  </a:ext>
                </a:extLst>
              </p:cNvPr>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109;p37">
                <a:extLst>
                  <a:ext uri="{FF2B5EF4-FFF2-40B4-BE49-F238E27FC236}">
                    <a16:creationId xmlns:a16="http://schemas.microsoft.com/office/drawing/2014/main" id="{0732B3DC-5852-4241-B726-0A15D12B3051}"/>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MA" b="1" dirty="0">
                    <a:solidFill>
                      <a:schemeClr val="bg1"/>
                    </a:solidFill>
                  </a:rPr>
                  <a:t>6</a:t>
                </a:r>
                <a:endParaRPr b="1" dirty="0">
                  <a:solidFill>
                    <a:schemeClr val="bg1"/>
                  </a:solidFill>
                </a:endParaRPr>
              </a:p>
            </p:txBody>
          </p:sp>
        </p:grpSp>
        <p:grpSp>
          <p:nvGrpSpPr>
            <p:cNvPr id="281" name="Google Shape;2110;p37">
              <a:extLst>
                <a:ext uri="{FF2B5EF4-FFF2-40B4-BE49-F238E27FC236}">
                  <a16:creationId xmlns:a16="http://schemas.microsoft.com/office/drawing/2014/main" id="{518111C3-41AF-42D2-BC95-7B3932A0530B}"/>
                </a:ext>
              </a:extLst>
            </p:cNvPr>
            <p:cNvGrpSpPr/>
            <p:nvPr/>
          </p:nvGrpSpPr>
          <p:grpSpPr>
            <a:xfrm>
              <a:off x="961679" y="1281213"/>
              <a:ext cx="175013" cy="27000"/>
              <a:chOff x="5662375" y="212375"/>
              <a:chExt cx="175013" cy="27000"/>
            </a:xfrm>
          </p:grpSpPr>
          <p:sp>
            <p:nvSpPr>
              <p:cNvPr id="282" name="Google Shape;2111;p37">
                <a:extLst>
                  <a:ext uri="{FF2B5EF4-FFF2-40B4-BE49-F238E27FC236}">
                    <a16:creationId xmlns:a16="http://schemas.microsoft.com/office/drawing/2014/main" id="{0582799D-61AA-4956-880B-755291325372}"/>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83" name="Google Shape;2112;p37">
                <a:extLst>
                  <a:ext uri="{FF2B5EF4-FFF2-40B4-BE49-F238E27FC236}">
                    <a16:creationId xmlns:a16="http://schemas.microsoft.com/office/drawing/2014/main" id="{2AE20542-C898-4CBF-B408-06F4F434AB15}"/>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84" name="Google Shape;2113;p37">
                <a:extLst>
                  <a:ext uri="{FF2B5EF4-FFF2-40B4-BE49-F238E27FC236}">
                    <a16:creationId xmlns:a16="http://schemas.microsoft.com/office/drawing/2014/main" id="{29F0E466-092C-46AD-9844-CB2CF10BE635}"/>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sp>
        <p:nvSpPr>
          <p:cNvPr id="21" name="Google Shape;2336;p45">
            <a:extLst>
              <a:ext uri="{FF2B5EF4-FFF2-40B4-BE49-F238E27FC236}">
                <a16:creationId xmlns:a16="http://schemas.microsoft.com/office/drawing/2014/main" id="{8BA21A1C-0FF9-44AE-AABC-ECCF9F97E0E0}"/>
              </a:ext>
            </a:extLst>
          </p:cNvPr>
          <p:cNvSpPr txBox="1">
            <a:spLocks/>
          </p:cNvSpPr>
          <p:nvPr/>
        </p:nvSpPr>
        <p:spPr>
          <a:xfrm>
            <a:off x="1040689" y="286700"/>
            <a:ext cx="3787543" cy="93566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fr-MA" dirty="0"/>
              <a:t>Les étapes principales </a:t>
            </a:r>
          </a:p>
        </p:txBody>
      </p:sp>
      <p:grpSp>
        <p:nvGrpSpPr>
          <p:cNvPr id="26" name="Groupe 25">
            <a:extLst>
              <a:ext uri="{FF2B5EF4-FFF2-40B4-BE49-F238E27FC236}">
                <a16:creationId xmlns:a16="http://schemas.microsoft.com/office/drawing/2014/main" id="{387DA346-923E-4C82-83EF-218AEB543A35}"/>
              </a:ext>
            </a:extLst>
          </p:cNvPr>
          <p:cNvGrpSpPr/>
          <p:nvPr/>
        </p:nvGrpSpPr>
        <p:grpSpPr>
          <a:xfrm>
            <a:off x="6368902" y="1419914"/>
            <a:ext cx="2332667" cy="2801211"/>
            <a:chOff x="6628473" y="1419915"/>
            <a:chExt cx="2073096" cy="2632992"/>
          </a:xfrm>
        </p:grpSpPr>
        <p:pic>
          <p:nvPicPr>
            <p:cNvPr id="27" name="Image 26">
              <a:extLst>
                <a:ext uri="{FF2B5EF4-FFF2-40B4-BE49-F238E27FC236}">
                  <a16:creationId xmlns:a16="http://schemas.microsoft.com/office/drawing/2014/main" id="{6C718001-931C-4A55-B802-CF45B1301895}"/>
                </a:ext>
              </a:extLst>
            </p:cNvPr>
            <p:cNvPicPr>
              <a:picLocks noChangeAspect="1"/>
            </p:cNvPicPr>
            <p:nvPr/>
          </p:nvPicPr>
          <p:blipFill rotWithShape="1">
            <a:blip r:embed="rId2"/>
            <a:srcRect l="6629" t="5668" r="5697" b="6671"/>
            <a:stretch/>
          </p:blipFill>
          <p:spPr>
            <a:xfrm>
              <a:off x="6628473" y="2354715"/>
              <a:ext cx="807700" cy="807601"/>
            </a:xfrm>
            <a:prstGeom prst="rect">
              <a:avLst/>
            </a:prstGeom>
          </p:spPr>
        </p:pic>
        <p:pic>
          <p:nvPicPr>
            <p:cNvPr id="28" name="Image 27">
              <a:extLst>
                <a:ext uri="{FF2B5EF4-FFF2-40B4-BE49-F238E27FC236}">
                  <a16:creationId xmlns:a16="http://schemas.microsoft.com/office/drawing/2014/main" id="{5C82B4EF-E168-4D7A-8907-248B86BB0894}"/>
                </a:ext>
              </a:extLst>
            </p:cNvPr>
            <p:cNvPicPr>
              <a:picLocks noChangeAspect="1"/>
            </p:cNvPicPr>
            <p:nvPr/>
          </p:nvPicPr>
          <p:blipFill>
            <a:blip r:embed="rId3"/>
            <a:stretch>
              <a:fillRect/>
            </a:stretch>
          </p:blipFill>
          <p:spPr>
            <a:xfrm>
              <a:off x="6885320" y="1419915"/>
              <a:ext cx="1816249" cy="768302"/>
            </a:xfrm>
            <a:prstGeom prst="rect">
              <a:avLst/>
            </a:prstGeom>
          </p:spPr>
        </p:pic>
        <p:pic>
          <p:nvPicPr>
            <p:cNvPr id="29" name="Image 28">
              <a:extLst>
                <a:ext uri="{FF2B5EF4-FFF2-40B4-BE49-F238E27FC236}">
                  <a16:creationId xmlns:a16="http://schemas.microsoft.com/office/drawing/2014/main" id="{976FCCD8-9540-464B-B87A-5B66877FEDE9}"/>
                </a:ext>
              </a:extLst>
            </p:cNvPr>
            <p:cNvPicPr>
              <a:picLocks noChangeAspect="1"/>
            </p:cNvPicPr>
            <p:nvPr/>
          </p:nvPicPr>
          <p:blipFill>
            <a:blip r:embed="rId4"/>
            <a:stretch>
              <a:fillRect/>
            </a:stretch>
          </p:blipFill>
          <p:spPr>
            <a:xfrm>
              <a:off x="7032323" y="3162316"/>
              <a:ext cx="1522241" cy="890591"/>
            </a:xfrm>
            <a:prstGeom prst="rect">
              <a:avLst/>
            </a:prstGeom>
          </p:spPr>
        </p:pic>
      </p:grpSp>
    </p:spTree>
    <p:extLst>
      <p:ext uri="{BB962C8B-B14F-4D97-AF65-F5344CB8AC3E}">
        <p14:creationId xmlns:p14="http://schemas.microsoft.com/office/powerpoint/2010/main" val="1607537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9"/>
                                        </p:tgtEl>
                                        <p:attrNameLst>
                                          <p:attrName>style.visibility</p:attrName>
                                        </p:attrNameLst>
                                      </p:cBhvr>
                                      <p:to>
                                        <p:strVal val="visible"/>
                                      </p:to>
                                    </p:set>
                                    <p:anim calcmode="lin" valueType="num">
                                      <p:cBhvr additive="base">
                                        <p:cTn id="7" dur="500" fill="hold"/>
                                        <p:tgtEl>
                                          <p:spTgt spid="269"/>
                                        </p:tgtEl>
                                        <p:attrNameLst>
                                          <p:attrName>ppt_x</p:attrName>
                                        </p:attrNameLst>
                                      </p:cBhvr>
                                      <p:tavLst>
                                        <p:tav tm="0">
                                          <p:val>
                                            <p:strVal val="#ppt_x"/>
                                          </p:val>
                                        </p:tav>
                                        <p:tav tm="100000">
                                          <p:val>
                                            <p:strVal val="#ppt_x"/>
                                          </p:val>
                                        </p:tav>
                                      </p:tavLst>
                                    </p:anim>
                                    <p:anim calcmode="lin" valueType="num">
                                      <p:cBhvr additive="base">
                                        <p:cTn id="8" dur="500" fill="hold"/>
                                        <p:tgtEl>
                                          <p:spTgt spid="2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oogle Shape;2106;p37">
            <a:extLst>
              <a:ext uri="{FF2B5EF4-FFF2-40B4-BE49-F238E27FC236}">
                <a16:creationId xmlns:a16="http://schemas.microsoft.com/office/drawing/2014/main" id="{461191F1-9FB9-4834-8E01-E4E43B0851E1}"/>
              </a:ext>
            </a:extLst>
          </p:cNvPr>
          <p:cNvGrpSpPr/>
          <p:nvPr/>
        </p:nvGrpSpPr>
        <p:grpSpPr>
          <a:xfrm>
            <a:off x="8780532" y="4840793"/>
            <a:ext cx="268218" cy="302707"/>
            <a:chOff x="731647" y="573573"/>
            <a:chExt cx="635100" cy="734640"/>
          </a:xfrm>
        </p:grpSpPr>
        <p:grpSp>
          <p:nvGrpSpPr>
            <p:cNvPr id="6" name="Google Shape;2107;p37">
              <a:extLst>
                <a:ext uri="{FF2B5EF4-FFF2-40B4-BE49-F238E27FC236}">
                  <a16:creationId xmlns:a16="http://schemas.microsoft.com/office/drawing/2014/main" id="{17C0AC08-F988-476C-93B1-1AE646B49D17}"/>
                </a:ext>
              </a:extLst>
            </p:cNvPr>
            <p:cNvGrpSpPr/>
            <p:nvPr/>
          </p:nvGrpSpPr>
          <p:grpSpPr>
            <a:xfrm>
              <a:off x="731647" y="573573"/>
              <a:ext cx="635100" cy="635100"/>
              <a:chOff x="917231" y="750460"/>
              <a:chExt cx="635100" cy="635100"/>
            </a:xfrm>
          </p:grpSpPr>
          <p:sp>
            <p:nvSpPr>
              <p:cNvPr id="11" name="Google Shape;2108;p37">
                <a:extLst>
                  <a:ext uri="{FF2B5EF4-FFF2-40B4-BE49-F238E27FC236}">
                    <a16:creationId xmlns:a16="http://schemas.microsoft.com/office/drawing/2014/main" id="{EC73D840-30E5-4265-ADC9-F6DBDE49C09A}"/>
                  </a:ext>
                </a:extLst>
              </p:cNvPr>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09;p37">
                <a:extLst>
                  <a:ext uri="{FF2B5EF4-FFF2-40B4-BE49-F238E27FC236}">
                    <a16:creationId xmlns:a16="http://schemas.microsoft.com/office/drawing/2014/main" id="{21725A1C-96F5-4824-AF07-18D1C4289FC7}"/>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MA" b="1" dirty="0">
                    <a:solidFill>
                      <a:schemeClr val="bg1"/>
                    </a:solidFill>
                  </a:rPr>
                  <a:t>8</a:t>
                </a:r>
                <a:endParaRPr b="1" dirty="0">
                  <a:solidFill>
                    <a:schemeClr val="bg1"/>
                  </a:solidFill>
                </a:endParaRPr>
              </a:p>
            </p:txBody>
          </p:sp>
        </p:grpSp>
        <p:grpSp>
          <p:nvGrpSpPr>
            <p:cNvPr id="7" name="Google Shape;2110;p37">
              <a:extLst>
                <a:ext uri="{FF2B5EF4-FFF2-40B4-BE49-F238E27FC236}">
                  <a16:creationId xmlns:a16="http://schemas.microsoft.com/office/drawing/2014/main" id="{2301904F-EDE3-4C23-B427-840D54F4A984}"/>
                </a:ext>
              </a:extLst>
            </p:cNvPr>
            <p:cNvGrpSpPr/>
            <p:nvPr/>
          </p:nvGrpSpPr>
          <p:grpSpPr>
            <a:xfrm>
              <a:off x="961679" y="1281213"/>
              <a:ext cx="175013" cy="27000"/>
              <a:chOff x="5662375" y="212375"/>
              <a:chExt cx="175013" cy="27000"/>
            </a:xfrm>
          </p:grpSpPr>
          <p:sp>
            <p:nvSpPr>
              <p:cNvPr id="8" name="Google Shape;2111;p37">
                <a:extLst>
                  <a:ext uri="{FF2B5EF4-FFF2-40B4-BE49-F238E27FC236}">
                    <a16:creationId xmlns:a16="http://schemas.microsoft.com/office/drawing/2014/main" id="{768AE0F2-3E11-447C-A1F2-7810EFC964EA}"/>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9" name="Google Shape;2112;p37">
                <a:extLst>
                  <a:ext uri="{FF2B5EF4-FFF2-40B4-BE49-F238E27FC236}">
                    <a16:creationId xmlns:a16="http://schemas.microsoft.com/office/drawing/2014/main" id="{14F857F2-C801-48F2-9EB9-280CAC4D2E9A}"/>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0" name="Google Shape;2113;p37">
                <a:extLst>
                  <a:ext uri="{FF2B5EF4-FFF2-40B4-BE49-F238E27FC236}">
                    <a16:creationId xmlns:a16="http://schemas.microsoft.com/office/drawing/2014/main" id="{F55E32DC-643F-4192-A2C1-6ED3D26A10F1}"/>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sp>
        <p:nvSpPr>
          <p:cNvPr id="2" name="Rectangle 1">
            <a:extLst>
              <a:ext uri="{FF2B5EF4-FFF2-40B4-BE49-F238E27FC236}">
                <a16:creationId xmlns:a16="http://schemas.microsoft.com/office/drawing/2014/main" id="{CFC9E226-A8C9-4A68-867E-168E8D149851}"/>
              </a:ext>
            </a:extLst>
          </p:cNvPr>
          <p:cNvSpPr/>
          <p:nvPr/>
        </p:nvSpPr>
        <p:spPr>
          <a:xfrm>
            <a:off x="3705757" y="2366925"/>
            <a:ext cx="2135521" cy="646331"/>
          </a:xfrm>
          <a:prstGeom prst="rect">
            <a:avLst/>
          </a:prstGeom>
        </p:spPr>
        <p:txBody>
          <a:bodyPr wrap="none">
            <a:spAutoFit/>
          </a:bodyPr>
          <a:lstStyle/>
          <a:p>
            <a:r>
              <a:rPr lang="fr-MA" sz="3600" dirty="0">
                <a:solidFill>
                  <a:schemeClr val="dk2"/>
                </a:solidFill>
                <a:latin typeface="Fjalla One"/>
              </a:rPr>
              <a:t>Définitions</a:t>
            </a:r>
          </a:p>
        </p:txBody>
      </p:sp>
      <p:sp>
        <p:nvSpPr>
          <p:cNvPr id="13" name="TextBox 4">
            <a:extLst>
              <a:ext uri="{FF2B5EF4-FFF2-40B4-BE49-F238E27FC236}">
                <a16:creationId xmlns:a16="http://schemas.microsoft.com/office/drawing/2014/main" id="{F380305E-B0CC-409C-989E-94A1480B548C}"/>
              </a:ext>
            </a:extLst>
          </p:cNvPr>
          <p:cNvSpPr txBox="1"/>
          <p:nvPr/>
        </p:nvSpPr>
        <p:spPr>
          <a:xfrm>
            <a:off x="3183951" y="1443595"/>
            <a:ext cx="3179135" cy="923330"/>
          </a:xfrm>
          <a:prstGeom prst="rect">
            <a:avLst/>
          </a:prstGeom>
          <a:noFill/>
        </p:spPr>
        <p:txBody>
          <a:bodyPr wrap="square" rtlCol="0">
            <a:spAutoFit/>
          </a:bodyPr>
          <a:lstStyle/>
          <a:p>
            <a:pPr algn="ctr"/>
            <a:r>
              <a:rPr lang="fr-MA" sz="5400" dirty="0">
                <a:solidFill>
                  <a:schemeClr val="dk2"/>
                </a:solidFill>
                <a:latin typeface="Fjalla One"/>
                <a:sym typeface="Fjalla One"/>
              </a:rPr>
              <a:t>02</a:t>
            </a:r>
          </a:p>
        </p:txBody>
      </p:sp>
    </p:spTree>
    <p:extLst>
      <p:ext uri="{BB962C8B-B14F-4D97-AF65-F5344CB8AC3E}">
        <p14:creationId xmlns:p14="http://schemas.microsoft.com/office/powerpoint/2010/main" val="2034292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Google Shape;2336;p45">
            <a:extLst>
              <a:ext uri="{FF2B5EF4-FFF2-40B4-BE49-F238E27FC236}">
                <a16:creationId xmlns:a16="http://schemas.microsoft.com/office/drawing/2014/main" id="{6068BC47-F65C-47AF-8F68-922B1D0AF594}"/>
              </a:ext>
            </a:extLst>
          </p:cNvPr>
          <p:cNvSpPr txBox="1">
            <a:spLocks/>
          </p:cNvSpPr>
          <p:nvPr/>
        </p:nvSpPr>
        <p:spPr>
          <a:xfrm>
            <a:off x="1317532" y="304694"/>
            <a:ext cx="2510754" cy="93566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a:r>
              <a:rPr lang="fr-MA" dirty="0"/>
              <a:t>Apache </a:t>
            </a:r>
            <a:r>
              <a:rPr lang="fr-MA" dirty="0" err="1"/>
              <a:t>Airflow</a:t>
            </a:r>
            <a:endParaRPr lang="fr-MA" dirty="0"/>
          </a:p>
        </p:txBody>
      </p:sp>
      <p:sp>
        <p:nvSpPr>
          <p:cNvPr id="269" name="Google Shape;2199;p40">
            <a:extLst>
              <a:ext uri="{FF2B5EF4-FFF2-40B4-BE49-F238E27FC236}">
                <a16:creationId xmlns:a16="http://schemas.microsoft.com/office/drawing/2014/main" id="{71F689EB-DC41-41CB-AEFD-AEA4C7B962FE}"/>
              </a:ext>
            </a:extLst>
          </p:cNvPr>
          <p:cNvSpPr txBox="1">
            <a:spLocks/>
          </p:cNvSpPr>
          <p:nvPr/>
        </p:nvSpPr>
        <p:spPr>
          <a:xfrm>
            <a:off x="863948" y="1419915"/>
            <a:ext cx="7524402" cy="311395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tx1"/>
              </a:buClr>
            </a:pPr>
            <a:r>
              <a:rPr lang="fr-FR" sz="1600" dirty="0">
                <a:solidFill>
                  <a:schemeClr val="tx2">
                    <a:lumMod val="10000"/>
                  </a:schemeClr>
                </a:solidFill>
                <a:latin typeface="Barlow Semi Condensed" panose="020B0604020202020204" charset="0"/>
              </a:rPr>
              <a:t>Une plateforme Open Source qui permet de créer, de planifier et de surveiller des workflows (flux de travail), très utile pour l’architecture et l’orchestration de pipelines de données complexes et le lancement de tâches.</a:t>
            </a:r>
          </a:p>
          <a:p>
            <a:pPr>
              <a:buClr>
                <a:schemeClr val="tx1"/>
              </a:buClr>
            </a:pPr>
            <a:endParaRPr lang="fr-FR" sz="1600" dirty="0">
              <a:solidFill>
                <a:schemeClr val="tx2">
                  <a:lumMod val="10000"/>
                </a:schemeClr>
              </a:solidFill>
              <a:latin typeface="Barlow Semi Condensed" panose="020B0604020202020204" charset="0"/>
              <a:sym typeface="Barlow Semi Condensed"/>
            </a:endParaRPr>
          </a:p>
          <a:p>
            <a:pPr>
              <a:buClr>
                <a:schemeClr val="tx1"/>
              </a:buClr>
            </a:pPr>
            <a:r>
              <a:rPr lang="fr-FR" sz="1600" dirty="0" err="1">
                <a:solidFill>
                  <a:schemeClr val="tx2">
                    <a:lumMod val="10000"/>
                  </a:schemeClr>
                </a:solidFill>
                <a:latin typeface="Barlow Semi Condensed" panose="020B0604020202020204" charset="0"/>
                <a:sym typeface="Barlow Semi Condensed"/>
              </a:rPr>
              <a:t>Parmis</a:t>
            </a:r>
            <a:r>
              <a:rPr lang="fr-FR" sz="1600" dirty="0">
                <a:solidFill>
                  <a:schemeClr val="tx2">
                    <a:lumMod val="10000"/>
                  </a:schemeClr>
                </a:solidFill>
                <a:latin typeface="Barlow Semi Condensed" panose="020B0604020202020204" charset="0"/>
                <a:sym typeface="Barlow Semi Condensed"/>
              </a:rPr>
              <a:t> les caractéristiques d’</a:t>
            </a:r>
            <a:r>
              <a:rPr lang="fr-FR" sz="1600" dirty="0" err="1">
                <a:solidFill>
                  <a:schemeClr val="tx2">
                    <a:lumMod val="10000"/>
                  </a:schemeClr>
                </a:solidFill>
                <a:latin typeface="Barlow Semi Condensed" panose="020B0604020202020204" charset="0"/>
                <a:sym typeface="Barlow Semi Condensed"/>
              </a:rPr>
              <a:t>Airflow</a:t>
            </a:r>
            <a:r>
              <a:rPr lang="fr-FR" sz="1600" dirty="0">
                <a:solidFill>
                  <a:schemeClr val="tx2">
                    <a:lumMod val="10000"/>
                  </a:schemeClr>
                </a:solidFill>
                <a:latin typeface="Barlow Semi Condensed" panose="020B0604020202020204" charset="0"/>
                <a:sym typeface="Barlow Semi Condensed"/>
              </a:rPr>
              <a:t> :</a:t>
            </a:r>
          </a:p>
          <a:p>
            <a:pPr>
              <a:buClr>
                <a:schemeClr val="tx1"/>
              </a:buClr>
            </a:pPr>
            <a:endParaRPr lang="fr-FR" sz="1600" dirty="0">
              <a:solidFill>
                <a:schemeClr val="tx2">
                  <a:lumMod val="10000"/>
                </a:schemeClr>
              </a:solidFill>
              <a:latin typeface="Barlow Semi Condensed" panose="020B0604020202020204" charset="0"/>
              <a:sym typeface="Barlow Semi Condensed"/>
            </a:endParaRPr>
          </a:p>
          <a:p>
            <a:pPr marL="342900" lvl="4" indent="-342900">
              <a:buClr>
                <a:schemeClr val="tx1"/>
              </a:buClr>
              <a:buFont typeface="+mj-lt"/>
              <a:buAutoNum type="arabicPeriod"/>
            </a:pPr>
            <a:r>
              <a:rPr lang="fr-FR" sz="1600" b="1" dirty="0">
                <a:solidFill>
                  <a:schemeClr val="tx1"/>
                </a:solidFill>
                <a:latin typeface="Barlow Semi Condensed" panose="020B0604020202020204" charset="0"/>
                <a:sym typeface="Barlow Semi Condensed"/>
              </a:rPr>
              <a:t>Orchestration de Flux de Travail</a:t>
            </a:r>
          </a:p>
          <a:p>
            <a:pPr marL="342900" lvl="4" indent="-342900">
              <a:buClr>
                <a:schemeClr val="tx1"/>
              </a:buClr>
              <a:buFont typeface="+mj-lt"/>
              <a:buAutoNum type="arabicPeriod"/>
            </a:pPr>
            <a:r>
              <a:rPr lang="fr-FR" sz="1600" b="1" dirty="0">
                <a:solidFill>
                  <a:schemeClr val="tx1"/>
                </a:solidFill>
                <a:latin typeface="Barlow Semi Condensed" panose="020B0604020202020204" charset="0"/>
                <a:sym typeface="Barlow Semi Condensed"/>
              </a:rPr>
              <a:t>Planification Automatique</a:t>
            </a:r>
          </a:p>
          <a:p>
            <a:pPr marL="342900" lvl="4" indent="-342900">
              <a:buClr>
                <a:schemeClr val="tx1"/>
              </a:buClr>
              <a:buFont typeface="+mj-lt"/>
              <a:buAutoNum type="arabicPeriod"/>
            </a:pPr>
            <a:r>
              <a:rPr lang="fr-FR" sz="1600" b="1" dirty="0">
                <a:solidFill>
                  <a:schemeClr val="tx1"/>
                </a:solidFill>
                <a:latin typeface="Barlow Semi Condensed" panose="020B0604020202020204" charset="0"/>
                <a:sym typeface="Barlow Semi Condensed"/>
              </a:rPr>
              <a:t>Surveillance et Journalisation	</a:t>
            </a:r>
            <a:endParaRPr lang="fr-FR" b="1" dirty="0">
              <a:solidFill>
                <a:schemeClr val="tx1"/>
              </a:solidFill>
              <a:latin typeface="Barlow Semi Condensed" panose="020B0604020202020204" charset="0"/>
              <a:sym typeface="Barlow Semi Condensed"/>
            </a:endParaRPr>
          </a:p>
        </p:txBody>
      </p:sp>
      <p:grpSp>
        <p:nvGrpSpPr>
          <p:cNvPr id="271" name="Google Shape;14642;p79">
            <a:extLst>
              <a:ext uri="{FF2B5EF4-FFF2-40B4-BE49-F238E27FC236}">
                <a16:creationId xmlns:a16="http://schemas.microsoft.com/office/drawing/2014/main" id="{423352C9-ECBE-4477-9135-E7873F362342}"/>
              </a:ext>
            </a:extLst>
          </p:cNvPr>
          <p:cNvGrpSpPr/>
          <p:nvPr/>
        </p:nvGrpSpPr>
        <p:grpSpPr>
          <a:xfrm>
            <a:off x="863947" y="554934"/>
            <a:ext cx="359154" cy="357424"/>
            <a:chOff x="-49786250" y="2316650"/>
            <a:chExt cx="300900" cy="299450"/>
          </a:xfrm>
          <a:solidFill>
            <a:schemeClr val="tx1"/>
          </a:solidFill>
        </p:grpSpPr>
        <p:sp>
          <p:nvSpPr>
            <p:cNvPr id="272" name="Google Shape;14643;p79">
              <a:extLst>
                <a:ext uri="{FF2B5EF4-FFF2-40B4-BE49-F238E27FC236}">
                  <a16:creationId xmlns:a16="http://schemas.microsoft.com/office/drawing/2014/main" id="{100FBA7C-6D67-4CD7-A2B1-C96B9FB76BCF}"/>
                </a:ext>
              </a:extLst>
            </p:cNvPr>
            <p:cNvSpPr/>
            <p:nvPr/>
          </p:nvSpPr>
          <p:spPr>
            <a:xfrm>
              <a:off x="-49746875" y="2316650"/>
              <a:ext cx="217400" cy="299450"/>
            </a:xfrm>
            <a:custGeom>
              <a:avLst/>
              <a:gdLst/>
              <a:ahLst/>
              <a:cxnLst/>
              <a:rect l="l" t="t" r="r" b="b"/>
              <a:pathLst>
                <a:path w="8696" h="11978" extrusionOk="0">
                  <a:moveTo>
                    <a:pt x="4411" y="3944"/>
                  </a:moveTo>
                  <a:lnTo>
                    <a:pt x="5010" y="5110"/>
                  </a:lnTo>
                  <a:cubicBezTo>
                    <a:pt x="4837" y="5188"/>
                    <a:pt x="4640" y="5228"/>
                    <a:pt x="4439" y="5228"/>
                  </a:cubicBezTo>
                  <a:cubicBezTo>
                    <a:pt x="4238" y="5228"/>
                    <a:pt x="4033" y="5188"/>
                    <a:pt x="3844" y="5110"/>
                  </a:cubicBezTo>
                  <a:lnTo>
                    <a:pt x="4411" y="3944"/>
                  </a:lnTo>
                  <a:close/>
                  <a:moveTo>
                    <a:pt x="5136" y="5834"/>
                  </a:moveTo>
                  <a:lnTo>
                    <a:pt x="5136" y="8418"/>
                  </a:lnTo>
                  <a:lnTo>
                    <a:pt x="3718" y="8418"/>
                  </a:lnTo>
                  <a:lnTo>
                    <a:pt x="3718" y="5834"/>
                  </a:lnTo>
                  <a:cubicBezTo>
                    <a:pt x="3939" y="5897"/>
                    <a:pt x="4191" y="5960"/>
                    <a:pt x="4411" y="5960"/>
                  </a:cubicBezTo>
                  <a:cubicBezTo>
                    <a:pt x="4663" y="5960"/>
                    <a:pt x="4884" y="5897"/>
                    <a:pt x="5136" y="5834"/>
                  </a:cubicBezTo>
                  <a:close/>
                  <a:moveTo>
                    <a:pt x="4390" y="657"/>
                  </a:moveTo>
                  <a:cubicBezTo>
                    <a:pt x="5196" y="657"/>
                    <a:pt x="5982" y="942"/>
                    <a:pt x="6617" y="1455"/>
                  </a:cubicBezTo>
                  <a:cubicBezTo>
                    <a:pt x="7467" y="2117"/>
                    <a:pt x="7940" y="3156"/>
                    <a:pt x="7940" y="4196"/>
                  </a:cubicBezTo>
                  <a:cubicBezTo>
                    <a:pt x="7940" y="5078"/>
                    <a:pt x="7625" y="5897"/>
                    <a:pt x="7058" y="6527"/>
                  </a:cubicBezTo>
                  <a:cubicBezTo>
                    <a:pt x="6585" y="7095"/>
                    <a:pt x="6270" y="7756"/>
                    <a:pt x="6207" y="8418"/>
                  </a:cubicBezTo>
                  <a:lnTo>
                    <a:pt x="5829" y="8418"/>
                  </a:lnTo>
                  <a:lnTo>
                    <a:pt x="5829" y="5267"/>
                  </a:lnTo>
                  <a:cubicBezTo>
                    <a:pt x="5829" y="5236"/>
                    <a:pt x="5829" y="5141"/>
                    <a:pt x="5798" y="5110"/>
                  </a:cubicBezTo>
                  <a:lnTo>
                    <a:pt x="4726" y="2999"/>
                  </a:lnTo>
                  <a:cubicBezTo>
                    <a:pt x="4663" y="2873"/>
                    <a:pt x="4537" y="2778"/>
                    <a:pt x="4411" y="2778"/>
                  </a:cubicBezTo>
                  <a:cubicBezTo>
                    <a:pt x="4317" y="2778"/>
                    <a:pt x="4191" y="2873"/>
                    <a:pt x="4096" y="2999"/>
                  </a:cubicBezTo>
                  <a:lnTo>
                    <a:pt x="3057" y="5110"/>
                  </a:lnTo>
                  <a:cubicBezTo>
                    <a:pt x="2994" y="5141"/>
                    <a:pt x="2994" y="5236"/>
                    <a:pt x="2994" y="5267"/>
                  </a:cubicBezTo>
                  <a:lnTo>
                    <a:pt x="2994" y="8418"/>
                  </a:lnTo>
                  <a:lnTo>
                    <a:pt x="2647" y="8418"/>
                  </a:lnTo>
                  <a:cubicBezTo>
                    <a:pt x="2584" y="7756"/>
                    <a:pt x="2301" y="7095"/>
                    <a:pt x="1796" y="6527"/>
                  </a:cubicBezTo>
                  <a:cubicBezTo>
                    <a:pt x="1040" y="5708"/>
                    <a:pt x="757" y="4574"/>
                    <a:pt x="1009" y="3408"/>
                  </a:cubicBezTo>
                  <a:cubicBezTo>
                    <a:pt x="1261" y="2085"/>
                    <a:pt x="2332" y="1014"/>
                    <a:pt x="3687" y="731"/>
                  </a:cubicBezTo>
                  <a:cubicBezTo>
                    <a:pt x="3921" y="681"/>
                    <a:pt x="4156" y="657"/>
                    <a:pt x="4390" y="657"/>
                  </a:cubicBezTo>
                  <a:close/>
                  <a:moveTo>
                    <a:pt x="6207" y="9142"/>
                  </a:moveTo>
                  <a:lnTo>
                    <a:pt x="6207" y="9489"/>
                  </a:lnTo>
                  <a:cubicBezTo>
                    <a:pt x="6207" y="9678"/>
                    <a:pt x="6050" y="9835"/>
                    <a:pt x="5829" y="9835"/>
                  </a:cubicBezTo>
                  <a:lnTo>
                    <a:pt x="3057" y="9835"/>
                  </a:lnTo>
                  <a:cubicBezTo>
                    <a:pt x="2836" y="9835"/>
                    <a:pt x="2679" y="9678"/>
                    <a:pt x="2679" y="9489"/>
                  </a:cubicBezTo>
                  <a:lnTo>
                    <a:pt x="2679" y="9142"/>
                  </a:lnTo>
                  <a:close/>
                  <a:moveTo>
                    <a:pt x="5483" y="10529"/>
                  </a:moveTo>
                  <a:lnTo>
                    <a:pt x="5483" y="10907"/>
                  </a:lnTo>
                  <a:cubicBezTo>
                    <a:pt x="5483" y="11096"/>
                    <a:pt x="5325" y="11253"/>
                    <a:pt x="5136" y="11253"/>
                  </a:cubicBezTo>
                  <a:lnTo>
                    <a:pt x="3718" y="11253"/>
                  </a:lnTo>
                  <a:cubicBezTo>
                    <a:pt x="3529" y="11253"/>
                    <a:pt x="3372" y="11096"/>
                    <a:pt x="3372" y="10907"/>
                  </a:cubicBezTo>
                  <a:lnTo>
                    <a:pt x="3372" y="10529"/>
                  </a:lnTo>
                  <a:close/>
                  <a:moveTo>
                    <a:pt x="4318" y="0"/>
                  </a:moveTo>
                  <a:cubicBezTo>
                    <a:pt x="4056" y="0"/>
                    <a:pt x="3792" y="23"/>
                    <a:pt x="3529" y="69"/>
                  </a:cubicBezTo>
                  <a:cubicBezTo>
                    <a:pt x="1954" y="384"/>
                    <a:pt x="631" y="1707"/>
                    <a:pt x="284" y="3314"/>
                  </a:cubicBezTo>
                  <a:cubicBezTo>
                    <a:pt x="1" y="4637"/>
                    <a:pt x="379" y="6023"/>
                    <a:pt x="1261" y="7000"/>
                  </a:cubicBezTo>
                  <a:cubicBezTo>
                    <a:pt x="1702" y="7536"/>
                    <a:pt x="1986" y="8166"/>
                    <a:pt x="1986" y="8796"/>
                  </a:cubicBezTo>
                  <a:lnTo>
                    <a:pt x="1986" y="9489"/>
                  </a:lnTo>
                  <a:cubicBezTo>
                    <a:pt x="1986" y="9961"/>
                    <a:pt x="2269" y="10371"/>
                    <a:pt x="2679" y="10466"/>
                  </a:cubicBezTo>
                  <a:lnTo>
                    <a:pt x="2679" y="10907"/>
                  </a:lnTo>
                  <a:cubicBezTo>
                    <a:pt x="2679" y="11505"/>
                    <a:pt x="3151" y="11978"/>
                    <a:pt x="3750" y="11978"/>
                  </a:cubicBezTo>
                  <a:lnTo>
                    <a:pt x="5168" y="11978"/>
                  </a:lnTo>
                  <a:cubicBezTo>
                    <a:pt x="5766" y="11978"/>
                    <a:pt x="6239" y="11505"/>
                    <a:pt x="6239" y="10907"/>
                  </a:cubicBezTo>
                  <a:lnTo>
                    <a:pt x="6239" y="10466"/>
                  </a:lnTo>
                  <a:cubicBezTo>
                    <a:pt x="6617" y="10308"/>
                    <a:pt x="6963" y="9930"/>
                    <a:pt x="6963" y="9489"/>
                  </a:cubicBezTo>
                  <a:lnTo>
                    <a:pt x="6963" y="8796"/>
                  </a:lnTo>
                  <a:cubicBezTo>
                    <a:pt x="6963" y="8166"/>
                    <a:pt x="7184" y="7536"/>
                    <a:pt x="7656" y="6969"/>
                  </a:cubicBezTo>
                  <a:cubicBezTo>
                    <a:pt x="8318" y="6212"/>
                    <a:pt x="8696" y="5236"/>
                    <a:pt x="8696" y="4228"/>
                  </a:cubicBezTo>
                  <a:cubicBezTo>
                    <a:pt x="8633" y="2967"/>
                    <a:pt x="8097" y="1739"/>
                    <a:pt x="7058" y="951"/>
                  </a:cubicBezTo>
                  <a:cubicBezTo>
                    <a:pt x="6285" y="328"/>
                    <a:pt x="5314" y="0"/>
                    <a:pt x="43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4644;p79">
              <a:extLst>
                <a:ext uri="{FF2B5EF4-FFF2-40B4-BE49-F238E27FC236}">
                  <a16:creationId xmlns:a16="http://schemas.microsoft.com/office/drawing/2014/main" id="{B04C52A0-72B4-4122-ADBF-9C2128698D4B}"/>
                </a:ext>
              </a:extLst>
            </p:cNvPr>
            <p:cNvSpPr/>
            <p:nvPr/>
          </p:nvSpPr>
          <p:spPr>
            <a:xfrm>
              <a:off x="-49786250" y="2422325"/>
              <a:ext cx="36250" cy="17350"/>
            </a:xfrm>
            <a:custGeom>
              <a:avLst/>
              <a:gdLst/>
              <a:ahLst/>
              <a:cxnLst/>
              <a:rect l="l" t="t" r="r" b="b"/>
              <a:pathLst>
                <a:path w="1450" h="694" extrusionOk="0">
                  <a:moveTo>
                    <a:pt x="379" y="1"/>
                  </a:moveTo>
                  <a:cubicBezTo>
                    <a:pt x="158" y="1"/>
                    <a:pt x="0" y="158"/>
                    <a:pt x="0" y="347"/>
                  </a:cubicBezTo>
                  <a:cubicBezTo>
                    <a:pt x="0" y="536"/>
                    <a:pt x="158" y="694"/>
                    <a:pt x="379" y="694"/>
                  </a:cubicBezTo>
                  <a:lnTo>
                    <a:pt x="1072" y="694"/>
                  </a:lnTo>
                  <a:cubicBezTo>
                    <a:pt x="1261" y="694"/>
                    <a:pt x="1418" y="536"/>
                    <a:pt x="1418" y="347"/>
                  </a:cubicBezTo>
                  <a:cubicBezTo>
                    <a:pt x="1450" y="127"/>
                    <a:pt x="1261"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4645;p79">
              <a:extLst>
                <a:ext uri="{FF2B5EF4-FFF2-40B4-BE49-F238E27FC236}">
                  <a16:creationId xmlns:a16="http://schemas.microsoft.com/office/drawing/2014/main" id="{5CD6799A-E54F-4EE8-8583-B814C17DC591}"/>
                </a:ext>
              </a:extLst>
            </p:cNvPr>
            <p:cNvSpPr/>
            <p:nvPr/>
          </p:nvSpPr>
          <p:spPr>
            <a:xfrm>
              <a:off x="-49783900" y="2362475"/>
              <a:ext cx="31550" cy="30150"/>
            </a:xfrm>
            <a:custGeom>
              <a:avLst/>
              <a:gdLst/>
              <a:ahLst/>
              <a:cxnLst/>
              <a:rect l="l" t="t" r="r" b="b"/>
              <a:pathLst>
                <a:path w="1262" h="1206" extrusionOk="0">
                  <a:moveTo>
                    <a:pt x="391" y="0"/>
                  </a:moveTo>
                  <a:cubicBezTo>
                    <a:pt x="300" y="0"/>
                    <a:pt x="206" y="32"/>
                    <a:pt x="127" y="95"/>
                  </a:cubicBezTo>
                  <a:cubicBezTo>
                    <a:pt x="1" y="221"/>
                    <a:pt x="1" y="441"/>
                    <a:pt x="127" y="599"/>
                  </a:cubicBezTo>
                  <a:lnTo>
                    <a:pt x="631" y="1134"/>
                  </a:lnTo>
                  <a:cubicBezTo>
                    <a:pt x="694" y="1182"/>
                    <a:pt x="781" y="1205"/>
                    <a:pt x="871" y="1205"/>
                  </a:cubicBezTo>
                  <a:cubicBezTo>
                    <a:pt x="962" y="1205"/>
                    <a:pt x="1056" y="1182"/>
                    <a:pt x="1135" y="1134"/>
                  </a:cubicBezTo>
                  <a:cubicBezTo>
                    <a:pt x="1261" y="1008"/>
                    <a:pt x="1261" y="756"/>
                    <a:pt x="1135" y="599"/>
                  </a:cubicBezTo>
                  <a:lnTo>
                    <a:pt x="631" y="95"/>
                  </a:lnTo>
                  <a:cubicBezTo>
                    <a:pt x="568" y="32"/>
                    <a:pt x="481" y="0"/>
                    <a:pt x="3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4646;p79">
              <a:extLst>
                <a:ext uri="{FF2B5EF4-FFF2-40B4-BE49-F238E27FC236}">
                  <a16:creationId xmlns:a16="http://schemas.microsoft.com/office/drawing/2014/main" id="{5EB5BD68-7262-45E8-BC0C-3CCBB98766F5}"/>
                </a:ext>
              </a:extLst>
            </p:cNvPr>
            <p:cNvSpPr/>
            <p:nvPr/>
          </p:nvSpPr>
          <p:spPr>
            <a:xfrm>
              <a:off x="-49783900" y="2468800"/>
              <a:ext cx="31550" cy="30150"/>
            </a:xfrm>
            <a:custGeom>
              <a:avLst/>
              <a:gdLst/>
              <a:ahLst/>
              <a:cxnLst/>
              <a:rect l="l" t="t" r="r" b="b"/>
              <a:pathLst>
                <a:path w="1262" h="1206" extrusionOk="0">
                  <a:moveTo>
                    <a:pt x="871" y="0"/>
                  </a:moveTo>
                  <a:cubicBezTo>
                    <a:pt x="781" y="0"/>
                    <a:pt x="694" y="32"/>
                    <a:pt x="631" y="95"/>
                  </a:cubicBezTo>
                  <a:lnTo>
                    <a:pt x="127" y="599"/>
                  </a:lnTo>
                  <a:cubicBezTo>
                    <a:pt x="1" y="725"/>
                    <a:pt x="1" y="977"/>
                    <a:pt x="127" y="1135"/>
                  </a:cubicBezTo>
                  <a:cubicBezTo>
                    <a:pt x="174" y="1182"/>
                    <a:pt x="261" y="1205"/>
                    <a:pt x="355" y="1205"/>
                  </a:cubicBezTo>
                  <a:cubicBezTo>
                    <a:pt x="450" y="1205"/>
                    <a:pt x="552" y="1182"/>
                    <a:pt x="631" y="1135"/>
                  </a:cubicBezTo>
                  <a:lnTo>
                    <a:pt x="1135" y="599"/>
                  </a:lnTo>
                  <a:cubicBezTo>
                    <a:pt x="1261" y="504"/>
                    <a:pt x="1261" y="252"/>
                    <a:pt x="1135" y="95"/>
                  </a:cubicBezTo>
                  <a:cubicBezTo>
                    <a:pt x="1056" y="32"/>
                    <a:pt x="962" y="0"/>
                    <a:pt x="8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4647;p79">
              <a:extLst>
                <a:ext uri="{FF2B5EF4-FFF2-40B4-BE49-F238E27FC236}">
                  <a16:creationId xmlns:a16="http://schemas.microsoft.com/office/drawing/2014/main" id="{AE51F94A-11EB-4748-A605-00AE167CA990}"/>
                </a:ext>
              </a:extLst>
            </p:cNvPr>
            <p:cNvSpPr/>
            <p:nvPr/>
          </p:nvSpPr>
          <p:spPr>
            <a:xfrm>
              <a:off x="-49520825" y="2421550"/>
              <a:ext cx="35475" cy="18125"/>
            </a:xfrm>
            <a:custGeom>
              <a:avLst/>
              <a:gdLst/>
              <a:ahLst/>
              <a:cxnLst/>
              <a:rect l="l" t="t" r="r" b="b"/>
              <a:pathLst>
                <a:path w="1419" h="725" extrusionOk="0">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4648;p79">
              <a:extLst>
                <a:ext uri="{FF2B5EF4-FFF2-40B4-BE49-F238E27FC236}">
                  <a16:creationId xmlns:a16="http://schemas.microsoft.com/office/drawing/2014/main" id="{EA3887F6-04B8-42CC-98E7-0C9633F446B5}"/>
                </a:ext>
              </a:extLst>
            </p:cNvPr>
            <p:cNvSpPr/>
            <p:nvPr/>
          </p:nvSpPr>
          <p:spPr>
            <a:xfrm>
              <a:off x="-49519250" y="2362475"/>
              <a:ext cx="31525" cy="31325"/>
            </a:xfrm>
            <a:custGeom>
              <a:avLst/>
              <a:gdLst/>
              <a:ahLst/>
              <a:cxnLst/>
              <a:rect l="l" t="t" r="r" b="b"/>
              <a:pathLst>
                <a:path w="1261" h="1253" extrusionOk="0">
                  <a:moveTo>
                    <a:pt x="906" y="0"/>
                  </a:moveTo>
                  <a:cubicBezTo>
                    <a:pt x="812" y="0"/>
                    <a:pt x="709" y="32"/>
                    <a:pt x="631" y="95"/>
                  </a:cubicBezTo>
                  <a:lnTo>
                    <a:pt x="127" y="599"/>
                  </a:lnTo>
                  <a:cubicBezTo>
                    <a:pt x="1" y="725"/>
                    <a:pt x="1" y="945"/>
                    <a:pt x="127" y="1134"/>
                  </a:cubicBezTo>
                  <a:cubicBezTo>
                    <a:pt x="190" y="1213"/>
                    <a:pt x="276" y="1253"/>
                    <a:pt x="367" y="1253"/>
                  </a:cubicBezTo>
                  <a:cubicBezTo>
                    <a:pt x="457" y="1253"/>
                    <a:pt x="552" y="1213"/>
                    <a:pt x="631" y="1134"/>
                  </a:cubicBezTo>
                  <a:lnTo>
                    <a:pt x="1135" y="599"/>
                  </a:lnTo>
                  <a:cubicBezTo>
                    <a:pt x="1261" y="473"/>
                    <a:pt x="1261" y="252"/>
                    <a:pt x="1135" y="95"/>
                  </a:cubicBezTo>
                  <a:cubicBezTo>
                    <a:pt x="1088" y="32"/>
                    <a:pt x="1001" y="0"/>
                    <a:pt x="9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4649;p79">
              <a:extLst>
                <a:ext uri="{FF2B5EF4-FFF2-40B4-BE49-F238E27FC236}">
                  <a16:creationId xmlns:a16="http://schemas.microsoft.com/office/drawing/2014/main" id="{676D7F0F-117A-4580-8BE5-6AAF665B871A}"/>
                </a:ext>
              </a:extLst>
            </p:cNvPr>
            <p:cNvSpPr/>
            <p:nvPr/>
          </p:nvSpPr>
          <p:spPr>
            <a:xfrm>
              <a:off x="-49519250" y="2468800"/>
              <a:ext cx="31525" cy="30150"/>
            </a:xfrm>
            <a:custGeom>
              <a:avLst/>
              <a:gdLst/>
              <a:ahLst/>
              <a:cxnLst/>
              <a:rect l="l" t="t" r="r" b="b"/>
              <a:pathLst>
                <a:path w="1261" h="1206" extrusionOk="0">
                  <a:moveTo>
                    <a:pt x="391" y="0"/>
                  </a:moveTo>
                  <a:cubicBezTo>
                    <a:pt x="300" y="0"/>
                    <a:pt x="205" y="32"/>
                    <a:pt x="127" y="95"/>
                  </a:cubicBezTo>
                  <a:cubicBezTo>
                    <a:pt x="1" y="221"/>
                    <a:pt x="1" y="441"/>
                    <a:pt x="127" y="599"/>
                  </a:cubicBezTo>
                  <a:lnTo>
                    <a:pt x="631" y="1135"/>
                  </a:lnTo>
                  <a:cubicBezTo>
                    <a:pt x="694" y="1182"/>
                    <a:pt x="780" y="1205"/>
                    <a:pt x="871" y="1205"/>
                  </a:cubicBezTo>
                  <a:cubicBezTo>
                    <a:pt x="962" y="1205"/>
                    <a:pt x="1056" y="1182"/>
                    <a:pt x="1135" y="1135"/>
                  </a:cubicBezTo>
                  <a:cubicBezTo>
                    <a:pt x="1261" y="1009"/>
                    <a:pt x="1261" y="756"/>
                    <a:pt x="1135" y="599"/>
                  </a:cubicBezTo>
                  <a:lnTo>
                    <a:pt x="631" y="95"/>
                  </a:lnTo>
                  <a:cubicBezTo>
                    <a:pt x="568" y="32"/>
                    <a:pt x="481" y="0"/>
                    <a:pt x="3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2106;p37">
            <a:extLst>
              <a:ext uri="{FF2B5EF4-FFF2-40B4-BE49-F238E27FC236}">
                <a16:creationId xmlns:a16="http://schemas.microsoft.com/office/drawing/2014/main" id="{7B3CB6DA-1D80-46AB-AFCE-62B69575E46D}"/>
              </a:ext>
            </a:extLst>
          </p:cNvPr>
          <p:cNvGrpSpPr/>
          <p:nvPr/>
        </p:nvGrpSpPr>
        <p:grpSpPr>
          <a:xfrm>
            <a:off x="8780532" y="4840793"/>
            <a:ext cx="268218" cy="302707"/>
            <a:chOff x="731647" y="573573"/>
            <a:chExt cx="635100" cy="734640"/>
          </a:xfrm>
        </p:grpSpPr>
        <p:grpSp>
          <p:nvGrpSpPr>
            <p:cNvPr id="280" name="Google Shape;2107;p37">
              <a:extLst>
                <a:ext uri="{FF2B5EF4-FFF2-40B4-BE49-F238E27FC236}">
                  <a16:creationId xmlns:a16="http://schemas.microsoft.com/office/drawing/2014/main" id="{BEF19D29-0471-4B75-BE7D-825118777699}"/>
                </a:ext>
              </a:extLst>
            </p:cNvPr>
            <p:cNvGrpSpPr/>
            <p:nvPr/>
          </p:nvGrpSpPr>
          <p:grpSpPr>
            <a:xfrm>
              <a:off x="731647" y="573573"/>
              <a:ext cx="635100" cy="635100"/>
              <a:chOff x="917231" y="750460"/>
              <a:chExt cx="635100" cy="635100"/>
            </a:xfrm>
          </p:grpSpPr>
          <p:sp>
            <p:nvSpPr>
              <p:cNvPr id="285" name="Google Shape;2108;p37">
                <a:extLst>
                  <a:ext uri="{FF2B5EF4-FFF2-40B4-BE49-F238E27FC236}">
                    <a16:creationId xmlns:a16="http://schemas.microsoft.com/office/drawing/2014/main" id="{CE6603C4-6083-42DA-8A6F-3F1CEF133ABE}"/>
                  </a:ext>
                </a:extLst>
              </p:cNvPr>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109;p37">
                <a:extLst>
                  <a:ext uri="{FF2B5EF4-FFF2-40B4-BE49-F238E27FC236}">
                    <a16:creationId xmlns:a16="http://schemas.microsoft.com/office/drawing/2014/main" id="{0732B3DC-5852-4241-B726-0A15D12B3051}"/>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MA" b="1" dirty="0">
                    <a:solidFill>
                      <a:schemeClr val="bg1"/>
                    </a:solidFill>
                  </a:rPr>
                  <a:t>9</a:t>
                </a:r>
                <a:endParaRPr b="1" dirty="0">
                  <a:solidFill>
                    <a:schemeClr val="bg1"/>
                  </a:solidFill>
                </a:endParaRPr>
              </a:p>
            </p:txBody>
          </p:sp>
        </p:grpSp>
        <p:grpSp>
          <p:nvGrpSpPr>
            <p:cNvPr id="281" name="Google Shape;2110;p37">
              <a:extLst>
                <a:ext uri="{FF2B5EF4-FFF2-40B4-BE49-F238E27FC236}">
                  <a16:creationId xmlns:a16="http://schemas.microsoft.com/office/drawing/2014/main" id="{518111C3-41AF-42D2-BC95-7B3932A0530B}"/>
                </a:ext>
              </a:extLst>
            </p:cNvPr>
            <p:cNvGrpSpPr/>
            <p:nvPr/>
          </p:nvGrpSpPr>
          <p:grpSpPr>
            <a:xfrm>
              <a:off x="961679" y="1281213"/>
              <a:ext cx="175013" cy="27000"/>
              <a:chOff x="5662375" y="212375"/>
              <a:chExt cx="175013" cy="27000"/>
            </a:xfrm>
          </p:grpSpPr>
          <p:sp>
            <p:nvSpPr>
              <p:cNvPr id="282" name="Google Shape;2111;p37">
                <a:extLst>
                  <a:ext uri="{FF2B5EF4-FFF2-40B4-BE49-F238E27FC236}">
                    <a16:creationId xmlns:a16="http://schemas.microsoft.com/office/drawing/2014/main" id="{0582799D-61AA-4956-880B-755291325372}"/>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83" name="Google Shape;2112;p37">
                <a:extLst>
                  <a:ext uri="{FF2B5EF4-FFF2-40B4-BE49-F238E27FC236}">
                    <a16:creationId xmlns:a16="http://schemas.microsoft.com/office/drawing/2014/main" id="{2AE20542-C898-4CBF-B408-06F4F434AB15}"/>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84" name="Google Shape;2113;p37">
                <a:extLst>
                  <a:ext uri="{FF2B5EF4-FFF2-40B4-BE49-F238E27FC236}">
                    <a16:creationId xmlns:a16="http://schemas.microsoft.com/office/drawing/2014/main" id="{29F0E466-092C-46AD-9844-CB2CF10BE635}"/>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pic>
        <p:nvPicPr>
          <p:cNvPr id="3" name="Image 2">
            <a:extLst>
              <a:ext uri="{FF2B5EF4-FFF2-40B4-BE49-F238E27FC236}">
                <a16:creationId xmlns:a16="http://schemas.microsoft.com/office/drawing/2014/main" id="{7CA30544-B844-4CFE-91F0-5AFCF3A11E6E}"/>
              </a:ext>
            </a:extLst>
          </p:cNvPr>
          <p:cNvPicPr>
            <a:picLocks noChangeAspect="1"/>
          </p:cNvPicPr>
          <p:nvPr/>
        </p:nvPicPr>
        <p:blipFill>
          <a:blip r:embed="rId2"/>
          <a:stretch>
            <a:fillRect/>
          </a:stretch>
        </p:blipFill>
        <p:spPr>
          <a:xfrm>
            <a:off x="5173310" y="2656810"/>
            <a:ext cx="3215040" cy="1360013"/>
          </a:xfrm>
          <a:prstGeom prst="rect">
            <a:avLst/>
          </a:prstGeom>
        </p:spPr>
      </p:pic>
    </p:spTree>
    <p:extLst>
      <p:ext uri="{BB962C8B-B14F-4D97-AF65-F5344CB8AC3E}">
        <p14:creationId xmlns:p14="http://schemas.microsoft.com/office/powerpoint/2010/main" val="230709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9"/>
                                        </p:tgtEl>
                                        <p:attrNameLst>
                                          <p:attrName>style.visibility</p:attrName>
                                        </p:attrNameLst>
                                      </p:cBhvr>
                                      <p:to>
                                        <p:strVal val="visible"/>
                                      </p:to>
                                    </p:set>
                                    <p:anim calcmode="lin" valueType="num">
                                      <p:cBhvr additive="base">
                                        <p:cTn id="7" dur="500" fill="hold"/>
                                        <p:tgtEl>
                                          <p:spTgt spid="269"/>
                                        </p:tgtEl>
                                        <p:attrNameLst>
                                          <p:attrName>ppt_x</p:attrName>
                                        </p:attrNameLst>
                                      </p:cBhvr>
                                      <p:tavLst>
                                        <p:tav tm="0">
                                          <p:val>
                                            <p:strVal val="#ppt_x"/>
                                          </p:val>
                                        </p:tav>
                                        <p:tav tm="100000">
                                          <p:val>
                                            <p:strVal val="#ppt_x"/>
                                          </p:val>
                                        </p:tav>
                                      </p:tavLst>
                                    </p:anim>
                                    <p:anim calcmode="lin" valueType="num">
                                      <p:cBhvr additive="base">
                                        <p:cTn id="8" dur="500" fill="hold"/>
                                        <p:tgtEl>
                                          <p:spTgt spid="2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Google Shape;2336;p45">
            <a:extLst>
              <a:ext uri="{FF2B5EF4-FFF2-40B4-BE49-F238E27FC236}">
                <a16:creationId xmlns:a16="http://schemas.microsoft.com/office/drawing/2014/main" id="{6068BC47-F65C-47AF-8F68-922B1D0AF594}"/>
              </a:ext>
            </a:extLst>
          </p:cNvPr>
          <p:cNvSpPr txBox="1">
            <a:spLocks/>
          </p:cNvSpPr>
          <p:nvPr/>
        </p:nvSpPr>
        <p:spPr>
          <a:xfrm>
            <a:off x="1317532" y="304694"/>
            <a:ext cx="2510754" cy="93566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a:r>
              <a:rPr lang="fr-MA" dirty="0" err="1"/>
              <a:t>Streamlit</a:t>
            </a:r>
            <a:endParaRPr lang="fr-MA" dirty="0"/>
          </a:p>
        </p:txBody>
      </p:sp>
      <p:sp>
        <p:nvSpPr>
          <p:cNvPr id="269" name="Google Shape;2199;p40">
            <a:extLst>
              <a:ext uri="{FF2B5EF4-FFF2-40B4-BE49-F238E27FC236}">
                <a16:creationId xmlns:a16="http://schemas.microsoft.com/office/drawing/2014/main" id="{71F689EB-DC41-41CB-AEFD-AEA4C7B962FE}"/>
              </a:ext>
            </a:extLst>
          </p:cNvPr>
          <p:cNvSpPr txBox="1">
            <a:spLocks/>
          </p:cNvSpPr>
          <p:nvPr/>
        </p:nvSpPr>
        <p:spPr>
          <a:xfrm>
            <a:off x="863947" y="1728259"/>
            <a:ext cx="3793113" cy="251413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tx1"/>
              </a:buClr>
            </a:pPr>
            <a:r>
              <a:rPr lang="fr-FR" sz="1600" b="1" dirty="0">
                <a:solidFill>
                  <a:schemeClr val="tx2">
                    <a:lumMod val="10000"/>
                  </a:schemeClr>
                </a:solidFill>
                <a:latin typeface="Barlow Semi Condensed" panose="020B0604020202020204" charset="0"/>
              </a:rPr>
              <a:t>Streamlit</a:t>
            </a:r>
            <a:r>
              <a:rPr lang="fr-FR" sz="1600" dirty="0">
                <a:solidFill>
                  <a:schemeClr val="tx2">
                    <a:lumMod val="10000"/>
                  </a:schemeClr>
                </a:solidFill>
                <a:latin typeface="Barlow Semi Condensed" panose="020B0604020202020204" charset="0"/>
              </a:rPr>
              <a:t> est une bibliothèque Python open source dédiée à la création rapide d'applications web interactives pour l'analyse de données. Elle simplifie le développement en transformant aisément du code de script en applications web fonctionnelles.</a:t>
            </a:r>
          </a:p>
          <a:p>
            <a:pPr>
              <a:buClr>
                <a:schemeClr val="tx1"/>
              </a:buClr>
            </a:pPr>
            <a:r>
              <a:rPr lang="fr-FR" sz="1600" b="1" dirty="0">
                <a:solidFill>
                  <a:schemeClr val="tx1"/>
                </a:solidFill>
                <a:latin typeface="Barlow Semi Condensed" panose="020B0604020202020204" charset="0"/>
                <a:sym typeface="Barlow Semi Condensed"/>
              </a:rPr>
              <a:t>	</a:t>
            </a:r>
            <a:endParaRPr lang="fr-FR" b="1" dirty="0">
              <a:solidFill>
                <a:schemeClr val="tx1"/>
              </a:solidFill>
              <a:latin typeface="Barlow Semi Condensed" panose="020B0604020202020204" charset="0"/>
              <a:sym typeface="Barlow Semi Condensed"/>
            </a:endParaRPr>
          </a:p>
        </p:txBody>
      </p:sp>
      <p:grpSp>
        <p:nvGrpSpPr>
          <p:cNvPr id="271" name="Google Shape;14642;p79">
            <a:extLst>
              <a:ext uri="{FF2B5EF4-FFF2-40B4-BE49-F238E27FC236}">
                <a16:creationId xmlns:a16="http://schemas.microsoft.com/office/drawing/2014/main" id="{423352C9-ECBE-4477-9135-E7873F362342}"/>
              </a:ext>
            </a:extLst>
          </p:cNvPr>
          <p:cNvGrpSpPr/>
          <p:nvPr/>
        </p:nvGrpSpPr>
        <p:grpSpPr>
          <a:xfrm>
            <a:off x="863947" y="554934"/>
            <a:ext cx="359154" cy="357424"/>
            <a:chOff x="-49786250" y="2316650"/>
            <a:chExt cx="300900" cy="299450"/>
          </a:xfrm>
          <a:solidFill>
            <a:schemeClr val="tx1"/>
          </a:solidFill>
        </p:grpSpPr>
        <p:sp>
          <p:nvSpPr>
            <p:cNvPr id="272" name="Google Shape;14643;p79">
              <a:extLst>
                <a:ext uri="{FF2B5EF4-FFF2-40B4-BE49-F238E27FC236}">
                  <a16:creationId xmlns:a16="http://schemas.microsoft.com/office/drawing/2014/main" id="{100FBA7C-6D67-4CD7-A2B1-C96B9FB76BCF}"/>
                </a:ext>
              </a:extLst>
            </p:cNvPr>
            <p:cNvSpPr/>
            <p:nvPr/>
          </p:nvSpPr>
          <p:spPr>
            <a:xfrm>
              <a:off x="-49746875" y="2316650"/>
              <a:ext cx="217400" cy="299450"/>
            </a:xfrm>
            <a:custGeom>
              <a:avLst/>
              <a:gdLst/>
              <a:ahLst/>
              <a:cxnLst/>
              <a:rect l="l" t="t" r="r" b="b"/>
              <a:pathLst>
                <a:path w="8696" h="11978" extrusionOk="0">
                  <a:moveTo>
                    <a:pt x="4411" y="3944"/>
                  </a:moveTo>
                  <a:lnTo>
                    <a:pt x="5010" y="5110"/>
                  </a:lnTo>
                  <a:cubicBezTo>
                    <a:pt x="4837" y="5188"/>
                    <a:pt x="4640" y="5228"/>
                    <a:pt x="4439" y="5228"/>
                  </a:cubicBezTo>
                  <a:cubicBezTo>
                    <a:pt x="4238" y="5228"/>
                    <a:pt x="4033" y="5188"/>
                    <a:pt x="3844" y="5110"/>
                  </a:cubicBezTo>
                  <a:lnTo>
                    <a:pt x="4411" y="3944"/>
                  </a:lnTo>
                  <a:close/>
                  <a:moveTo>
                    <a:pt x="5136" y="5834"/>
                  </a:moveTo>
                  <a:lnTo>
                    <a:pt x="5136" y="8418"/>
                  </a:lnTo>
                  <a:lnTo>
                    <a:pt x="3718" y="8418"/>
                  </a:lnTo>
                  <a:lnTo>
                    <a:pt x="3718" y="5834"/>
                  </a:lnTo>
                  <a:cubicBezTo>
                    <a:pt x="3939" y="5897"/>
                    <a:pt x="4191" y="5960"/>
                    <a:pt x="4411" y="5960"/>
                  </a:cubicBezTo>
                  <a:cubicBezTo>
                    <a:pt x="4663" y="5960"/>
                    <a:pt x="4884" y="5897"/>
                    <a:pt x="5136" y="5834"/>
                  </a:cubicBezTo>
                  <a:close/>
                  <a:moveTo>
                    <a:pt x="4390" y="657"/>
                  </a:moveTo>
                  <a:cubicBezTo>
                    <a:pt x="5196" y="657"/>
                    <a:pt x="5982" y="942"/>
                    <a:pt x="6617" y="1455"/>
                  </a:cubicBezTo>
                  <a:cubicBezTo>
                    <a:pt x="7467" y="2117"/>
                    <a:pt x="7940" y="3156"/>
                    <a:pt x="7940" y="4196"/>
                  </a:cubicBezTo>
                  <a:cubicBezTo>
                    <a:pt x="7940" y="5078"/>
                    <a:pt x="7625" y="5897"/>
                    <a:pt x="7058" y="6527"/>
                  </a:cubicBezTo>
                  <a:cubicBezTo>
                    <a:pt x="6585" y="7095"/>
                    <a:pt x="6270" y="7756"/>
                    <a:pt x="6207" y="8418"/>
                  </a:cubicBezTo>
                  <a:lnTo>
                    <a:pt x="5829" y="8418"/>
                  </a:lnTo>
                  <a:lnTo>
                    <a:pt x="5829" y="5267"/>
                  </a:lnTo>
                  <a:cubicBezTo>
                    <a:pt x="5829" y="5236"/>
                    <a:pt x="5829" y="5141"/>
                    <a:pt x="5798" y="5110"/>
                  </a:cubicBezTo>
                  <a:lnTo>
                    <a:pt x="4726" y="2999"/>
                  </a:lnTo>
                  <a:cubicBezTo>
                    <a:pt x="4663" y="2873"/>
                    <a:pt x="4537" y="2778"/>
                    <a:pt x="4411" y="2778"/>
                  </a:cubicBezTo>
                  <a:cubicBezTo>
                    <a:pt x="4317" y="2778"/>
                    <a:pt x="4191" y="2873"/>
                    <a:pt x="4096" y="2999"/>
                  </a:cubicBezTo>
                  <a:lnTo>
                    <a:pt x="3057" y="5110"/>
                  </a:lnTo>
                  <a:cubicBezTo>
                    <a:pt x="2994" y="5141"/>
                    <a:pt x="2994" y="5236"/>
                    <a:pt x="2994" y="5267"/>
                  </a:cubicBezTo>
                  <a:lnTo>
                    <a:pt x="2994" y="8418"/>
                  </a:lnTo>
                  <a:lnTo>
                    <a:pt x="2647" y="8418"/>
                  </a:lnTo>
                  <a:cubicBezTo>
                    <a:pt x="2584" y="7756"/>
                    <a:pt x="2301" y="7095"/>
                    <a:pt x="1796" y="6527"/>
                  </a:cubicBezTo>
                  <a:cubicBezTo>
                    <a:pt x="1040" y="5708"/>
                    <a:pt x="757" y="4574"/>
                    <a:pt x="1009" y="3408"/>
                  </a:cubicBezTo>
                  <a:cubicBezTo>
                    <a:pt x="1261" y="2085"/>
                    <a:pt x="2332" y="1014"/>
                    <a:pt x="3687" y="731"/>
                  </a:cubicBezTo>
                  <a:cubicBezTo>
                    <a:pt x="3921" y="681"/>
                    <a:pt x="4156" y="657"/>
                    <a:pt x="4390" y="657"/>
                  </a:cubicBezTo>
                  <a:close/>
                  <a:moveTo>
                    <a:pt x="6207" y="9142"/>
                  </a:moveTo>
                  <a:lnTo>
                    <a:pt x="6207" y="9489"/>
                  </a:lnTo>
                  <a:cubicBezTo>
                    <a:pt x="6207" y="9678"/>
                    <a:pt x="6050" y="9835"/>
                    <a:pt x="5829" y="9835"/>
                  </a:cubicBezTo>
                  <a:lnTo>
                    <a:pt x="3057" y="9835"/>
                  </a:lnTo>
                  <a:cubicBezTo>
                    <a:pt x="2836" y="9835"/>
                    <a:pt x="2679" y="9678"/>
                    <a:pt x="2679" y="9489"/>
                  </a:cubicBezTo>
                  <a:lnTo>
                    <a:pt x="2679" y="9142"/>
                  </a:lnTo>
                  <a:close/>
                  <a:moveTo>
                    <a:pt x="5483" y="10529"/>
                  </a:moveTo>
                  <a:lnTo>
                    <a:pt x="5483" y="10907"/>
                  </a:lnTo>
                  <a:cubicBezTo>
                    <a:pt x="5483" y="11096"/>
                    <a:pt x="5325" y="11253"/>
                    <a:pt x="5136" y="11253"/>
                  </a:cubicBezTo>
                  <a:lnTo>
                    <a:pt x="3718" y="11253"/>
                  </a:lnTo>
                  <a:cubicBezTo>
                    <a:pt x="3529" y="11253"/>
                    <a:pt x="3372" y="11096"/>
                    <a:pt x="3372" y="10907"/>
                  </a:cubicBezTo>
                  <a:lnTo>
                    <a:pt x="3372" y="10529"/>
                  </a:lnTo>
                  <a:close/>
                  <a:moveTo>
                    <a:pt x="4318" y="0"/>
                  </a:moveTo>
                  <a:cubicBezTo>
                    <a:pt x="4056" y="0"/>
                    <a:pt x="3792" y="23"/>
                    <a:pt x="3529" y="69"/>
                  </a:cubicBezTo>
                  <a:cubicBezTo>
                    <a:pt x="1954" y="384"/>
                    <a:pt x="631" y="1707"/>
                    <a:pt x="284" y="3314"/>
                  </a:cubicBezTo>
                  <a:cubicBezTo>
                    <a:pt x="1" y="4637"/>
                    <a:pt x="379" y="6023"/>
                    <a:pt x="1261" y="7000"/>
                  </a:cubicBezTo>
                  <a:cubicBezTo>
                    <a:pt x="1702" y="7536"/>
                    <a:pt x="1986" y="8166"/>
                    <a:pt x="1986" y="8796"/>
                  </a:cubicBezTo>
                  <a:lnTo>
                    <a:pt x="1986" y="9489"/>
                  </a:lnTo>
                  <a:cubicBezTo>
                    <a:pt x="1986" y="9961"/>
                    <a:pt x="2269" y="10371"/>
                    <a:pt x="2679" y="10466"/>
                  </a:cubicBezTo>
                  <a:lnTo>
                    <a:pt x="2679" y="10907"/>
                  </a:lnTo>
                  <a:cubicBezTo>
                    <a:pt x="2679" y="11505"/>
                    <a:pt x="3151" y="11978"/>
                    <a:pt x="3750" y="11978"/>
                  </a:cubicBezTo>
                  <a:lnTo>
                    <a:pt x="5168" y="11978"/>
                  </a:lnTo>
                  <a:cubicBezTo>
                    <a:pt x="5766" y="11978"/>
                    <a:pt x="6239" y="11505"/>
                    <a:pt x="6239" y="10907"/>
                  </a:cubicBezTo>
                  <a:lnTo>
                    <a:pt x="6239" y="10466"/>
                  </a:lnTo>
                  <a:cubicBezTo>
                    <a:pt x="6617" y="10308"/>
                    <a:pt x="6963" y="9930"/>
                    <a:pt x="6963" y="9489"/>
                  </a:cubicBezTo>
                  <a:lnTo>
                    <a:pt x="6963" y="8796"/>
                  </a:lnTo>
                  <a:cubicBezTo>
                    <a:pt x="6963" y="8166"/>
                    <a:pt x="7184" y="7536"/>
                    <a:pt x="7656" y="6969"/>
                  </a:cubicBezTo>
                  <a:cubicBezTo>
                    <a:pt x="8318" y="6212"/>
                    <a:pt x="8696" y="5236"/>
                    <a:pt x="8696" y="4228"/>
                  </a:cubicBezTo>
                  <a:cubicBezTo>
                    <a:pt x="8633" y="2967"/>
                    <a:pt x="8097" y="1739"/>
                    <a:pt x="7058" y="951"/>
                  </a:cubicBezTo>
                  <a:cubicBezTo>
                    <a:pt x="6285" y="328"/>
                    <a:pt x="5314" y="0"/>
                    <a:pt x="43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4644;p79">
              <a:extLst>
                <a:ext uri="{FF2B5EF4-FFF2-40B4-BE49-F238E27FC236}">
                  <a16:creationId xmlns:a16="http://schemas.microsoft.com/office/drawing/2014/main" id="{B04C52A0-72B4-4122-ADBF-9C2128698D4B}"/>
                </a:ext>
              </a:extLst>
            </p:cNvPr>
            <p:cNvSpPr/>
            <p:nvPr/>
          </p:nvSpPr>
          <p:spPr>
            <a:xfrm>
              <a:off x="-49786250" y="2422325"/>
              <a:ext cx="36250" cy="17350"/>
            </a:xfrm>
            <a:custGeom>
              <a:avLst/>
              <a:gdLst/>
              <a:ahLst/>
              <a:cxnLst/>
              <a:rect l="l" t="t" r="r" b="b"/>
              <a:pathLst>
                <a:path w="1450" h="694" extrusionOk="0">
                  <a:moveTo>
                    <a:pt x="379" y="1"/>
                  </a:moveTo>
                  <a:cubicBezTo>
                    <a:pt x="158" y="1"/>
                    <a:pt x="0" y="158"/>
                    <a:pt x="0" y="347"/>
                  </a:cubicBezTo>
                  <a:cubicBezTo>
                    <a:pt x="0" y="536"/>
                    <a:pt x="158" y="694"/>
                    <a:pt x="379" y="694"/>
                  </a:cubicBezTo>
                  <a:lnTo>
                    <a:pt x="1072" y="694"/>
                  </a:lnTo>
                  <a:cubicBezTo>
                    <a:pt x="1261" y="694"/>
                    <a:pt x="1418" y="536"/>
                    <a:pt x="1418" y="347"/>
                  </a:cubicBezTo>
                  <a:cubicBezTo>
                    <a:pt x="1450" y="127"/>
                    <a:pt x="1261"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4645;p79">
              <a:extLst>
                <a:ext uri="{FF2B5EF4-FFF2-40B4-BE49-F238E27FC236}">
                  <a16:creationId xmlns:a16="http://schemas.microsoft.com/office/drawing/2014/main" id="{5CD6799A-E54F-4EE8-8583-B814C17DC591}"/>
                </a:ext>
              </a:extLst>
            </p:cNvPr>
            <p:cNvSpPr/>
            <p:nvPr/>
          </p:nvSpPr>
          <p:spPr>
            <a:xfrm>
              <a:off x="-49783900" y="2362475"/>
              <a:ext cx="31550" cy="30150"/>
            </a:xfrm>
            <a:custGeom>
              <a:avLst/>
              <a:gdLst/>
              <a:ahLst/>
              <a:cxnLst/>
              <a:rect l="l" t="t" r="r" b="b"/>
              <a:pathLst>
                <a:path w="1262" h="1206" extrusionOk="0">
                  <a:moveTo>
                    <a:pt x="391" y="0"/>
                  </a:moveTo>
                  <a:cubicBezTo>
                    <a:pt x="300" y="0"/>
                    <a:pt x="206" y="32"/>
                    <a:pt x="127" y="95"/>
                  </a:cubicBezTo>
                  <a:cubicBezTo>
                    <a:pt x="1" y="221"/>
                    <a:pt x="1" y="441"/>
                    <a:pt x="127" y="599"/>
                  </a:cubicBezTo>
                  <a:lnTo>
                    <a:pt x="631" y="1134"/>
                  </a:lnTo>
                  <a:cubicBezTo>
                    <a:pt x="694" y="1182"/>
                    <a:pt x="781" y="1205"/>
                    <a:pt x="871" y="1205"/>
                  </a:cubicBezTo>
                  <a:cubicBezTo>
                    <a:pt x="962" y="1205"/>
                    <a:pt x="1056" y="1182"/>
                    <a:pt x="1135" y="1134"/>
                  </a:cubicBezTo>
                  <a:cubicBezTo>
                    <a:pt x="1261" y="1008"/>
                    <a:pt x="1261" y="756"/>
                    <a:pt x="1135" y="599"/>
                  </a:cubicBezTo>
                  <a:lnTo>
                    <a:pt x="631" y="95"/>
                  </a:lnTo>
                  <a:cubicBezTo>
                    <a:pt x="568" y="32"/>
                    <a:pt x="481" y="0"/>
                    <a:pt x="3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4646;p79">
              <a:extLst>
                <a:ext uri="{FF2B5EF4-FFF2-40B4-BE49-F238E27FC236}">
                  <a16:creationId xmlns:a16="http://schemas.microsoft.com/office/drawing/2014/main" id="{5EB5BD68-7262-45E8-BC0C-3CCBB98766F5}"/>
                </a:ext>
              </a:extLst>
            </p:cNvPr>
            <p:cNvSpPr/>
            <p:nvPr/>
          </p:nvSpPr>
          <p:spPr>
            <a:xfrm>
              <a:off x="-49783900" y="2468800"/>
              <a:ext cx="31550" cy="30150"/>
            </a:xfrm>
            <a:custGeom>
              <a:avLst/>
              <a:gdLst/>
              <a:ahLst/>
              <a:cxnLst/>
              <a:rect l="l" t="t" r="r" b="b"/>
              <a:pathLst>
                <a:path w="1262" h="1206" extrusionOk="0">
                  <a:moveTo>
                    <a:pt x="871" y="0"/>
                  </a:moveTo>
                  <a:cubicBezTo>
                    <a:pt x="781" y="0"/>
                    <a:pt x="694" y="32"/>
                    <a:pt x="631" y="95"/>
                  </a:cubicBezTo>
                  <a:lnTo>
                    <a:pt x="127" y="599"/>
                  </a:lnTo>
                  <a:cubicBezTo>
                    <a:pt x="1" y="725"/>
                    <a:pt x="1" y="977"/>
                    <a:pt x="127" y="1135"/>
                  </a:cubicBezTo>
                  <a:cubicBezTo>
                    <a:pt x="174" y="1182"/>
                    <a:pt x="261" y="1205"/>
                    <a:pt x="355" y="1205"/>
                  </a:cubicBezTo>
                  <a:cubicBezTo>
                    <a:pt x="450" y="1205"/>
                    <a:pt x="552" y="1182"/>
                    <a:pt x="631" y="1135"/>
                  </a:cubicBezTo>
                  <a:lnTo>
                    <a:pt x="1135" y="599"/>
                  </a:lnTo>
                  <a:cubicBezTo>
                    <a:pt x="1261" y="504"/>
                    <a:pt x="1261" y="252"/>
                    <a:pt x="1135" y="95"/>
                  </a:cubicBezTo>
                  <a:cubicBezTo>
                    <a:pt x="1056" y="32"/>
                    <a:pt x="962" y="0"/>
                    <a:pt x="8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4647;p79">
              <a:extLst>
                <a:ext uri="{FF2B5EF4-FFF2-40B4-BE49-F238E27FC236}">
                  <a16:creationId xmlns:a16="http://schemas.microsoft.com/office/drawing/2014/main" id="{AE51F94A-11EB-4748-A605-00AE167CA990}"/>
                </a:ext>
              </a:extLst>
            </p:cNvPr>
            <p:cNvSpPr/>
            <p:nvPr/>
          </p:nvSpPr>
          <p:spPr>
            <a:xfrm>
              <a:off x="-49520825" y="2421550"/>
              <a:ext cx="35475" cy="18125"/>
            </a:xfrm>
            <a:custGeom>
              <a:avLst/>
              <a:gdLst/>
              <a:ahLst/>
              <a:cxnLst/>
              <a:rect l="l" t="t" r="r" b="b"/>
              <a:pathLst>
                <a:path w="1419" h="725" extrusionOk="0">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4648;p79">
              <a:extLst>
                <a:ext uri="{FF2B5EF4-FFF2-40B4-BE49-F238E27FC236}">
                  <a16:creationId xmlns:a16="http://schemas.microsoft.com/office/drawing/2014/main" id="{EA3887F6-04B8-42CC-98E7-0C9633F446B5}"/>
                </a:ext>
              </a:extLst>
            </p:cNvPr>
            <p:cNvSpPr/>
            <p:nvPr/>
          </p:nvSpPr>
          <p:spPr>
            <a:xfrm>
              <a:off x="-49519250" y="2362475"/>
              <a:ext cx="31525" cy="31325"/>
            </a:xfrm>
            <a:custGeom>
              <a:avLst/>
              <a:gdLst/>
              <a:ahLst/>
              <a:cxnLst/>
              <a:rect l="l" t="t" r="r" b="b"/>
              <a:pathLst>
                <a:path w="1261" h="1253" extrusionOk="0">
                  <a:moveTo>
                    <a:pt x="906" y="0"/>
                  </a:moveTo>
                  <a:cubicBezTo>
                    <a:pt x="812" y="0"/>
                    <a:pt x="709" y="32"/>
                    <a:pt x="631" y="95"/>
                  </a:cubicBezTo>
                  <a:lnTo>
                    <a:pt x="127" y="599"/>
                  </a:lnTo>
                  <a:cubicBezTo>
                    <a:pt x="1" y="725"/>
                    <a:pt x="1" y="945"/>
                    <a:pt x="127" y="1134"/>
                  </a:cubicBezTo>
                  <a:cubicBezTo>
                    <a:pt x="190" y="1213"/>
                    <a:pt x="276" y="1253"/>
                    <a:pt x="367" y="1253"/>
                  </a:cubicBezTo>
                  <a:cubicBezTo>
                    <a:pt x="457" y="1253"/>
                    <a:pt x="552" y="1213"/>
                    <a:pt x="631" y="1134"/>
                  </a:cubicBezTo>
                  <a:lnTo>
                    <a:pt x="1135" y="599"/>
                  </a:lnTo>
                  <a:cubicBezTo>
                    <a:pt x="1261" y="473"/>
                    <a:pt x="1261" y="252"/>
                    <a:pt x="1135" y="95"/>
                  </a:cubicBezTo>
                  <a:cubicBezTo>
                    <a:pt x="1088" y="32"/>
                    <a:pt x="1001" y="0"/>
                    <a:pt x="9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4649;p79">
              <a:extLst>
                <a:ext uri="{FF2B5EF4-FFF2-40B4-BE49-F238E27FC236}">
                  <a16:creationId xmlns:a16="http://schemas.microsoft.com/office/drawing/2014/main" id="{676D7F0F-117A-4580-8BE5-6AAF665B871A}"/>
                </a:ext>
              </a:extLst>
            </p:cNvPr>
            <p:cNvSpPr/>
            <p:nvPr/>
          </p:nvSpPr>
          <p:spPr>
            <a:xfrm>
              <a:off x="-49519250" y="2468800"/>
              <a:ext cx="31525" cy="30150"/>
            </a:xfrm>
            <a:custGeom>
              <a:avLst/>
              <a:gdLst/>
              <a:ahLst/>
              <a:cxnLst/>
              <a:rect l="l" t="t" r="r" b="b"/>
              <a:pathLst>
                <a:path w="1261" h="1206" extrusionOk="0">
                  <a:moveTo>
                    <a:pt x="391" y="0"/>
                  </a:moveTo>
                  <a:cubicBezTo>
                    <a:pt x="300" y="0"/>
                    <a:pt x="205" y="32"/>
                    <a:pt x="127" y="95"/>
                  </a:cubicBezTo>
                  <a:cubicBezTo>
                    <a:pt x="1" y="221"/>
                    <a:pt x="1" y="441"/>
                    <a:pt x="127" y="599"/>
                  </a:cubicBezTo>
                  <a:lnTo>
                    <a:pt x="631" y="1135"/>
                  </a:lnTo>
                  <a:cubicBezTo>
                    <a:pt x="694" y="1182"/>
                    <a:pt x="780" y="1205"/>
                    <a:pt x="871" y="1205"/>
                  </a:cubicBezTo>
                  <a:cubicBezTo>
                    <a:pt x="962" y="1205"/>
                    <a:pt x="1056" y="1182"/>
                    <a:pt x="1135" y="1135"/>
                  </a:cubicBezTo>
                  <a:cubicBezTo>
                    <a:pt x="1261" y="1009"/>
                    <a:pt x="1261" y="756"/>
                    <a:pt x="1135" y="599"/>
                  </a:cubicBezTo>
                  <a:lnTo>
                    <a:pt x="631" y="95"/>
                  </a:lnTo>
                  <a:cubicBezTo>
                    <a:pt x="568" y="32"/>
                    <a:pt x="481" y="0"/>
                    <a:pt x="3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Image 3">
            <a:extLst>
              <a:ext uri="{FF2B5EF4-FFF2-40B4-BE49-F238E27FC236}">
                <a16:creationId xmlns:a16="http://schemas.microsoft.com/office/drawing/2014/main" id="{DF94C975-7F48-4B62-A0FB-FCC810B38529}"/>
              </a:ext>
            </a:extLst>
          </p:cNvPr>
          <p:cNvPicPr>
            <a:picLocks noChangeAspect="1"/>
          </p:cNvPicPr>
          <p:nvPr/>
        </p:nvPicPr>
        <p:blipFill>
          <a:blip r:embed="rId2"/>
          <a:stretch>
            <a:fillRect/>
          </a:stretch>
        </p:blipFill>
        <p:spPr>
          <a:xfrm>
            <a:off x="5071489" y="1357317"/>
            <a:ext cx="3208564" cy="1877179"/>
          </a:xfrm>
          <a:prstGeom prst="rect">
            <a:avLst/>
          </a:prstGeom>
        </p:spPr>
      </p:pic>
      <p:grpSp>
        <p:nvGrpSpPr>
          <p:cNvPr id="23" name="Google Shape;2106;p37">
            <a:extLst>
              <a:ext uri="{FF2B5EF4-FFF2-40B4-BE49-F238E27FC236}">
                <a16:creationId xmlns:a16="http://schemas.microsoft.com/office/drawing/2014/main" id="{333C63B5-5E23-4ABE-9B44-5E0A09188443}"/>
              </a:ext>
            </a:extLst>
          </p:cNvPr>
          <p:cNvGrpSpPr/>
          <p:nvPr/>
        </p:nvGrpSpPr>
        <p:grpSpPr>
          <a:xfrm>
            <a:off x="8780532" y="4840793"/>
            <a:ext cx="268218" cy="302707"/>
            <a:chOff x="731647" y="573573"/>
            <a:chExt cx="635100" cy="734640"/>
          </a:xfrm>
        </p:grpSpPr>
        <p:grpSp>
          <p:nvGrpSpPr>
            <p:cNvPr id="24" name="Google Shape;2107;p37">
              <a:extLst>
                <a:ext uri="{FF2B5EF4-FFF2-40B4-BE49-F238E27FC236}">
                  <a16:creationId xmlns:a16="http://schemas.microsoft.com/office/drawing/2014/main" id="{FCA75998-81E5-4246-A3B3-6F2F6A11D18F}"/>
                </a:ext>
              </a:extLst>
            </p:cNvPr>
            <p:cNvGrpSpPr/>
            <p:nvPr/>
          </p:nvGrpSpPr>
          <p:grpSpPr>
            <a:xfrm>
              <a:off x="731647" y="573573"/>
              <a:ext cx="635100" cy="635100"/>
              <a:chOff x="917231" y="750460"/>
              <a:chExt cx="635100" cy="635100"/>
            </a:xfrm>
          </p:grpSpPr>
          <p:sp>
            <p:nvSpPr>
              <p:cNvPr id="29" name="Google Shape;2108;p37">
                <a:extLst>
                  <a:ext uri="{FF2B5EF4-FFF2-40B4-BE49-F238E27FC236}">
                    <a16:creationId xmlns:a16="http://schemas.microsoft.com/office/drawing/2014/main" id="{8FC6847F-DC77-4060-A2B4-E6475E7FE2AD}"/>
                  </a:ext>
                </a:extLst>
              </p:cNvPr>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109;p37">
                <a:extLst>
                  <a:ext uri="{FF2B5EF4-FFF2-40B4-BE49-F238E27FC236}">
                    <a16:creationId xmlns:a16="http://schemas.microsoft.com/office/drawing/2014/main" id="{ED1D4AD7-4BFE-40B8-882F-EE6A448B2A9E}"/>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MA" b="1" dirty="0">
                    <a:solidFill>
                      <a:schemeClr val="bg1"/>
                    </a:solidFill>
                  </a:rPr>
                  <a:t>0</a:t>
                </a:r>
                <a:endParaRPr b="1" dirty="0">
                  <a:solidFill>
                    <a:schemeClr val="bg1"/>
                  </a:solidFill>
                </a:endParaRPr>
              </a:p>
            </p:txBody>
          </p:sp>
        </p:grpSp>
        <p:grpSp>
          <p:nvGrpSpPr>
            <p:cNvPr id="25" name="Google Shape;2110;p37">
              <a:extLst>
                <a:ext uri="{FF2B5EF4-FFF2-40B4-BE49-F238E27FC236}">
                  <a16:creationId xmlns:a16="http://schemas.microsoft.com/office/drawing/2014/main" id="{4DC27544-CA18-4CB4-9D64-936E0D14F0AF}"/>
                </a:ext>
              </a:extLst>
            </p:cNvPr>
            <p:cNvGrpSpPr/>
            <p:nvPr/>
          </p:nvGrpSpPr>
          <p:grpSpPr>
            <a:xfrm>
              <a:off x="961679" y="1281213"/>
              <a:ext cx="175013" cy="27000"/>
              <a:chOff x="5662375" y="212375"/>
              <a:chExt cx="175013" cy="27000"/>
            </a:xfrm>
          </p:grpSpPr>
          <p:sp>
            <p:nvSpPr>
              <p:cNvPr id="26" name="Google Shape;2111;p37">
                <a:extLst>
                  <a:ext uri="{FF2B5EF4-FFF2-40B4-BE49-F238E27FC236}">
                    <a16:creationId xmlns:a16="http://schemas.microsoft.com/office/drawing/2014/main" id="{3D97929B-3564-4923-98DC-58F6B2694FE4}"/>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7" name="Google Shape;2112;p37">
                <a:extLst>
                  <a:ext uri="{FF2B5EF4-FFF2-40B4-BE49-F238E27FC236}">
                    <a16:creationId xmlns:a16="http://schemas.microsoft.com/office/drawing/2014/main" id="{EEBA3F0A-E1EC-4FC7-B38D-45EA94EA8AA9}"/>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8" name="Google Shape;2113;p37">
                <a:extLst>
                  <a:ext uri="{FF2B5EF4-FFF2-40B4-BE49-F238E27FC236}">
                    <a16:creationId xmlns:a16="http://schemas.microsoft.com/office/drawing/2014/main" id="{99D5EA72-D380-4C44-882B-071EB99BB406}"/>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grpSp>
        <p:nvGrpSpPr>
          <p:cNvPr id="31" name="Google Shape;2106;p37">
            <a:extLst>
              <a:ext uri="{FF2B5EF4-FFF2-40B4-BE49-F238E27FC236}">
                <a16:creationId xmlns:a16="http://schemas.microsoft.com/office/drawing/2014/main" id="{C2ABB65D-E487-4DEC-BECF-501E7F75FC33}"/>
              </a:ext>
            </a:extLst>
          </p:cNvPr>
          <p:cNvGrpSpPr/>
          <p:nvPr/>
        </p:nvGrpSpPr>
        <p:grpSpPr>
          <a:xfrm>
            <a:off x="8492462" y="4840793"/>
            <a:ext cx="268218" cy="302707"/>
            <a:chOff x="731647" y="573573"/>
            <a:chExt cx="635100" cy="734640"/>
          </a:xfrm>
        </p:grpSpPr>
        <p:grpSp>
          <p:nvGrpSpPr>
            <p:cNvPr id="32" name="Google Shape;2107;p37">
              <a:extLst>
                <a:ext uri="{FF2B5EF4-FFF2-40B4-BE49-F238E27FC236}">
                  <a16:creationId xmlns:a16="http://schemas.microsoft.com/office/drawing/2014/main" id="{E8575844-869A-4DEC-95E1-59E9AA13E18E}"/>
                </a:ext>
              </a:extLst>
            </p:cNvPr>
            <p:cNvGrpSpPr/>
            <p:nvPr/>
          </p:nvGrpSpPr>
          <p:grpSpPr>
            <a:xfrm>
              <a:off x="731647" y="573573"/>
              <a:ext cx="635100" cy="635100"/>
              <a:chOff x="917231" y="750460"/>
              <a:chExt cx="635100" cy="635100"/>
            </a:xfrm>
          </p:grpSpPr>
          <p:sp>
            <p:nvSpPr>
              <p:cNvPr id="37" name="Google Shape;2108;p37">
                <a:extLst>
                  <a:ext uri="{FF2B5EF4-FFF2-40B4-BE49-F238E27FC236}">
                    <a16:creationId xmlns:a16="http://schemas.microsoft.com/office/drawing/2014/main" id="{449247D0-74DA-4389-A75A-F120FF96DB54}"/>
                  </a:ext>
                </a:extLst>
              </p:cNvPr>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09;p37">
                <a:extLst>
                  <a:ext uri="{FF2B5EF4-FFF2-40B4-BE49-F238E27FC236}">
                    <a16:creationId xmlns:a16="http://schemas.microsoft.com/office/drawing/2014/main" id="{27AF6DFC-2628-44B8-9AF3-AC454B2FDA2C}"/>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MA" b="1" dirty="0">
                    <a:solidFill>
                      <a:schemeClr val="bg1"/>
                    </a:solidFill>
                  </a:rPr>
                  <a:t>1</a:t>
                </a:r>
                <a:endParaRPr b="1" dirty="0">
                  <a:solidFill>
                    <a:schemeClr val="bg1"/>
                  </a:solidFill>
                </a:endParaRPr>
              </a:p>
            </p:txBody>
          </p:sp>
        </p:grpSp>
        <p:grpSp>
          <p:nvGrpSpPr>
            <p:cNvPr id="33" name="Google Shape;2110;p37">
              <a:extLst>
                <a:ext uri="{FF2B5EF4-FFF2-40B4-BE49-F238E27FC236}">
                  <a16:creationId xmlns:a16="http://schemas.microsoft.com/office/drawing/2014/main" id="{6CD10ECD-74DA-4604-8CB0-63CD1A5D61DE}"/>
                </a:ext>
              </a:extLst>
            </p:cNvPr>
            <p:cNvGrpSpPr/>
            <p:nvPr/>
          </p:nvGrpSpPr>
          <p:grpSpPr>
            <a:xfrm>
              <a:off x="961679" y="1281213"/>
              <a:ext cx="175013" cy="27000"/>
              <a:chOff x="5662375" y="212375"/>
              <a:chExt cx="175013" cy="27000"/>
            </a:xfrm>
          </p:grpSpPr>
          <p:sp>
            <p:nvSpPr>
              <p:cNvPr id="34" name="Google Shape;2111;p37">
                <a:extLst>
                  <a:ext uri="{FF2B5EF4-FFF2-40B4-BE49-F238E27FC236}">
                    <a16:creationId xmlns:a16="http://schemas.microsoft.com/office/drawing/2014/main" id="{A22BBC67-5F92-47F3-B44E-65609E3583D2}"/>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5" name="Google Shape;2112;p37">
                <a:extLst>
                  <a:ext uri="{FF2B5EF4-FFF2-40B4-BE49-F238E27FC236}">
                    <a16:creationId xmlns:a16="http://schemas.microsoft.com/office/drawing/2014/main" id="{64C52799-6449-4E39-A364-16B92835DA27}"/>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6" name="Google Shape;2113;p37">
                <a:extLst>
                  <a:ext uri="{FF2B5EF4-FFF2-40B4-BE49-F238E27FC236}">
                    <a16:creationId xmlns:a16="http://schemas.microsoft.com/office/drawing/2014/main" id="{31DE4C5B-97CE-487B-858B-FC7F44A881F7}"/>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spTree>
    <p:extLst>
      <p:ext uri="{BB962C8B-B14F-4D97-AF65-F5344CB8AC3E}">
        <p14:creationId xmlns:p14="http://schemas.microsoft.com/office/powerpoint/2010/main" val="904536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9"/>
                                        </p:tgtEl>
                                        <p:attrNameLst>
                                          <p:attrName>style.visibility</p:attrName>
                                        </p:attrNameLst>
                                      </p:cBhvr>
                                      <p:to>
                                        <p:strVal val="visible"/>
                                      </p:to>
                                    </p:set>
                                    <p:anim calcmode="lin" valueType="num">
                                      <p:cBhvr additive="base">
                                        <p:cTn id="7" dur="500" fill="hold"/>
                                        <p:tgtEl>
                                          <p:spTgt spid="269"/>
                                        </p:tgtEl>
                                        <p:attrNameLst>
                                          <p:attrName>ppt_x</p:attrName>
                                        </p:attrNameLst>
                                      </p:cBhvr>
                                      <p:tavLst>
                                        <p:tav tm="0">
                                          <p:val>
                                            <p:strVal val="#ppt_x"/>
                                          </p:val>
                                        </p:tav>
                                        <p:tav tm="100000">
                                          <p:val>
                                            <p:strVal val="#ppt_x"/>
                                          </p:val>
                                        </p:tav>
                                      </p:tavLst>
                                    </p:anim>
                                    <p:anim calcmode="lin" valueType="num">
                                      <p:cBhvr additive="base">
                                        <p:cTn id="8" dur="500" fill="hold"/>
                                        <p:tgtEl>
                                          <p:spTgt spid="2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 grpId="0"/>
    </p:bldLst>
  </p:timing>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4800</TotalTime>
  <Words>506</Words>
  <Application>Microsoft Office PowerPoint</Application>
  <PresentationFormat>On-screen Show (16:9)</PresentationFormat>
  <Paragraphs>77</Paragraphs>
  <Slides>14</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Barlow Semi Condensed Medium</vt:lpstr>
      <vt:lpstr>Barlow Semi Condensed</vt:lpstr>
      <vt:lpstr>Calibri</vt:lpstr>
      <vt:lpstr>Source Sans Pro</vt:lpstr>
      <vt:lpstr>Palatino Linotype</vt:lpstr>
      <vt:lpstr>Arial</vt:lpstr>
      <vt:lpstr>Wingdings</vt:lpstr>
      <vt:lpstr>Oswald</vt:lpstr>
      <vt:lpstr>Fjalla One</vt:lpstr>
      <vt:lpstr>Technology Consulting by Slidesgo</vt:lpstr>
      <vt:lpstr>PowerPoint Presentation</vt:lpstr>
      <vt:lpstr>Plan de Présentation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khaoula msis</dc:creator>
  <cp:lastModifiedBy>HP Elitebook</cp:lastModifiedBy>
  <cp:revision>218</cp:revision>
  <dcterms:modified xsi:type="dcterms:W3CDTF">2023-12-13T05:51:09Z</dcterms:modified>
</cp:coreProperties>
</file>