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387022bc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387022bc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ebf5443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ebf5443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387022b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387022b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387022bc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387022bc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387022bc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387022bc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387022bc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387022bc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387022bc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387022bc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387022bc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387022bc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387022bc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387022bc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solidFill>
            <a:srgbClr val="EFEFEF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</a:rPr>
              <a:t>Supply Chain</a:t>
            </a:r>
            <a:endParaRPr>
              <a:solidFill>
                <a:srgbClr val="134F5C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next year yield</a:t>
            </a:r>
            <a:endParaRPr/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500575" y="4682150"/>
            <a:ext cx="2857500" cy="3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By- 4708 Manash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00000"/>
            <a:ext cx="4572000" cy="35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747" y="650225"/>
            <a:ext cx="4919099" cy="38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Train_data.csv - </a:t>
            </a:r>
            <a:r>
              <a:rPr lang="en" sz="1050">
                <a:solidFill>
                  <a:schemeClr val="dk1"/>
                </a:solidFill>
              </a:rPr>
              <a:t>(20216100, 4) 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Farm_data.csv - (1449, 6)                  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Train_</a:t>
            </a:r>
            <a:r>
              <a:rPr lang="en" sz="1050">
                <a:solidFill>
                  <a:schemeClr val="dk1"/>
                </a:solidFill>
              </a:rPr>
              <a:t>w</a:t>
            </a:r>
            <a:r>
              <a:rPr lang="en" sz="1050">
                <a:solidFill>
                  <a:schemeClr val="dk1"/>
                </a:solidFill>
              </a:rPr>
              <a:t>eather.csv - (139773, 9)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Merged Traindata.csv - (20216100, 16)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the dataset has 20 Million rows, computation was slow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525475"/>
            <a:ext cx="3804225" cy="23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042" y="769675"/>
            <a:ext cx="351526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5552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025" y="1152475"/>
            <a:ext cx="3838274" cy="30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03" y="1017725"/>
            <a:ext cx="3822199" cy="354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7725"/>
            <a:ext cx="4265299" cy="30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83994"/>
            <a:ext cx="8520599" cy="1541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5950" y="2446425"/>
            <a:ext cx="4421296" cy="227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Merged the train, farm and weather dataset using merge.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Dropped</a:t>
            </a:r>
            <a:r>
              <a:rPr lang="en"/>
              <a:t> few columns (more than 50% of missing values)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Imputed missing values with median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Label encoding categorical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Standardizing the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Performing train-test split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Applying Random Forest for model building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RMSE as metric (0.279)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Generating prediction for test_data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Uploading </a:t>
            </a:r>
            <a:r>
              <a:rPr lang="en"/>
              <a:t>submission.csv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Leaderboard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62" y="1271450"/>
            <a:ext cx="8444676" cy="27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mitigated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Merged issue - duplicates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Runtime crash - 20% of data and batch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Creating submission file - concat()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Future improvement</a:t>
            </a:r>
            <a:endParaRPr b="1" sz="19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Batch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Hyperparameter tuning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Bagging techniques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