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5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8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5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70F3-A63B-4C24-9324-4E30F7A7ADC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1F43-28A9-4D2D-913A-2FF3396E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6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kmader/skin-cancer-mnist-ham1000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623493"/>
            <a:ext cx="1666228" cy="408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37" y="2521188"/>
            <a:ext cx="1589005" cy="400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58" y="3082128"/>
            <a:ext cx="1350047" cy="282282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16200000" flipH="1">
            <a:off x="3540397" y="2649988"/>
            <a:ext cx="319951" cy="864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903" y="3394737"/>
            <a:ext cx="1603854" cy="415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903" y="4192115"/>
            <a:ext cx="3360226" cy="485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436" y="5058844"/>
            <a:ext cx="3163159" cy="3712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6719788" y="4656444"/>
            <a:ext cx="5472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download:</a:t>
            </a:r>
          </a:p>
          <a:p>
            <a:r>
              <a:rPr lang="en-IN" dirty="0" smtClean="0"/>
              <a:t>🧬 Top Skin Disease Datasets on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1. </a:t>
            </a:r>
            <a:r>
              <a:rPr lang="en-IN" dirty="0" smtClean="0">
                <a:hlinkClick r:id="rId8"/>
              </a:rPr>
              <a:t>HAM10000 Skin Lesion Dataset</a:t>
            </a:r>
            <a:endParaRPr lang="en-IN" dirty="0" smtClean="0"/>
          </a:p>
          <a:p>
            <a:r>
              <a:rPr lang="en-IN" dirty="0" smtClean="0"/>
              <a:t>📸 10,000+ </a:t>
            </a:r>
            <a:r>
              <a:rPr lang="en-IN" dirty="0" err="1" smtClean="0"/>
              <a:t>dermatoscopic</a:t>
            </a:r>
            <a:r>
              <a:rPr lang="en-IN" dirty="0" smtClean="0"/>
              <a:t> images</a:t>
            </a:r>
          </a:p>
          <a:p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5987748" y="4973744"/>
            <a:ext cx="695061" cy="54146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650123" y="1031886"/>
            <a:ext cx="0" cy="499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123" y="2721671"/>
            <a:ext cx="83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62029" y="3602645"/>
            <a:ext cx="83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50123" y="4434699"/>
            <a:ext cx="83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65889" y="5180752"/>
            <a:ext cx="83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471" y="1692529"/>
            <a:ext cx="1470201" cy="3593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3245" y="2272866"/>
            <a:ext cx="1129130" cy="306831"/>
          </a:xfrm>
          <a:prstGeom prst="rect">
            <a:avLst/>
          </a:prstGeom>
        </p:spPr>
      </p:pic>
      <p:cxnSp>
        <p:nvCxnSpPr>
          <p:cNvPr id="34" name="Elbow Connector 33"/>
          <p:cNvCxnSpPr/>
          <p:nvPr/>
        </p:nvCxnSpPr>
        <p:spPr>
          <a:xfrm rot="16200000" flipH="1">
            <a:off x="3511128" y="1806956"/>
            <a:ext cx="319951" cy="864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2029" y="1912375"/>
            <a:ext cx="83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3540398" y="2649989"/>
            <a:ext cx="319951" cy="86428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50124" y="1031887"/>
            <a:ext cx="0" cy="4990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50124" y="2721672"/>
            <a:ext cx="8331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62030" y="3602646"/>
            <a:ext cx="8331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50124" y="4434700"/>
            <a:ext cx="8331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65890" y="5180753"/>
            <a:ext cx="8331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3511129" y="1806957"/>
            <a:ext cx="319951" cy="86428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62030" y="1912376"/>
            <a:ext cx="8331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Moula Sab Pinjar</dc:creator>
  <cp:lastModifiedBy>Moula Sab Pinjar</cp:lastModifiedBy>
  <cp:revision>9</cp:revision>
  <dcterms:created xsi:type="dcterms:W3CDTF">2025-08-27T08:31:20Z</dcterms:created>
  <dcterms:modified xsi:type="dcterms:W3CDTF">2025-08-28T18:28:07Z</dcterms:modified>
</cp:coreProperties>
</file>