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slidemak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Educational Organisation Using Servicenow With Pictures</a:t>
            </a:r>
            <a:endParaRPr lang="en-US" sz="3000" dirty="0"/>
          </a:p>
        </p:txBody>
      </p:sp>
      <p:sp>
        <p:nvSpPr>
          <p:cNvPr id="3" name="Text 1">
            <a:hlinkClick r:id="rId1" tooltip="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b="0" u="sng" dirty="0">
                <a:solidFill>
                  <a:srgbClr val="357EC7"/>
                </a:solidFill>
                <a:latin typeface="Optima" pitchFamily="34" charset="0"/>
                <a:ea typeface="Optima" pitchFamily="34" charset="-122"/>
                <a:cs typeface="Optima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SlideMake.com</a:t>
            </a:r>
            <a:endParaRPr lang="en-US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Benefits of Using ServiceNow in Education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Your first bullet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Increased efficiency, transparency, and student engagement are key advantages.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Your third bullet</a:t>
            </a:r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Future Perspectives and Conclusion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Your first bullet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Educational organizations can further integrate AI and machine learning for predictive analytics.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Your third bullet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ServiceNow in Education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Your first bullet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ServiceNow is a powerful platform that streamlines administrative and operational processes for educational institutions.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Your third bullet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Key Challenges in Educational Management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Your first bullet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Educational organizations face complex administrative tasks, including student records, admissions, and facilities management.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Your third bullet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ServiceNow's Role in Streamlining Operations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Your first bullet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ServiceNow provides a unified platform to manage IT, HR, facilities, and student services effectively.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Your third bullet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Student Self-Service Portal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Your first bullet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Students can access their records, register for courses, and request support through a user-friendly portal.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Your third bullet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Automating Admissions and Enrollment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Your first bullet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ServiceNow automates application processing, document verification, and admission notifications.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Your third bullet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Facilities and Asset Management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Your first bullet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Organizations can track maintenance requests, allocate resources, and monitor assets efficiently.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Your third bullet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Staff and Faculty Service Support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Your first bullet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Employees have access to HR services, IT support, and administrative assistance via ServiceNow.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Your third bullet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Analytics and Reporting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Your first bullet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ServiceNow provides comprehensive dashboards to monitor operational metrics.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Your third bullet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Educational Organisation Using Servicenow With Pictures</dc:title>
  <dc:subject>Educational Organisation Using Servicenow With Pictures</dc:subject>
  <dc:creator>SlideMake.com</dc:creator>
  <cp:lastModifiedBy>SlideMake.com</cp:lastModifiedBy>
  <cp:revision>1</cp:revision>
  <dcterms:created xsi:type="dcterms:W3CDTF">2025-06-28T13:55:36Z</dcterms:created>
  <dcterms:modified xsi:type="dcterms:W3CDTF">2025-06-28T13:55:36Z</dcterms:modified>
</cp:coreProperties>
</file>