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F2439F1-16C7-4F34-9771-204111A04785}">
  <a:tblStyle styleId="{2F2439F1-16C7-4F34-9771-204111A047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8603508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860350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860350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860350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049215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049215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860350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860350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8603508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8603508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8603508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8603508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8603508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8603508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8603508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8603508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373831" y="45383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200"/>
            </a:lvl1pPr>
            <a:lvl2pPr lvl="1">
              <a:buNone/>
              <a:defRPr b="1" sz="1200"/>
            </a:lvl2pPr>
            <a:lvl3pPr lvl="2">
              <a:buNone/>
              <a:defRPr b="1" sz="1200"/>
            </a:lvl3pPr>
            <a:lvl4pPr lvl="3">
              <a:buNone/>
              <a:defRPr b="1" sz="1200"/>
            </a:lvl4pPr>
            <a:lvl5pPr lvl="4">
              <a:buNone/>
              <a:defRPr b="1" sz="1200"/>
            </a:lvl5pPr>
            <a:lvl6pPr lvl="5">
              <a:buNone/>
              <a:defRPr b="1" sz="1200"/>
            </a:lvl6pPr>
            <a:lvl7pPr lvl="6">
              <a:buNone/>
              <a:defRPr b="1" sz="1200"/>
            </a:lvl7pPr>
            <a:lvl8pPr lvl="7">
              <a:buNone/>
              <a:defRPr b="1" sz="1200"/>
            </a:lvl8pPr>
            <a:lvl9pPr lvl="8">
              <a:buNone/>
              <a:defRPr b="1"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FABOP directory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54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 de fin de projet - 5 Avril 2019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625" y="3187013"/>
            <a:ext cx="32385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 / 9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702" y="3327125"/>
            <a:ext cx="1651687" cy="165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Contexte du projet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Gestion de projet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Répartition des tâches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Les difficultés rencontrées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Avancement du projet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Tâches restantes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Conclusion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373831" y="45383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 / 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du projet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875"/>
            <a:ext cx="6377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Optimisation de la gestion de l’association, de ses effectifs, de ses participants...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Développement d’une application de gestion d’annuaire pour remplacer l’ancien système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373831" y="45383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 / 9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15585" r="15454" t="0"/>
          <a:stretch/>
        </p:blipFill>
        <p:spPr>
          <a:xfrm>
            <a:off x="6689150" y="410000"/>
            <a:ext cx="22333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projet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373831" y="45383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 / 9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924050"/>
            <a:ext cx="57150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</a:t>
            </a:r>
            <a:endParaRPr/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311700" y="101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{2F2439F1-16C7-4F34-9771-204111A04785}</a:tableStyleId>
              </a:tblPr>
              <a:tblGrid>
                <a:gridCol w="2524950"/>
                <a:gridCol w="5995650"/>
              </a:tblGrid>
              <a:tr h="54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Tâches effectuées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4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Clément PANNETIER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Affectation dynamique des tags / représentations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Amélioration des filtres et du tri des tableaux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Suppression dynamique des champs des tableaux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Nolan PARDE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Authentification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Gestion des rôles et accès qui en découlent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Gestion des logs et des reverts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Système d’importation de données utilisateurs  (CSV)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Bineta DIALLO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Représentation et gestion des données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Système d’exportation des données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373831" y="45383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 / 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rencontrées</a:t>
            </a:r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311700" y="123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{2F2439F1-16C7-4F34-9771-204111A04785}</a:tableStyleId>
              </a:tblPr>
              <a:tblGrid>
                <a:gridCol w="2668125"/>
                <a:gridCol w="5942700"/>
              </a:tblGrid>
              <a:tr h="9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Clément PANNETIER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Prise en main du projet (Gestion de projet / Architecture)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Ajout dynamique d’entités en JavaScript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Gestion des modèles de document (MongoDB)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Nolan PARDE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Prise en main du projet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Architecture mise en place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5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Bineta DIALLO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Prise en main du projet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373831" y="45383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 / 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Avancement du projet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Bundle 1: Gestion des données										80%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Bundle 2: Gestion des accès et sécurité								90 %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Bundle 3: Système import / export									65 %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Bundle 4: Sécurité et intégrité										0%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373831" y="45383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 / 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tâches restantes à faire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Terminer les bundles 1 à 3 : </a:t>
            </a:r>
            <a:r>
              <a:rPr lang="fr"/>
              <a:t>fonctionnalités les plus importantes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Déployer l’application sur le site lfovdl.com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Commencer le Bundle 4 (chiffrement des données)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73831" y="45383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 / 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 / 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