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4" r:id="rId1"/>
  </p:sldMasterIdLst>
  <p:sldIdLst>
    <p:sldId id="256" r:id="rId2"/>
    <p:sldId id="257" r:id="rId3"/>
    <p:sldId id="287" r:id="rId4"/>
    <p:sldId id="258" r:id="rId5"/>
    <p:sldId id="259" r:id="rId6"/>
    <p:sldId id="260" r:id="rId7"/>
    <p:sldId id="289" r:id="rId8"/>
    <p:sldId id="290" r:id="rId9"/>
    <p:sldId id="291" r:id="rId10"/>
    <p:sldId id="288" r:id="rId11"/>
    <p:sldId id="262" r:id="rId12"/>
    <p:sldId id="263" r:id="rId13"/>
    <p:sldId id="264" r:id="rId14"/>
    <p:sldId id="265" r:id="rId15"/>
    <p:sldId id="292" r:id="rId16"/>
    <p:sldId id="295" r:id="rId17"/>
    <p:sldId id="270" r:id="rId18"/>
    <p:sldId id="272" r:id="rId19"/>
    <p:sldId id="273" r:id="rId20"/>
    <p:sldId id="274" r:id="rId21"/>
    <p:sldId id="275" r:id="rId22"/>
    <p:sldId id="278" r:id="rId23"/>
    <p:sldId id="280" r:id="rId24"/>
    <p:sldId id="294" r:id="rId25"/>
    <p:sldId id="293" r:id="rId26"/>
    <p:sldId id="282" r:id="rId27"/>
    <p:sldId id="283" r:id="rId28"/>
    <p:sldId id="286" r:id="rId2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p:cViewPr varScale="1">
        <p:scale>
          <a:sx n="107" d="100"/>
          <a:sy n="107" d="100"/>
        </p:scale>
        <p:origin x="35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230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143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750055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3064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4982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8864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712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19947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7237"/>
            <a:ext cx="836289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082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5296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6579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6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1832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1868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701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780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634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10/26/2023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08123654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background-book-stack-books-close-up-1148399/"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77184"/>
            <a:ext cx="9067800" cy="659155"/>
          </a:xfrm>
          <a:prstGeom prst="rect">
            <a:avLst/>
          </a:prstGeom>
        </p:spPr>
        <p:txBody>
          <a:bodyPr vert="horz" wrap="square" lIns="0" tIns="12700" rIns="0" bIns="0" rtlCol="0">
            <a:spAutoFit/>
          </a:bodyPr>
          <a:lstStyle/>
          <a:p>
            <a:pPr marL="12700">
              <a:lnSpc>
                <a:spcPct val="100000"/>
              </a:lnSpc>
              <a:spcBef>
                <a:spcPts val="100"/>
              </a:spcBef>
            </a:pPr>
            <a:r>
              <a:rPr lang="en-GB" sz="3200" dirty="0">
                <a:latin typeface="Bahnschrift SemiBold SemiConden" panose="020B0502040204020203" pitchFamily="34" charset="0"/>
              </a:rPr>
              <a:t>BOOK</a:t>
            </a:r>
            <a:r>
              <a:rPr lang="en-GB" sz="4200" dirty="0">
                <a:latin typeface="Bahnschrift SemiBold SemiConden" panose="020B0502040204020203" pitchFamily="34" charset="0"/>
              </a:rPr>
              <a:t> </a:t>
            </a:r>
            <a:r>
              <a:rPr lang="en-GB" sz="3200" dirty="0">
                <a:latin typeface="Bahnschrift SemiBold SemiConden" panose="020B0502040204020203" pitchFamily="34" charset="0"/>
              </a:rPr>
              <a:t>RECOMMENDATION</a:t>
            </a:r>
            <a:r>
              <a:rPr lang="en-GB" sz="4200" dirty="0">
                <a:latin typeface="Bahnschrift SemiBold SemiConden" panose="020B0502040204020203" pitchFamily="34" charset="0"/>
              </a:rPr>
              <a:t> </a:t>
            </a:r>
            <a:r>
              <a:rPr lang="en-GB" sz="3200" dirty="0">
                <a:latin typeface="Bahnschrift SemiBold SemiConden" panose="020B0502040204020203" pitchFamily="34" charset="0"/>
              </a:rPr>
              <a:t>SYSTEM</a:t>
            </a:r>
            <a:endParaRPr sz="3200" dirty="0">
              <a:latin typeface="Bahnschrift SemiBold SemiConden" panose="020B0502040204020203" pitchFamily="34" charset="0"/>
            </a:endParaRPr>
          </a:p>
        </p:txBody>
      </p:sp>
      <p:pic>
        <p:nvPicPr>
          <p:cNvPr id="6" name="Content Placeholder 5">
            <a:extLst>
              <a:ext uri="{FF2B5EF4-FFF2-40B4-BE49-F238E27FC236}">
                <a16:creationId xmlns:a16="http://schemas.microsoft.com/office/drawing/2014/main" id="{BCC38089-B91A-B6BC-743B-9B20AF2D913A}"/>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73378" y="1"/>
            <a:ext cx="3270622" cy="5143500"/>
          </a:xfrm>
          <a:prstGeom prst="rect">
            <a:avLst/>
          </a:prstGeom>
        </p:spPr>
      </p:pic>
      <p:sp>
        <p:nvSpPr>
          <p:cNvPr id="4" name="object 4"/>
          <p:cNvSpPr txBox="1"/>
          <p:nvPr/>
        </p:nvSpPr>
        <p:spPr>
          <a:xfrm>
            <a:off x="1600200" y="2078425"/>
            <a:ext cx="2087245" cy="1128514"/>
          </a:xfrm>
          <a:prstGeom prst="rect">
            <a:avLst/>
          </a:prstGeom>
        </p:spPr>
        <p:txBody>
          <a:bodyPr vert="horz" wrap="square" lIns="0" tIns="12700" rIns="0" bIns="0" rtlCol="0">
            <a:spAutoFit/>
          </a:bodyPr>
          <a:lstStyle/>
          <a:p>
            <a:pPr algn="ctr">
              <a:lnSpc>
                <a:spcPct val="100000"/>
              </a:lnSpc>
              <a:spcBef>
                <a:spcPts val="100"/>
              </a:spcBef>
            </a:pPr>
            <a:r>
              <a:rPr lang="en-GB" sz="1400" dirty="0">
                <a:latin typeface="Verdana"/>
                <a:cs typeface="Verdana"/>
              </a:rPr>
              <a:t>TEAM-1</a:t>
            </a:r>
          </a:p>
          <a:p>
            <a:pPr algn="ctr">
              <a:lnSpc>
                <a:spcPct val="100000"/>
              </a:lnSpc>
              <a:spcBef>
                <a:spcPts val="100"/>
              </a:spcBef>
            </a:pPr>
            <a:endParaRPr lang="en-GB" sz="1400" dirty="0">
              <a:latin typeface="Verdana"/>
              <a:cs typeface="Verdana"/>
            </a:endParaRPr>
          </a:p>
          <a:p>
            <a:pPr algn="ctr">
              <a:lnSpc>
                <a:spcPct val="100000"/>
              </a:lnSpc>
              <a:spcBef>
                <a:spcPts val="100"/>
              </a:spcBef>
            </a:pPr>
            <a:r>
              <a:rPr lang="en-GB" sz="1400" dirty="0">
                <a:latin typeface="Verdana"/>
                <a:cs typeface="Verdana"/>
              </a:rPr>
              <a:t>MENTOR – NEHA GUPTHA</a:t>
            </a:r>
          </a:p>
          <a:p>
            <a:pPr algn="ctr">
              <a:lnSpc>
                <a:spcPct val="100000"/>
              </a:lnSpc>
              <a:spcBef>
                <a:spcPts val="100"/>
              </a:spcBef>
            </a:pPr>
            <a:endParaRPr lang="en-GB" sz="14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372E974-D37D-41B6-8A1A-7E8625653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0560"/>
            <a:ext cx="4343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2F6F0E-37B4-7988-E072-CCB27925BBFF}"/>
              </a:ext>
            </a:extLst>
          </p:cNvPr>
          <p:cNvSpPr txBox="1"/>
          <p:nvPr/>
        </p:nvSpPr>
        <p:spPr>
          <a:xfrm>
            <a:off x="457200" y="4220170"/>
            <a:ext cx="6664260" cy="923330"/>
          </a:xfrm>
          <a:prstGeom prst="rect">
            <a:avLst/>
          </a:prstGeom>
          <a:noFill/>
        </p:spPr>
        <p:txBody>
          <a:bodyPr wrap="none" rtlCol="0">
            <a:spAutoFit/>
          </a:bodyPr>
          <a:lstStyle/>
          <a:p>
            <a:pPr marL="285750" indent="-285750">
              <a:buFont typeface="Arial" panose="020B0604020202020204" pitchFamily="34" charset="0"/>
              <a:buChar char="•"/>
            </a:pPr>
            <a:r>
              <a:rPr lang="en-US" dirty="0"/>
              <a:t>The most active users are among those in their 20’s to 30’s.</a:t>
            </a:r>
          </a:p>
          <a:p>
            <a:pPr marL="285750" indent="-285750">
              <a:buFont typeface="Arial" panose="020B0604020202020204" pitchFamily="34" charset="0"/>
              <a:buChar char="•"/>
            </a:pPr>
            <a:r>
              <a:rPr lang="en-US" dirty="0"/>
              <a:t>The age range distribution is right skewed.</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2646C1AA-1D6A-5FC5-9177-5228D17459E9}"/>
              </a:ext>
            </a:extLst>
          </p:cNvPr>
          <p:cNvSpPr txBox="1"/>
          <p:nvPr/>
        </p:nvSpPr>
        <p:spPr>
          <a:xfrm>
            <a:off x="1905000" y="361950"/>
            <a:ext cx="3579826" cy="400110"/>
          </a:xfrm>
          <a:prstGeom prst="rect">
            <a:avLst/>
          </a:prstGeom>
          <a:noFill/>
        </p:spPr>
        <p:txBody>
          <a:bodyPr wrap="none" rtlCol="0">
            <a:spAutoFit/>
          </a:bodyPr>
          <a:lstStyle/>
          <a:p>
            <a:r>
              <a:rPr lang="en-US" sz="2000" dirty="0"/>
              <a:t>Observations from Users(Age)</a:t>
            </a:r>
            <a:endParaRPr lang="en-IN" sz="2000" dirty="0"/>
          </a:p>
        </p:txBody>
      </p:sp>
    </p:spTree>
    <p:extLst>
      <p:ext uri="{BB962C8B-B14F-4D97-AF65-F5344CB8AC3E}">
        <p14:creationId xmlns:p14="http://schemas.microsoft.com/office/powerpoint/2010/main" val="15000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7164705" cy="452120"/>
          </a:xfrm>
          <a:prstGeom prst="rect">
            <a:avLst/>
          </a:prstGeom>
        </p:spPr>
        <p:txBody>
          <a:bodyPr vert="horz" wrap="square" lIns="0" tIns="12065" rIns="0" bIns="0" rtlCol="0">
            <a:spAutoFit/>
          </a:bodyPr>
          <a:lstStyle/>
          <a:p>
            <a:pPr marL="12700">
              <a:lnSpc>
                <a:spcPct val="100000"/>
              </a:lnSpc>
              <a:spcBef>
                <a:spcPts val="95"/>
              </a:spcBef>
            </a:pPr>
            <a:r>
              <a:rPr sz="2800" spc="75" dirty="0"/>
              <a:t>Observations</a:t>
            </a:r>
            <a:r>
              <a:rPr sz="2800" spc="-5" dirty="0"/>
              <a:t> </a:t>
            </a:r>
            <a:r>
              <a:rPr sz="2800" spc="90" dirty="0"/>
              <a:t>from</a:t>
            </a:r>
            <a:r>
              <a:rPr sz="2800" spc="-20" dirty="0"/>
              <a:t> </a:t>
            </a:r>
            <a:r>
              <a:rPr sz="2800" spc="10" dirty="0"/>
              <a:t>Users</a:t>
            </a:r>
            <a:r>
              <a:rPr sz="2800" spc="-30" dirty="0"/>
              <a:t> </a:t>
            </a:r>
            <a:r>
              <a:rPr sz="2800" spc="15" dirty="0"/>
              <a:t>(Location)</a:t>
            </a:r>
            <a:endParaRPr sz="2800" dirty="0"/>
          </a:p>
        </p:txBody>
      </p:sp>
      <p:sp>
        <p:nvSpPr>
          <p:cNvPr id="3" name="object 3"/>
          <p:cNvSpPr txBox="1"/>
          <p:nvPr/>
        </p:nvSpPr>
        <p:spPr>
          <a:xfrm>
            <a:off x="530758" y="1188290"/>
            <a:ext cx="4719955" cy="516255"/>
          </a:xfrm>
          <a:prstGeom prst="rect">
            <a:avLst/>
          </a:prstGeom>
        </p:spPr>
        <p:txBody>
          <a:bodyPr vert="horz" wrap="square" lIns="0" tIns="43815" rIns="0" bIns="0" rtlCol="0">
            <a:spAutoFit/>
          </a:bodyPr>
          <a:lstStyle/>
          <a:p>
            <a:pPr marL="329565" indent="-317500">
              <a:lnSpc>
                <a:spcPct val="100000"/>
              </a:lnSpc>
              <a:spcBef>
                <a:spcPts val="345"/>
              </a:spcBef>
              <a:buFont typeface="Times New Roman"/>
              <a:buChar char="●"/>
              <a:tabLst>
                <a:tab pos="329565" algn="l"/>
                <a:tab pos="330200" algn="l"/>
              </a:tabLst>
            </a:pPr>
            <a:r>
              <a:rPr sz="1400" spc="10" dirty="0">
                <a:solidFill>
                  <a:srgbClr val="124F5C"/>
                </a:solidFill>
                <a:latin typeface="Verdana"/>
                <a:cs typeface="Verdana"/>
              </a:rPr>
              <a:t>Splitting</a:t>
            </a:r>
            <a:r>
              <a:rPr sz="1400" spc="-140" dirty="0">
                <a:solidFill>
                  <a:srgbClr val="124F5C"/>
                </a:solidFill>
                <a:latin typeface="Verdana"/>
                <a:cs typeface="Verdana"/>
              </a:rPr>
              <a:t> </a:t>
            </a:r>
            <a:r>
              <a:rPr sz="1400" spc="25" dirty="0">
                <a:solidFill>
                  <a:srgbClr val="124F5C"/>
                </a:solidFill>
                <a:latin typeface="Verdana"/>
                <a:cs typeface="Verdana"/>
              </a:rPr>
              <a:t>Location</a:t>
            </a:r>
            <a:r>
              <a:rPr sz="1400" spc="-135" dirty="0">
                <a:solidFill>
                  <a:srgbClr val="124F5C"/>
                </a:solidFill>
                <a:latin typeface="Verdana"/>
                <a:cs typeface="Verdana"/>
              </a:rPr>
              <a:t> </a:t>
            </a:r>
            <a:r>
              <a:rPr sz="1400" spc="50" dirty="0">
                <a:solidFill>
                  <a:srgbClr val="124F5C"/>
                </a:solidFill>
                <a:latin typeface="Verdana"/>
                <a:cs typeface="Verdana"/>
              </a:rPr>
              <a:t>column</a:t>
            </a:r>
            <a:r>
              <a:rPr sz="1400" spc="-140" dirty="0">
                <a:solidFill>
                  <a:srgbClr val="124F5C"/>
                </a:solidFill>
                <a:latin typeface="Verdana"/>
                <a:cs typeface="Verdana"/>
              </a:rPr>
              <a:t> </a:t>
            </a:r>
            <a:r>
              <a:rPr sz="1400" spc="40" dirty="0">
                <a:solidFill>
                  <a:srgbClr val="124F5C"/>
                </a:solidFill>
                <a:latin typeface="Verdana"/>
                <a:cs typeface="Verdana"/>
              </a:rPr>
              <a:t>and</a:t>
            </a:r>
            <a:r>
              <a:rPr sz="1400" spc="-125" dirty="0">
                <a:solidFill>
                  <a:srgbClr val="124F5C"/>
                </a:solidFill>
                <a:latin typeface="Verdana"/>
                <a:cs typeface="Verdana"/>
              </a:rPr>
              <a:t> </a:t>
            </a:r>
            <a:r>
              <a:rPr sz="1400" dirty="0">
                <a:solidFill>
                  <a:srgbClr val="124F5C"/>
                </a:solidFill>
                <a:latin typeface="Verdana"/>
                <a:cs typeface="Verdana"/>
              </a:rPr>
              <a:t>analysing</a:t>
            </a:r>
            <a:r>
              <a:rPr sz="1400" spc="-100" dirty="0">
                <a:solidFill>
                  <a:srgbClr val="124F5C"/>
                </a:solidFill>
                <a:latin typeface="Verdana"/>
                <a:cs typeface="Verdana"/>
              </a:rPr>
              <a:t> </a:t>
            </a:r>
            <a:r>
              <a:rPr sz="1400" spc="-15" dirty="0">
                <a:solidFill>
                  <a:srgbClr val="124F5C"/>
                </a:solidFill>
                <a:latin typeface="Verdana"/>
                <a:cs typeface="Verdana"/>
              </a:rPr>
              <a:t>country.</a:t>
            </a:r>
            <a:endParaRPr sz="1400" dirty="0">
              <a:latin typeface="Verdana"/>
              <a:cs typeface="Verdana"/>
            </a:endParaRPr>
          </a:p>
          <a:p>
            <a:pPr marL="329565" indent="-317500">
              <a:lnSpc>
                <a:spcPct val="100000"/>
              </a:lnSpc>
              <a:spcBef>
                <a:spcPts val="254"/>
              </a:spcBef>
              <a:buFont typeface="Times New Roman"/>
              <a:buChar char="●"/>
              <a:tabLst>
                <a:tab pos="329565" algn="l"/>
                <a:tab pos="330200" algn="l"/>
              </a:tabLst>
            </a:pPr>
            <a:r>
              <a:rPr sz="1400" spc="110" dirty="0">
                <a:solidFill>
                  <a:srgbClr val="124F5C"/>
                </a:solidFill>
                <a:latin typeface="Verdana"/>
                <a:cs typeface="Verdana"/>
              </a:rPr>
              <a:t>M</a:t>
            </a:r>
            <a:r>
              <a:rPr sz="1400" spc="70" dirty="0">
                <a:solidFill>
                  <a:srgbClr val="124F5C"/>
                </a:solidFill>
                <a:latin typeface="Verdana"/>
                <a:cs typeface="Verdana"/>
              </a:rPr>
              <a:t>o</a:t>
            </a:r>
            <a:r>
              <a:rPr sz="1400" spc="-15" dirty="0">
                <a:solidFill>
                  <a:srgbClr val="124F5C"/>
                </a:solidFill>
                <a:latin typeface="Verdana"/>
                <a:cs typeface="Verdana"/>
              </a:rPr>
              <a:t>st</a:t>
            </a:r>
            <a:r>
              <a:rPr sz="1400" spc="-145" dirty="0">
                <a:solidFill>
                  <a:srgbClr val="124F5C"/>
                </a:solidFill>
                <a:latin typeface="Verdana"/>
                <a:cs typeface="Verdana"/>
              </a:rPr>
              <a:t> </a:t>
            </a:r>
            <a:r>
              <a:rPr sz="1400" spc="-5" dirty="0">
                <a:solidFill>
                  <a:srgbClr val="124F5C"/>
                </a:solidFill>
                <a:latin typeface="Verdana"/>
                <a:cs typeface="Verdana"/>
              </a:rPr>
              <a:t>acti</a:t>
            </a:r>
            <a:r>
              <a:rPr sz="1400" spc="-15" dirty="0">
                <a:solidFill>
                  <a:srgbClr val="124F5C"/>
                </a:solidFill>
                <a:latin typeface="Verdana"/>
                <a:cs typeface="Verdana"/>
              </a:rPr>
              <a:t>v</a:t>
            </a:r>
            <a:r>
              <a:rPr sz="1400" spc="15" dirty="0">
                <a:solidFill>
                  <a:srgbClr val="124F5C"/>
                </a:solidFill>
                <a:latin typeface="Verdana"/>
                <a:cs typeface="Verdana"/>
              </a:rPr>
              <a:t>e</a:t>
            </a:r>
            <a:r>
              <a:rPr sz="1400" spc="-145" dirty="0">
                <a:solidFill>
                  <a:srgbClr val="124F5C"/>
                </a:solidFill>
                <a:latin typeface="Verdana"/>
                <a:cs typeface="Verdana"/>
              </a:rPr>
              <a:t> </a:t>
            </a:r>
            <a:r>
              <a:rPr sz="1400" spc="10" dirty="0">
                <a:solidFill>
                  <a:srgbClr val="124F5C"/>
                </a:solidFill>
                <a:latin typeface="Verdana"/>
                <a:cs typeface="Verdana"/>
              </a:rPr>
              <a:t>rea</a:t>
            </a:r>
            <a:r>
              <a:rPr sz="1400" spc="5" dirty="0">
                <a:solidFill>
                  <a:srgbClr val="124F5C"/>
                </a:solidFill>
                <a:latin typeface="Verdana"/>
                <a:cs typeface="Verdana"/>
              </a:rPr>
              <a:t>d</a:t>
            </a:r>
            <a:r>
              <a:rPr sz="1400" spc="-20" dirty="0">
                <a:solidFill>
                  <a:srgbClr val="124F5C"/>
                </a:solidFill>
                <a:latin typeface="Verdana"/>
                <a:cs typeface="Verdana"/>
              </a:rPr>
              <a:t>ers</a:t>
            </a:r>
            <a:r>
              <a:rPr sz="1400" spc="-135" dirty="0">
                <a:solidFill>
                  <a:srgbClr val="124F5C"/>
                </a:solidFill>
                <a:latin typeface="Verdana"/>
                <a:cs typeface="Verdana"/>
              </a:rPr>
              <a:t> </a:t>
            </a:r>
            <a:r>
              <a:rPr sz="1400" spc="-10" dirty="0">
                <a:solidFill>
                  <a:srgbClr val="124F5C"/>
                </a:solidFill>
                <a:latin typeface="Verdana"/>
                <a:cs typeface="Verdana"/>
              </a:rPr>
              <a:t>are</a:t>
            </a:r>
            <a:r>
              <a:rPr sz="1400" spc="-145" dirty="0">
                <a:solidFill>
                  <a:srgbClr val="124F5C"/>
                </a:solidFill>
                <a:latin typeface="Verdana"/>
                <a:cs typeface="Verdana"/>
              </a:rPr>
              <a:t> </a:t>
            </a:r>
            <a:r>
              <a:rPr sz="1400" spc="25" dirty="0">
                <a:solidFill>
                  <a:srgbClr val="124F5C"/>
                </a:solidFill>
                <a:latin typeface="Verdana"/>
                <a:cs typeface="Verdana"/>
              </a:rPr>
              <a:t>from</a:t>
            </a:r>
            <a:r>
              <a:rPr sz="1400" spc="-140" dirty="0">
                <a:solidFill>
                  <a:srgbClr val="124F5C"/>
                </a:solidFill>
                <a:latin typeface="Verdana"/>
                <a:cs typeface="Verdana"/>
              </a:rPr>
              <a:t> </a:t>
            </a:r>
            <a:r>
              <a:rPr sz="1400" spc="-45" dirty="0">
                <a:solidFill>
                  <a:srgbClr val="124F5C"/>
                </a:solidFill>
                <a:latin typeface="Verdana"/>
                <a:cs typeface="Verdana"/>
              </a:rPr>
              <a:t>USA.</a:t>
            </a:r>
            <a:endParaRPr sz="1400" dirty="0">
              <a:latin typeface="Verdana"/>
              <a:cs typeface="Verdana"/>
            </a:endParaRPr>
          </a:p>
        </p:txBody>
      </p:sp>
      <p:pic>
        <p:nvPicPr>
          <p:cNvPr id="3074" name="Picture 2">
            <a:extLst>
              <a:ext uri="{FF2B5EF4-FFF2-40B4-BE49-F238E27FC236}">
                <a16:creationId xmlns:a16="http://schemas.microsoft.com/office/drawing/2014/main" id="{1644406C-D0F2-533F-5350-829111DDD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50" y="1809750"/>
            <a:ext cx="623885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519" y="285750"/>
            <a:ext cx="6974205" cy="452120"/>
          </a:xfrm>
          <a:prstGeom prst="rect">
            <a:avLst/>
          </a:prstGeom>
        </p:spPr>
        <p:txBody>
          <a:bodyPr vert="horz" wrap="square" lIns="0" tIns="12065" rIns="0" bIns="0" rtlCol="0">
            <a:spAutoFit/>
          </a:bodyPr>
          <a:lstStyle/>
          <a:p>
            <a:pPr marL="12700">
              <a:lnSpc>
                <a:spcPct val="100000"/>
              </a:lnSpc>
              <a:spcBef>
                <a:spcPts val="95"/>
              </a:spcBef>
            </a:pPr>
            <a:r>
              <a:rPr sz="2800" b="1" spc="75" dirty="0">
                <a:solidFill>
                  <a:srgbClr val="CC0000"/>
                </a:solidFill>
                <a:latin typeface="Tahoma"/>
                <a:cs typeface="Tahoma"/>
              </a:rPr>
              <a:t>Observations</a:t>
            </a:r>
            <a:r>
              <a:rPr sz="2800" b="1" spc="-15" dirty="0">
                <a:solidFill>
                  <a:srgbClr val="CC0000"/>
                </a:solidFill>
                <a:latin typeface="Tahoma"/>
                <a:cs typeface="Tahoma"/>
              </a:rPr>
              <a:t> </a:t>
            </a:r>
            <a:r>
              <a:rPr sz="2800" b="1" spc="90" dirty="0">
                <a:solidFill>
                  <a:srgbClr val="CC0000"/>
                </a:solidFill>
                <a:latin typeface="Tahoma"/>
                <a:cs typeface="Tahoma"/>
              </a:rPr>
              <a:t>from</a:t>
            </a:r>
            <a:r>
              <a:rPr sz="2800" b="1" spc="-25" dirty="0">
                <a:solidFill>
                  <a:srgbClr val="CC0000"/>
                </a:solidFill>
                <a:latin typeface="Tahoma"/>
                <a:cs typeface="Tahoma"/>
              </a:rPr>
              <a:t> </a:t>
            </a:r>
            <a:r>
              <a:rPr sz="2800" b="1" spc="55" dirty="0">
                <a:solidFill>
                  <a:srgbClr val="CC0000"/>
                </a:solidFill>
                <a:latin typeface="Tahoma"/>
                <a:cs typeface="Tahoma"/>
              </a:rPr>
              <a:t>Boo</a:t>
            </a:r>
            <a:r>
              <a:rPr lang="en-US" sz="2800" b="1" spc="55" dirty="0">
                <a:solidFill>
                  <a:srgbClr val="CC0000"/>
                </a:solidFill>
                <a:latin typeface="Tahoma"/>
                <a:cs typeface="Tahoma"/>
              </a:rPr>
              <a:t>ks</a:t>
            </a:r>
            <a:r>
              <a:rPr sz="2800" b="1" spc="-25" dirty="0">
                <a:solidFill>
                  <a:srgbClr val="CC0000"/>
                </a:solidFill>
                <a:latin typeface="Tahoma"/>
                <a:cs typeface="Tahoma"/>
              </a:rPr>
              <a:t> </a:t>
            </a:r>
            <a:r>
              <a:rPr sz="2800" b="1" spc="10" dirty="0">
                <a:solidFill>
                  <a:srgbClr val="CC0000"/>
                </a:solidFill>
                <a:latin typeface="Tahoma"/>
                <a:cs typeface="Tahoma"/>
              </a:rPr>
              <a:t>(Authors)</a:t>
            </a:r>
            <a:endParaRPr sz="2800" dirty="0">
              <a:latin typeface="Tahoma"/>
              <a:cs typeface="Tahoma"/>
            </a:endParaRPr>
          </a:p>
        </p:txBody>
      </p:sp>
      <p:sp>
        <p:nvSpPr>
          <p:cNvPr id="3" name="object 3"/>
          <p:cNvSpPr txBox="1"/>
          <p:nvPr/>
        </p:nvSpPr>
        <p:spPr>
          <a:xfrm>
            <a:off x="847748" y="971550"/>
            <a:ext cx="6087745" cy="239395"/>
          </a:xfrm>
          <a:prstGeom prst="rect">
            <a:avLst/>
          </a:prstGeom>
        </p:spPr>
        <p:txBody>
          <a:bodyPr vert="horz" wrap="square" lIns="0" tIns="13335" rIns="0" bIns="0" rtlCol="0">
            <a:spAutoFit/>
          </a:bodyPr>
          <a:lstStyle/>
          <a:p>
            <a:pPr marL="12700">
              <a:lnSpc>
                <a:spcPct val="100000"/>
              </a:lnSpc>
              <a:spcBef>
                <a:spcPts val="105"/>
              </a:spcBef>
            </a:pPr>
            <a:r>
              <a:rPr sz="1400" spc="30" dirty="0">
                <a:solidFill>
                  <a:srgbClr val="124F5C"/>
                </a:solidFill>
                <a:latin typeface="Verdana"/>
                <a:cs typeface="Verdana"/>
              </a:rPr>
              <a:t>Agatha</a:t>
            </a:r>
            <a:r>
              <a:rPr sz="1400" spc="-160" dirty="0">
                <a:solidFill>
                  <a:srgbClr val="124F5C"/>
                </a:solidFill>
                <a:latin typeface="Verdana"/>
                <a:cs typeface="Verdana"/>
              </a:rPr>
              <a:t> </a:t>
            </a:r>
            <a:r>
              <a:rPr sz="1400" dirty="0">
                <a:solidFill>
                  <a:srgbClr val="124F5C"/>
                </a:solidFill>
                <a:latin typeface="Verdana"/>
                <a:cs typeface="Verdana"/>
              </a:rPr>
              <a:t>Christie</a:t>
            </a:r>
            <a:r>
              <a:rPr sz="1400" spc="-125" dirty="0">
                <a:solidFill>
                  <a:srgbClr val="124F5C"/>
                </a:solidFill>
                <a:latin typeface="Verdana"/>
                <a:cs typeface="Verdana"/>
              </a:rPr>
              <a:t> </a:t>
            </a:r>
            <a:r>
              <a:rPr sz="1400" spc="20" dirty="0">
                <a:solidFill>
                  <a:srgbClr val="124F5C"/>
                </a:solidFill>
                <a:latin typeface="Verdana"/>
                <a:cs typeface="Verdana"/>
              </a:rPr>
              <a:t>wrote</a:t>
            </a:r>
            <a:r>
              <a:rPr sz="1400" spc="-150" dirty="0">
                <a:solidFill>
                  <a:srgbClr val="124F5C"/>
                </a:solidFill>
                <a:latin typeface="Verdana"/>
                <a:cs typeface="Verdana"/>
              </a:rPr>
              <a:t> </a:t>
            </a:r>
            <a:r>
              <a:rPr sz="1400" spc="25" dirty="0">
                <a:solidFill>
                  <a:srgbClr val="124F5C"/>
                </a:solidFill>
                <a:latin typeface="Verdana"/>
                <a:cs typeface="Verdana"/>
              </a:rPr>
              <a:t>highest</a:t>
            </a:r>
            <a:r>
              <a:rPr sz="1400" spc="-125" dirty="0">
                <a:solidFill>
                  <a:srgbClr val="124F5C"/>
                </a:solidFill>
                <a:latin typeface="Verdana"/>
                <a:cs typeface="Verdana"/>
              </a:rPr>
              <a:t> </a:t>
            </a:r>
            <a:r>
              <a:rPr sz="1400" spc="50" dirty="0">
                <a:solidFill>
                  <a:srgbClr val="124F5C"/>
                </a:solidFill>
                <a:latin typeface="Verdana"/>
                <a:cs typeface="Verdana"/>
              </a:rPr>
              <a:t>number</a:t>
            </a:r>
            <a:r>
              <a:rPr sz="1400" spc="-130" dirty="0">
                <a:solidFill>
                  <a:srgbClr val="124F5C"/>
                </a:solidFill>
                <a:latin typeface="Verdana"/>
                <a:cs typeface="Verdana"/>
              </a:rPr>
              <a:t> </a:t>
            </a:r>
            <a:r>
              <a:rPr sz="1400" dirty="0">
                <a:solidFill>
                  <a:srgbClr val="124F5C"/>
                </a:solidFill>
                <a:latin typeface="Verdana"/>
                <a:cs typeface="Verdana"/>
              </a:rPr>
              <a:t>of</a:t>
            </a:r>
            <a:r>
              <a:rPr sz="1400" spc="-135" dirty="0">
                <a:solidFill>
                  <a:srgbClr val="124F5C"/>
                </a:solidFill>
                <a:latin typeface="Verdana"/>
                <a:cs typeface="Verdana"/>
              </a:rPr>
              <a:t> </a:t>
            </a:r>
            <a:r>
              <a:rPr sz="1400" spc="15" dirty="0">
                <a:solidFill>
                  <a:srgbClr val="124F5C"/>
                </a:solidFill>
                <a:latin typeface="Verdana"/>
                <a:cs typeface="Verdana"/>
              </a:rPr>
              <a:t>books</a:t>
            </a:r>
            <a:r>
              <a:rPr sz="1400" spc="-130" dirty="0">
                <a:solidFill>
                  <a:srgbClr val="124F5C"/>
                </a:solidFill>
                <a:latin typeface="Verdana"/>
                <a:cs typeface="Verdana"/>
              </a:rPr>
              <a:t> </a:t>
            </a:r>
            <a:r>
              <a:rPr sz="1400" spc="25" dirty="0">
                <a:solidFill>
                  <a:srgbClr val="124F5C"/>
                </a:solidFill>
                <a:latin typeface="Verdana"/>
                <a:cs typeface="Verdana"/>
              </a:rPr>
              <a:t>in</a:t>
            </a:r>
            <a:r>
              <a:rPr sz="1400" spc="-135" dirty="0">
                <a:solidFill>
                  <a:srgbClr val="124F5C"/>
                </a:solidFill>
                <a:latin typeface="Verdana"/>
                <a:cs typeface="Verdana"/>
              </a:rPr>
              <a:t> </a:t>
            </a:r>
            <a:r>
              <a:rPr sz="1400" spc="15" dirty="0">
                <a:solidFill>
                  <a:srgbClr val="124F5C"/>
                </a:solidFill>
                <a:latin typeface="Verdana"/>
                <a:cs typeface="Verdana"/>
              </a:rPr>
              <a:t>our</a:t>
            </a:r>
            <a:r>
              <a:rPr sz="1400" spc="-135" dirty="0">
                <a:solidFill>
                  <a:srgbClr val="124F5C"/>
                </a:solidFill>
                <a:latin typeface="Verdana"/>
                <a:cs typeface="Verdana"/>
              </a:rPr>
              <a:t> </a:t>
            </a:r>
            <a:r>
              <a:rPr sz="1400" spc="15" dirty="0">
                <a:solidFill>
                  <a:srgbClr val="124F5C"/>
                </a:solidFill>
                <a:latin typeface="Verdana"/>
                <a:cs typeface="Verdana"/>
              </a:rPr>
              <a:t>given</a:t>
            </a:r>
            <a:r>
              <a:rPr sz="1400" spc="-110" dirty="0">
                <a:solidFill>
                  <a:srgbClr val="124F5C"/>
                </a:solidFill>
                <a:latin typeface="Verdana"/>
                <a:cs typeface="Verdana"/>
              </a:rPr>
              <a:t> </a:t>
            </a:r>
            <a:r>
              <a:rPr sz="1400" spc="5" dirty="0">
                <a:solidFill>
                  <a:srgbClr val="124F5C"/>
                </a:solidFill>
                <a:latin typeface="Verdana"/>
                <a:cs typeface="Verdana"/>
              </a:rPr>
              <a:t>dataset</a:t>
            </a:r>
            <a:endParaRPr sz="1400" dirty="0">
              <a:latin typeface="Verdana"/>
              <a:cs typeface="Verdana"/>
            </a:endParaRPr>
          </a:p>
        </p:txBody>
      </p:sp>
      <p:pic>
        <p:nvPicPr>
          <p:cNvPr id="5" name="object 4">
            <a:extLst>
              <a:ext uri="{FF2B5EF4-FFF2-40B4-BE49-F238E27FC236}">
                <a16:creationId xmlns:a16="http://schemas.microsoft.com/office/drawing/2014/main" id="{CF2A7F65-398D-84EC-8860-4B1251B1AF5C}"/>
              </a:ext>
            </a:extLst>
          </p:cNvPr>
          <p:cNvPicPr/>
          <p:nvPr/>
        </p:nvPicPr>
        <p:blipFill>
          <a:blip r:embed="rId2" cstate="print"/>
          <a:stretch>
            <a:fillRect/>
          </a:stretch>
        </p:blipFill>
        <p:spPr>
          <a:xfrm>
            <a:off x="272120" y="1581150"/>
            <a:ext cx="7239000"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8761"/>
            <a:ext cx="7447915" cy="452120"/>
          </a:xfrm>
          <a:prstGeom prst="rect">
            <a:avLst/>
          </a:prstGeom>
        </p:spPr>
        <p:txBody>
          <a:bodyPr vert="horz" wrap="square" lIns="0" tIns="12065" rIns="0" bIns="0" rtlCol="0">
            <a:spAutoFit/>
          </a:bodyPr>
          <a:lstStyle/>
          <a:p>
            <a:pPr marL="12700">
              <a:lnSpc>
                <a:spcPct val="100000"/>
              </a:lnSpc>
              <a:spcBef>
                <a:spcPts val="95"/>
              </a:spcBef>
            </a:pPr>
            <a:r>
              <a:rPr sz="2800" b="1" spc="75" dirty="0">
                <a:solidFill>
                  <a:srgbClr val="CC0000"/>
                </a:solidFill>
                <a:latin typeface="Tahoma"/>
                <a:cs typeface="Tahoma"/>
              </a:rPr>
              <a:t>Observations</a:t>
            </a:r>
            <a:r>
              <a:rPr sz="2800" b="1" spc="-20" dirty="0">
                <a:solidFill>
                  <a:srgbClr val="CC0000"/>
                </a:solidFill>
                <a:latin typeface="Tahoma"/>
                <a:cs typeface="Tahoma"/>
              </a:rPr>
              <a:t> </a:t>
            </a:r>
            <a:r>
              <a:rPr sz="2800" b="1" spc="90" dirty="0">
                <a:solidFill>
                  <a:srgbClr val="CC0000"/>
                </a:solidFill>
                <a:latin typeface="Tahoma"/>
                <a:cs typeface="Tahoma"/>
              </a:rPr>
              <a:t>from</a:t>
            </a:r>
            <a:r>
              <a:rPr sz="2800" b="1" spc="-30" dirty="0">
                <a:solidFill>
                  <a:srgbClr val="CC0000"/>
                </a:solidFill>
                <a:latin typeface="Tahoma"/>
                <a:cs typeface="Tahoma"/>
              </a:rPr>
              <a:t> </a:t>
            </a:r>
            <a:r>
              <a:rPr sz="2800" b="1" spc="55" dirty="0">
                <a:solidFill>
                  <a:srgbClr val="CC0000"/>
                </a:solidFill>
                <a:latin typeface="Tahoma"/>
                <a:cs typeface="Tahoma"/>
              </a:rPr>
              <a:t>Book</a:t>
            </a:r>
            <a:r>
              <a:rPr lang="en-US" sz="2800" b="1" spc="55" dirty="0">
                <a:solidFill>
                  <a:srgbClr val="CC0000"/>
                </a:solidFill>
                <a:latin typeface="Tahoma"/>
                <a:cs typeface="Tahoma"/>
              </a:rPr>
              <a:t>s</a:t>
            </a:r>
            <a:r>
              <a:rPr sz="2800" b="1" spc="-30" dirty="0">
                <a:solidFill>
                  <a:srgbClr val="CC0000"/>
                </a:solidFill>
                <a:latin typeface="Tahoma"/>
                <a:cs typeface="Tahoma"/>
              </a:rPr>
              <a:t> </a:t>
            </a:r>
            <a:r>
              <a:rPr sz="2800" b="1" spc="20" dirty="0">
                <a:solidFill>
                  <a:srgbClr val="CC0000"/>
                </a:solidFill>
                <a:latin typeface="Tahoma"/>
                <a:cs typeface="Tahoma"/>
              </a:rPr>
              <a:t>(Publishers)</a:t>
            </a:r>
            <a:endParaRPr sz="2800" dirty="0">
              <a:latin typeface="Tahoma"/>
              <a:cs typeface="Tahoma"/>
            </a:endParaRPr>
          </a:p>
        </p:txBody>
      </p:sp>
      <p:sp>
        <p:nvSpPr>
          <p:cNvPr id="3" name="object 3"/>
          <p:cNvSpPr txBox="1"/>
          <p:nvPr/>
        </p:nvSpPr>
        <p:spPr>
          <a:xfrm>
            <a:off x="847750" y="1237614"/>
            <a:ext cx="5965825" cy="239395"/>
          </a:xfrm>
          <a:prstGeom prst="rect">
            <a:avLst/>
          </a:prstGeom>
        </p:spPr>
        <p:txBody>
          <a:bodyPr vert="horz" wrap="square" lIns="0" tIns="13335" rIns="0" bIns="0" rtlCol="0">
            <a:spAutoFit/>
          </a:bodyPr>
          <a:lstStyle/>
          <a:p>
            <a:pPr marL="12700">
              <a:lnSpc>
                <a:spcPct val="100000"/>
              </a:lnSpc>
              <a:spcBef>
                <a:spcPts val="105"/>
              </a:spcBef>
            </a:pPr>
            <a:r>
              <a:rPr sz="1400" spc="25" dirty="0">
                <a:solidFill>
                  <a:srgbClr val="124F5C"/>
                </a:solidFill>
                <a:latin typeface="Verdana"/>
                <a:cs typeface="Verdana"/>
              </a:rPr>
              <a:t>Harlequin</a:t>
            </a:r>
            <a:r>
              <a:rPr sz="1400" spc="-150" dirty="0">
                <a:solidFill>
                  <a:srgbClr val="124F5C"/>
                </a:solidFill>
                <a:latin typeface="Verdana"/>
                <a:cs typeface="Verdana"/>
              </a:rPr>
              <a:t> </a:t>
            </a:r>
            <a:r>
              <a:rPr sz="1400" spc="30" dirty="0">
                <a:solidFill>
                  <a:srgbClr val="124F5C"/>
                </a:solidFill>
                <a:latin typeface="Verdana"/>
                <a:cs typeface="Verdana"/>
              </a:rPr>
              <a:t>published</a:t>
            </a:r>
            <a:r>
              <a:rPr sz="1400" spc="-125" dirty="0">
                <a:solidFill>
                  <a:srgbClr val="124F5C"/>
                </a:solidFill>
                <a:latin typeface="Verdana"/>
                <a:cs typeface="Verdana"/>
              </a:rPr>
              <a:t> </a:t>
            </a:r>
            <a:r>
              <a:rPr sz="1400" spc="25" dirty="0">
                <a:solidFill>
                  <a:srgbClr val="124F5C"/>
                </a:solidFill>
                <a:latin typeface="Verdana"/>
                <a:cs typeface="Verdana"/>
              </a:rPr>
              <a:t>highest</a:t>
            </a:r>
            <a:r>
              <a:rPr sz="1400" spc="-130" dirty="0">
                <a:solidFill>
                  <a:srgbClr val="124F5C"/>
                </a:solidFill>
                <a:latin typeface="Verdana"/>
                <a:cs typeface="Verdana"/>
              </a:rPr>
              <a:t> </a:t>
            </a:r>
            <a:r>
              <a:rPr sz="1400" spc="50" dirty="0">
                <a:solidFill>
                  <a:srgbClr val="124F5C"/>
                </a:solidFill>
                <a:latin typeface="Verdana"/>
                <a:cs typeface="Verdana"/>
              </a:rPr>
              <a:t>number</a:t>
            </a:r>
            <a:r>
              <a:rPr sz="1400" spc="-140" dirty="0">
                <a:solidFill>
                  <a:srgbClr val="124F5C"/>
                </a:solidFill>
                <a:latin typeface="Verdana"/>
                <a:cs typeface="Verdana"/>
              </a:rPr>
              <a:t> </a:t>
            </a:r>
            <a:r>
              <a:rPr sz="1400" dirty="0">
                <a:solidFill>
                  <a:srgbClr val="124F5C"/>
                </a:solidFill>
                <a:latin typeface="Verdana"/>
                <a:cs typeface="Verdana"/>
              </a:rPr>
              <a:t>of</a:t>
            </a:r>
            <a:r>
              <a:rPr sz="1400" spc="-125" dirty="0">
                <a:solidFill>
                  <a:srgbClr val="124F5C"/>
                </a:solidFill>
                <a:latin typeface="Verdana"/>
                <a:cs typeface="Verdana"/>
              </a:rPr>
              <a:t> </a:t>
            </a:r>
            <a:r>
              <a:rPr sz="1400" spc="15" dirty="0">
                <a:solidFill>
                  <a:srgbClr val="124F5C"/>
                </a:solidFill>
                <a:latin typeface="Verdana"/>
                <a:cs typeface="Verdana"/>
              </a:rPr>
              <a:t>books</a:t>
            </a:r>
            <a:r>
              <a:rPr sz="1400" spc="-140" dirty="0">
                <a:solidFill>
                  <a:srgbClr val="124F5C"/>
                </a:solidFill>
                <a:latin typeface="Verdana"/>
                <a:cs typeface="Verdana"/>
              </a:rPr>
              <a:t> </a:t>
            </a:r>
            <a:r>
              <a:rPr sz="1400" spc="20" dirty="0">
                <a:solidFill>
                  <a:srgbClr val="124F5C"/>
                </a:solidFill>
                <a:latin typeface="Verdana"/>
                <a:cs typeface="Verdana"/>
              </a:rPr>
              <a:t>in</a:t>
            </a:r>
            <a:r>
              <a:rPr sz="1400" spc="-125" dirty="0">
                <a:solidFill>
                  <a:srgbClr val="124F5C"/>
                </a:solidFill>
                <a:latin typeface="Verdana"/>
                <a:cs typeface="Verdana"/>
              </a:rPr>
              <a:t> </a:t>
            </a:r>
            <a:r>
              <a:rPr sz="1400" spc="15" dirty="0">
                <a:solidFill>
                  <a:srgbClr val="124F5C"/>
                </a:solidFill>
                <a:latin typeface="Verdana"/>
                <a:cs typeface="Verdana"/>
              </a:rPr>
              <a:t>our</a:t>
            </a:r>
            <a:r>
              <a:rPr sz="1400" spc="-145" dirty="0">
                <a:solidFill>
                  <a:srgbClr val="124F5C"/>
                </a:solidFill>
                <a:latin typeface="Verdana"/>
                <a:cs typeface="Verdana"/>
              </a:rPr>
              <a:t> </a:t>
            </a:r>
            <a:r>
              <a:rPr sz="1400" spc="15" dirty="0">
                <a:solidFill>
                  <a:srgbClr val="124F5C"/>
                </a:solidFill>
                <a:latin typeface="Verdana"/>
                <a:cs typeface="Verdana"/>
              </a:rPr>
              <a:t>given</a:t>
            </a:r>
            <a:r>
              <a:rPr sz="1400" spc="-125" dirty="0">
                <a:solidFill>
                  <a:srgbClr val="124F5C"/>
                </a:solidFill>
                <a:latin typeface="Verdana"/>
                <a:cs typeface="Verdana"/>
              </a:rPr>
              <a:t> </a:t>
            </a:r>
            <a:r>
              <a:rPr sz="1400" spc="5" dirty="0">
                <a:solidFill>
                  <a:srgbClr val="124F5C"/>
                </a:solidFill>
                <a:latin typeface="Verdana"/>
                <a:cs typeface="Verdana"/>
              </a:rPr>
              <a:t>dataset</a:t>
            </a:r>
            <a:endParaRPr sz="1400">
              <a:latin typeface="Verdana"/>
              <a:cs typeface="Verdana"/>
            </a:endParaRPr>
          </a:p>
        </p:txBody>
      </p:sp>
      <p:pic>
        <p:nvPicPr>
          <p:cNvPr id="4098" name="Picture 2">
            <a:extLst>
              <a:ext uri="{FF2B5EF4-FFF2-40B4-BE49-F238E27FC236}">
                <a16:creationId xmlns:a16="http://schemas.microsoft.com/office/drawing/2014/main" id="{D287AD8D-3292-0106-95EC-1DEEA4973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81150"/>
            <a:ext cx="6914514" cy="3211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15646"/>
            <a:ext cx="8324215" cy="452120"/>
          </a:xfrm>
          <a:prstGeom prst="rect">
            <a:avLst/>
          </a:prstGeom>
        </p:spPr>
        <p:txBody>
          <a:bodyPr vert="horz" wrap="square" lIns="0" tIns="12065" rIns="0" bIns="0" rtlCol="0">
            <a:spAutoFit/>
          </a:bodyPr>
          <a:lstStyle/>
          <a:p>
            <a:pPr marL="12700">
              <a:lnSpc>
                <a:spcPct val="100000"/>
              </a:lnSpc>
              <a:spcBef>
                <a:spcPts val="95"/>
              </a:spcBef>
            </a:pPr>
            <a:r>
              <a:rPr sz="2800" spc="75" dirty="0"/>
              <a:t>Observations</a:t>
            </a:r>
            <a:r>
              <a:rPr sz="2800" spc="5" dirty="0"/>
              <a:t> </a:t>
            </a:r>
            <a:r>
              <a:rPr sz="2800" spc="90" dirty="0"/>
              <a:t>from</a:t>
            </a:r>
            <a:r>
              <a:rPr sz="2800" spc="-5" dirty="0"/>
              <a:t> </a:t>
            </a:r>
            <a:r>
              <a:rPr sz="2800" spc="25" dirty="0"/>
              <a:t>Ratings</a:t>
            </a:r>
            <a:r>
              <a:rPr sz="2800" spc="5" dirty="0"/>
              <a:t> (Book_Rating)</a:t>
            </a:r>
            <a:endParaRPr sz="2800" dirty="0"/>
          </a:p>
        </p:txBody>
      </p:sp>
      <p:sp>
        <p:nvSpPr>
          <p:cNvPr id="3" name="object 3"/>
          <p:cNvSpPr txBox="1"/>
          <p:nvPr/>
        </p:nvSpPr>
        <p:spPr>
          <a:xfrm>
            <a:off x="382320" y="1200378"/>
            <a:ext cx="5138420" cy="516255"/>
          </a:xfrm>
          <a:prstGeom prst="rect">
            <a:avLst/>
          </a:prstGeom>
        </p:spPr>
        <p:txBody>
          <a:bodyPr vert="horz" wrap="square" lIns="0" tIns="44450" rIns="0" bIns="0" rtlCol="0">
            <a:spAutoFit/>
          </a:bodyPr>
          <a:lstStyle/>
          <a:p>
            <a:pPr marL="375285" indent="-363220">
              <a:lnSpc>
                <a:spcPct val="100000"/>
              </a:lnSpc>
              <a:spcBef>
                <a:spcPts val="350"/>
              </a:spcBef>
              <a:buFont typeface="Times New Roman"/>
              <a:buChar char="●"/>
              <a:tabLst>
                <a:tab pos="375285" algn="l"/>
                <a:tab pos="375920" algn="l"/>
              </a:tabLst>
            </a:pPr>
            <a:r>
              <a:rPr sz="1400" spc="60" dirty="0">
                <a:solidFill>
                  <a:srgbClr val="124F5C"/>
                </a:solidFill>
                <a:latin typeface="Verdana"/>
                <a:cs typeface="Verdana"/>
              </a:rPr>
              <a:t>H</a:t>
            </a:r>
            <a:r>
              <a:rPr sz="1400" spc="10" dirty="0">
                <a:solidFill>
                  <a:srgbClr val="124F5C"/>
                </a:solidFill>
                <a:latin typeface="Verdana"/>
                <a:cs typeface="Verdana"/>
              </a:rPr>
              <a:t>i</a:t>
            </a:r>
            <a:r>
              <a:rPr sz="1400" spc="75" dirty="0">
                <a:solidFill>
                  <a:srgbClr val="124F5C"/>
                </a:solidFill>
                <a:latin typeface="Verdana"/>
                <a:cs typeface="Verdana"/>
              </a:rPr>
              <a:t>g</a:t>
            </a:r>
            <a:r>
              <a:rPr sz="1400" spc="65" dirty="0">
                <a:solidFill>
                  <a:srgbClr val="124F5C"/>
                </a:solidFill>
                <a:latin typeface="Verdana"/>
                <a:cs typeface="Verdana"/>
              </a:rPr>
              <a:t>h</a:t>
            </a:r>
            <a:r>
              <a:rPr sz="1400" spc="-15" dirty="0">
                <a:solidFill>
                  <a:srgbClr val="124F5C"/>
                </a:solidFill>
                <a:latin typeface="Verdana"/>
                <a:cs typeface="Verdana"/>
              </a:rPr>
              <a:t>er</a:t>
            </a:r>
            <a:r>
              <a:rPr sz="1400" spc="-125" dirty="0">
                <a:solidFill>
                  <a:srgbClr val="124F5C"/>
                </a:solidFill>
                <a:latin typeface="Verdana"/>
                <a:cs typeface="Verdana"/>
              </a:rPr>
              <a:t> </a:t>
            </a:r>
            <a:r>
              <a:rPr sz="1400" spc="-35" dirty="0">
                <a:solidFill>
                  <a:srgbClr val="124F5C"/>
                </a:solidFill>
                <a:latin typeface="Verdana"/>
                <a:cs typeface="Verdana"/>
              </a:rPr>
              <a:t>r</a:t>
            </a:r>
            <a:r>
              <a:rPr sz="1400" dirty="0">
                <a:solidFill>
                  <a:srgbClr val="124F5C"/>
                </a:solidFill>
                <a:latin typeface="Verdana"/>
                <a:cs typeface="Verdana"/>
              </a:rPr>
              <a:t>at</a:t>
            </a:r>
            <a:r>
              <a:rPr sz="1400" spc="-20" dirty="0">
                <a:solidFill>
                  <a:srgbClr val="124F5C"/>
                </a:solidFill>
                <a:latin typeface="Verdana"/>
                <a:cs typeface="Verdana"/>
              </a:rPr>
              <a:t>i</a:t>
            </a:r>
            <a:r>
              <a:rPr sz="1400" spc="75" dirty="0">
                <a:solidFill>
                  <a:srgbClr val="124F5C"/>
                </a:solidFill>
                <a:latin typeface="Verdana"/>
                <a:cs typeface="Verdana"/>
              </a:rPr>
              <a:t>n</a:t>
            </a:r>
            <a:r>
              <a:rPr sz="1400" spc="65" dirty="0">
                <a:solidFill>
                  <a:srgbClr val="124F5C"/>
                </a:solidFill>
                <a:latin typeface="Verdana"/>
                <a:cs typeface="Verdana"/>
              </a:rPr>
              <a:t>g</a:t>
            </a:r>
            <a:r>
              <a:rPr sz="1400" spc="-45" dirty="0">
                <a:solidFill>
                  <a:srgbClr val="124F5C"/>
                </a:solidFill>
                <a:latin typeface="Verdana"/>
                <a:cs typeface="Verdana"/>
              </a:rPr>
              <a:t>s</a:t>
            </a:r>
            <a:r>
              <a:rPr sz="1400" spc="-150" dirty="0">
                <a:solidFill>
                  <a:srgbClr val="124F5C"/>
                </a:solidFill>
                <a:latin typeface="Verdana"/>
                <a:cs typeface="Verdana"/>
              </a:rPr>
              <a:t> </a:t>
            </a:r>
            <a:r>
              <a:rPr sz="1400" spc="-15" dirty="0">
                <a:solidFill>
                  <a:srgbClr val="124F5C"/>
                </a:solidFill>
                <a:latin typeface="Verdana"/>
                <a:cs typeface="Verdana"/>
              </a:rPr>
              <a:t>are</a:t>
            </a:r>
            <a:r>
              <a:rPr sz="1400" spc="-130" dirty="0">
                <a:solidFill>
                  <a:srgbClr val="124F5C"/>
                </a:solidFill>
                <a:latin typeface="Verdana"/>
                <a:cs typeface="Verdana"/>
              </a:rPr>
              <a:t> </a:t>
            </a:r>
            <a:r>
              <a:rPr sz="1400" spc="95" dirty="0">
                <a:solidFill>
                  <a:srgbClr val="124F5C"/>
                </a:solidFill>
                <a:latin typeface="Verdana"/>
                <a:cs typeface="Verdana"/>
              </a:rPr>
              <a:t>m</a:t>
            </a:r>
            <a:r>
              <a:rPr sz="1400" spc="50" dirty="0">
                <a:solidFill>
                  <a:srgbClr val="124F5C"/>
                </a:solidFill>
                <a:latin typeface="Verdana"/>
                <a:cs typeface="Verdana"/>
              </a:rPr>
              <a:t>o</a:t>
            </a:r>
            <a:r>
              <a:rPr sz="1400" spc="-15" dirty="0">
                <a:solidFill>
                  <a:srgbClr val="124F5C"/>
                </a:solidFill>
                <a:latin typeface="Verdana"/>
                <a:cs typeface="Verdana"/>
              </a:rPr>
              <a:t>re</a:t>
            </a:r>
            <a:r>
              <a:rPr sz="1400" spc="-130" dirty="0">
                <a:solidFill>
                  <a:srgbClr val="124F5C"/>
                </a:solidFill>
                <a:latin typeface="Verdana"/>
                <a:cs typeface="Verdana"/>
              </a:rPr>
              <a:t> </a:t>
            </a:r>
            <a:r>
              <a:rPr sz="1400" spc="55" dirty="0">
                <a:solidFill>
                  <a:srgbClr val="124F5C"/>
                </a:solidFill>
                <a:latin typeface="Verdana"/>
                <a:cs typeface="Verdana"/>
              </a:rPr>
              <a:t>co</a:t>
            </a:r>
            <a:r>
              <a:rPr sz="1400" spc="95" dirty="0">
                <a:solidFill>
                  <a:srgbClr val="124F5C"/>
                </a:solidFill>
                <a:latin typeface="Verdana"/>
                <a:cs typeface="Verdana"/>
              </a:rPr>
              <a:t>mm</a:t>
            </a:r>
            <a:r>
              <a:rPr sz="1400" spc="50" dirty="0">
                <a:solidFill>
                  <a:srgbClr val="124F5C"/>
                </a:solidFill>
                <a:latin typeface="Verdana"/>
                <a:cs typeface="Verdana"/>
              </a:rPr>
              <a:t>o</a:t>
            </a:r>
            <a:r>
              <a:rPr sz="1400" spc="60" dirty="0">
                <a:solidFill>
                  <a:srgbClr val="124F5C"/>
                </a:solidFill>
                <a:latin typeface="Verdana"/>
                <a:cs typeface="Verdana"/>
              </a:rPr>
              <a:t>n</a:t>
            </a:r>
            <a:r>
              <a:rPr sz="1400" spc="-150" dirty="0">
                <a:solidFill>
                  <a:srgbClr val="124F5C"/>
                </a:solidFill>
                <a:latin typeface="Verdana"/>
                <a:cs typeface="Verdana"/>
              </a:rPr>
              <a:t> </a:t>
            </a:r>
            <a:r>
              <a:rPr sz="1400" spc="50" dirty="0">
                <a:solidFill>
                  <a:srgbClr val="124F5C"/>
                </a:solidFill>
                <a:latin typeface="Verdana"/>
                <a:cs typeface="Verdana"/>
              </a:rPr>
              <a:t>am</a:t>
            </a:r>
            <a:r>
              <a:rPr sz="1400" spc="30" dirty="0">
                <a:solidFill>
                  <a:srgbClr val="124F5C"/>
                </a:solidFill>
                <a:latin typeface="Verdana"/>
                <a:cs typeface="Verdana"/>
              </a:rPr>
              <a:t>o</a:t>
            </a:r>
            <a:r>
              <a:rPr sz="1400" spc="75" dirty="0">
                <a:solidFill>
                  <a:srgbClr val="124F5C"/>
                </a:solidFill>
                <a:latin typeface="Verdana"/>
                <a:cs typeface="Verdana"/>
              </a:rPr>
              <a:t>n</a:t>
            </a:r>
            <a:r>
              <a:rPr sz="1400" spc="65" dirty="0">
                <a:solidFill>
                  <a:srgbClr val="124F5C"/>
                </a:solidFill>
                <a:latin typeface="Verdana"/>
                <a:cs typeface="Verdana"/>
              </a:rPr>
              <a:t>g</a:t>
            </a:r>
            <a:r>
              <a:rPr sz="1400" spc="-15" dirty="0">
                <a:solidFill>
                  <a:srgbClr val="124F5C"/>
                </a:solidFill>
                <a:latin typeface="Verdana"/>
                <a:cs typeface="Verdana"/>
              </a:rPr>
              <a:t>st</a:t>
            </a:r>
            <a:r>
              <a:rPr sz="1400" spc="-130" dirty="0">
                <a:solidFill>
                  <a:srgbClr val="124F5C"/>
                </a:solidFill>
                <a:latin typeface="Verdana"/>
                <a:cs typeface="Verdana"/>
              </a:rPr>
              <a:t> </a:t>
            </a:r>
            <a:r>
              <a:rPr sz="1400" spc="10" dirty="0">
                <a:solidFill>
                  <a:srgbClr val="124F5C"/>
                </a:solidFill>
                <a:latin typeface="Verdana"/>
                <a:cs typeface="Verdana"/>
              </a:rPr>
              <a:t>use</a:t>
            </a:r>
            <a:r>
              <a:rPr sz="1400" spc="-40" dirty="0">
                <a:solidFill>
                  <a:srgbClr val="124F5C"/>
                </a:solidFill>
                <a:latin typeface="Verdana"/>
                <a:cs typeface="Verdana"/>
              </a:rPr>
              <a:t>rs</a:t>
            </a:r>
            <a:endParaRPr sz="1400">
              <a:latin typeface="Verdana"/>
              <a:cs typeface="Verdana"/>
            </a:endParaRPr>
          </a:p>
          <a:p>
            <a:pPr marL="375285" indent="-363220">
              <a:lnSpc>
                <a:spcPct val="100000"/>
              </a:lnSpc>
              <a:spcBef>
                <a:spcPts val="250"/>
              </a:spcBef>
              <a:buFont typeface="Times New Roman"/>
              <a:buChar char="●"/>
              <a:tabLst>
                <a:tab pos="375285" algn="l"/>
                <a:tab pos="375920" algn="l"/>
              </a:tabLst>
            </a:pPr>
            <a:r>
              <a:rPr sz="1400" spc="40" dirty="0">
                <a:solidFill>
                  <a:srgbClr val="124F5C"/>
                </a:solidFill>
                <a:latin typeface="Verdana"/>
                <a:cs typeface="Verdana"/>
              </a:rPr>
              <a:t>R</a:t>
            </a:r>
            <a:r>
              <a:rPr sz="1400" dirty="0">
                <a:solidFill>
                  <a:srgbClr val="124F5C"/>
                </a:solidFill>
                <a:latin typeface="Verdana"/>
                <a:cs typeface="Verdana"/>
              </a:rPr>
              <a:t>at</a:t>
            </a:r>
            <a:r>
              <a:rPr sz="1400" spc="-20" dirty="0">
                <a:solidFill>
                  <a:srgbClr val="124F5C"/>
                </a:solidFill>
                <a:latin typeface="Verdana"/>
                <a:cs typeface="Verdana"/>
              </a:rPr>
              <a:t>i</a:t>
            </a:r>
            <a:r>
              <a:rPr sz="1400" spc="75" dirty="0">
                <a:solidFill>
                  <a:srgbClr val="124F5C"/>
                </a:solidFill>
                <a:latin typeface="Verdana"/>
                <a:cs typeface="Verdana"/>
              </a:rPr>
              <a:t>ng</a:t>
            </a:r>
            <a:r>
              <a:rPr sz="1400" spc="-150" dirty="0">
                <a:solidFill>
                  <a:srgbClr val="124F5C"/>
                </a:solidFill>
                <a:latin typeface="Verdana"/>
                <a:cs typeface="Verdana"/>
              </a:rPr>
              <a:t> </a:t>
            </a:r>
            <a:r>
              <a:rPr sz="1400" spc="5" dirty="0">
                <a:solidFill>
                  <a:srgbClr val="124F5C"/>
                </a:solidFill>
                <a:latin typeface="Verdana"/>
                <a:cs typeface="Verdana"/>
              </a:rPr>
              <a:t>8</a:t>
            </a:r>
            <a:r>
              <a:rPr sz="1400" spc="-145" dirty="0">
                <a:solidFill>
                  <a:srgbClr val="124F5C"/>
                </a:solidFill>
                <a:latin typeface="Verdana"/>
                <a:cs typeface="Verdana"/>
              </a:rPr>
              <a:t> </a:t>
            </a:r>
            <a:r>
              <a:rPr sz="1400" dirty="0">
                <a:solidFill>
                  <a:srgbClr val="124F5C"/>
                </a:solidFill>
                <a:latin typeface="Verdana"/>
                <a:cs typeface="Verdana"/>
              </a:rPr>
              <a:t>has</a:t>
            </a:r>
            <a:r>
              <a:rPr sz="1400" spc="-130" dirty="0">
                <a:solidFill>
                  <a:srgbClr val="124F5C"/>
                </a:solidFill>
                <a:latin typeface="Verdana"/>
                <a:cs typeface="Verdana"/>
              </a:rPr>
              <a:t> </a:t>
            </a:r>
            <a:r>
              <a:rPr sz="1400" spc="45" dirty="0">
                <a:solidFill>
                  <a:srgbClr val="124F5C"/>
                </a:solidFill>
                <a:latin typeface="Verdana"/>
                <a:cs typeface="Verdana"/>
              </a:rPr>
              <a:t>be</a:t>
            </a:r>
            <a:r>
              <a:rPr sz="1400" spc="35" dirty="0">
                <a:solidFill>
                  <a:srgbClr val="124F5C"/>
                </a:solidFill>
                <a:latin typeface="Verdana"/>
                <a:cs typeface="Verdana"/>
              </a:rPr>
              <a:t>en</a:t>
            </a:r>
            <a:r>
              <a:rPr sz="1400" spc="-135" dirty="0">
                <a:solidFill>
                  <a:srgbClr val="124F5C"/>
                </a:solidFill>
                <a:latin typeface="Verdana"/>
                <a:cs typeface="Verdana"/>
              </a:rPr>
              <a:t> </a:t>
            </a:r>
            <a:r>
              <a:rPr sz="1400" spc="-15" dirty="0">
                <a:solidFill>
                  <a:srgbClr val="124F5C"/>
                </a:solidFill>
                <a:latin typeface="Verdana"/>
                <a:cs typeface="Verdana"/>
              </a:rPr>
              <a:t>ra</a:t>
            </a:r>
            <a:r>
              <a:rPr sz="1400" spc="-5" dirty="0">
                <a:solidFill>
                  <a:srgbClr val="124F5C"/>
                </a:solidFill>
                <a:latin typeface="Verdana"/>
                <a:cs typeface="Verdana"/>
              </a:rPr>
              <a:t>t</a:t>
            </a:r>
            <a:r>
              <a:rPr sz="1400" spc="45" dirty="0">
                <a:solidFill>
                  <a:srgbClr val="124F5C"/>
                </a:solidFill>
                <a:latin typeface="Verdana"/>
                <a:cs typeface="Verdana"/>
              </a:rPr>
              <a:t>ed</a:t>
            </a:r>
            <a:r>
              <a:rPr sz="1400" spc="-145"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45" dirty="0">
                <a:solidFill>
                  <a:srgbClr val="124F5C"/>
                </a:solidFill>
                <a:latin typeface="Verdana"/>
                <a:cs typeface="Verdana"/>
              </a:rPr>
              <a:t> </a:t>
            </a:r>
            <a:r>
              <a:rPr sz="1400" spc="40" dirty="0">
                <a:solidFill>
                  <a:srgbClr val="124F5C"/>
                </a:solidFill>
                <a:latin typeface="Verdana"/>
                <a:cs typeface="Verdana"/>
              </a:rPr>
              <a:t>h</a:t>
            </a:r>
            <a:r>
              <a:rPr sz="1400" spc="5" dirty="0">
                <a:solidFill>
                  <a:srgbClr val="124F5C"/>
                </a:solidFill>
                <a:latin typeface="Verdana"/>
                <a:cs typeface="Verdana"/>
              </a:rPr>
              <a:t>i</a:t>
            </a:r>
            <a:r>
              <a:rPr sz="1400" spc="75" dirty="0">
                <a:solidFill>
                  <a:srgbClr val="124F5C"/>
                </a:solidFill>
                <a:latin typeface="Verdana"/>
                <a:cs typeface="Verdana"/>
              </a:rPr>
              <a:t>g</a:t>
            </a:r>
            <a:r>
              <a:rPr sz="1400" spc="65" dirty="0">
                <a:solidFill>
                  <a:srgbClr val="124F5C"/>
                </a:solidFill>
                <a:latin typeface="Verdana"/>
                <a:cs typeface="Verdana"/>
              </a:rPr>
              <a:t>h</a:t>
            </a:r>
            <a:r>
              <a:rPr sz="1400" spc="-5" dirty="0">
                <a:solidFill>
                  <a:srgbClr val="124F5C"/>
                </a:solidFill>
                <a:latin typeface="Verdana"/>
                <a:cs typeface="Verdana"/>
              </a:rPr>
              <a:t>est</a:t>
            </a:r>
            <a:r>
              <a:rPr sz="1400" spc="-130" dirty="0">
                <a:solidFill>
                  <a:srgbClr val="124F5C"/>
                </a:solidFill>
                <a:latin typeface="Verdana"/>
                <a:cs typeface="Verdana"/>
              </a:rPr>
              <a:t> </a:t>
            </a:r>
            <a:r>
              <a:rPr sz="1400" spc="85" dirty="0">
                <a:solidFill>
                  <a:srgbClr val="124F5C"/>
                </a:solidFill>
                <a:latin typeface="Verdana"/>
                <a:cs typeface="Verdana"/>
              </a:rPr>
              <a:t>num</a:t>
            </a:r>
            <a:r>
              <a:rPr sz="1400" spc="60" dirty="0">
                <a:solidFill>
                  <a:srgbClr val="124F5C"/>
                </a:solidFill>
                <a:latin typeface="Verdana"/>
                <a:cs typeface="Verdana"/>
              </a:rPr>
              <a:t>b</a:t>
            </a:r>
            <a:r>
              <a:rPr sz="1400" spc="-15" dirty="0">
                <a:solidFill>
                  <a:srgbClr val="124F5C"/>
                </a:solidFill>
                <a:latin typeface="Verdana"/>
                <a:cs typeface="Verdana"/>
              </a:rPr>
              <a:t>er</a:t>
            </a:r>
            <a:r>
              <a:rPr sz="1400" spc="-140" dirty="0">
                <a:solidFill>
                  <a:srgbClr val="124F5C"/>
                </a:solidFill>
                <a:latin typeface="Verdana"/>
                <a:cs typeface="Verdana"/>
              </a:rPr>
              <a:t> </a:t>
            </a:r>
            <a:r>
              <a:rPr sz="1400" spc="25" dirty="0">
                <a:solidFill>
                  <a:srgbClr val="124F5C"/>
                </a:solidFill>
                <a:latin typeface="Verdana"/>
                <a:cs typeface="Verdana"/>
              </a:rPr>
              <a:t>o</a:t>
            </a:r>
            <a:r>
              <a:rPr sz="1400" spc="-20" dirty="0">
                <a:solidFill>
                  <a:srgbClr val="124F5C"/>
                </a:solidFill>
                <a:latin typeface="Verdana"/>
                <a:cs typeface="Verdana"/>
              </a:rPr>
              <a:t>f</a:t>
            </a:r>
            <a:r>
              <a:rPr sz="1400" spc="-125" dirty="0">
                <a:solidFill>
                  <a:srgbClr val="124F5C"/>
                </a:solidFill>
                <a:latin typeface="Verdana"/>
                <a:cs typeface="Verdana"/>
              </a:rPr>
              <a:t> </a:t>
            </a:r>
            <a:r>
              <a:rPr sz="1400" spc="25" dirty="0">
                <a:solidFill>
                  <a:srgbClr val="124F5C"/>
                </a:solidFill>
                <a:latin typeface="Verdana"/>
                <a:cs typeface="Verdana"/>
              </a:rPr>
              <a:t>ti</a:t>
            </a:r>
            <a:r>
              <a:rPr sz="1400" spc="70" dirty="0">
                <a:solidFill>
                  <a:srgbClr val="124F5C"/>
                </a:solidFill>
                <a:latin typeface="Verdana"/>
                <a:cs typeface="Verdana"/>
              </a:rPr>
              <a:t>m</a:t>
            </a:r>
            <a:r>
              <a:rPr sz="1400" spc="-15" dirty="0">
                <a:solidFill>
                  <a:srgbClr val="124F5C"/>
                </a:solidFill>
                <a:latin typeface="Verdana"/>
                <a:cs typeface="Verdana"/>
              </a:rPr>
              <a:t>es</a:t>
            </a:r>
            <a:endParaRPr sz="1400">
              <a:latin typeface="Verdana"/>
              <a:cs typeface="Verdana"/>
            </a:endParaRPr>
          </a:p>
        </p:txBody>
      </p:sp>
      <p:pic>
        <p:nvPicPr>
          <p:cNvPr id="5122" name="Picture 2">
            <a:extLst>
              <a:ext uri="{FF2B5EF4-FFF2-40B4-BE49-F238E27FC236}">
                <a16:creationId xmlns:a16="http://schemas.microsoft.com/office/drawing/2014/main" id="{CBABF37B-29ED-57DB-C1A9-015FC6FE3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32254"/>
            <a:ext cx="5943601"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21758-1005-2DED-5021-4B4F5D6D1D71}"/>
              </a:ext>
            </a:extLst>
          </p:cNvPr>
          <p:cNvSpPr txBox="1"/>
          <p:nvPr/>
        </p:nvSpPr>
        <p:spPr>
          <a:xfrm>
            <a:off x="1905000" y="438150"/>
            <a:ext cx="4038600" cy="523220"/>
          </a:xfrm>
          <a:prstGeom prst="rect">
            <a:avLst/>
          </a:prstGeom>
          <a:noFill/>
        </p:spPr>
        <p:txBody>
          <a:bodyPr wrap="square" rtlCol="0">
            <a:spAutoFit/>
          </a:bodyPr>
          <a:lstStyle/>
          <a:p>
            <a:r>
              <a:rPr lang="en-US" sz="2800" dirty="0"/>
              <a:t>RATING DISTRIBUTION</a:t>
            </a:r>
            <a:endParaRPr lang="en-IN" sz="2800" dirty="0"/>
          </a:p>
        </p:txBody>
      </p:sp>
      <p:pic>
        <p:nvPicPr>
          <p:cNvPr id="8194" name="Picture 2">
            <a:extLst>
              <a:ext uri="{FF2B5EF4-FFF2-40B4-BE49-F238E27FC236}">
                <a16:creationId xmlns:a16="http://schemas.microsoft.com/office/drawing/2014/main" id="{D743A9D9-5508-0CD8-883E-73CEB3418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23950"/>
            <a:ext cx="4572000" cy="312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4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E149D0-ED76-175A-6F5F-DD919B82D12D}"/>
              </a:ext>
            </a:extLst>
          </p:cNvPr>
          <p:cNvSpPr txBox="1"/>
          <p:nvPr/>
        </p:nvSpPr>
        <p:spPr>
          <a:xfrm>
            <a:off x="2133600" y="438150"/>
            <a:ext cx="3657600" cy="369332"/>
          </a:xfrm>
          <a:prstGeom prst="rect">
            <a:avLst/>
          </a:prstGeom>
          <a:noFill/>
        </p:spPr>
        <p:txBody>
          <a:bodyPr wrap="square" rtlCol="0">
            <a:spAutoFit/>
          </a:bodyPr>
          <a:lstStyle/>
          <a:p>
            <a:r>
              <a:rPr lang="en-US" dirty="0"/>
              <a:t>TOP 100 YEAR OF PUBLICATION </a:t>
            </a:r>
            <a:endParaRPr lang="en-IN" dirty="0"/>
          </a:p>
        </p:txBody>
      </p:sp>
      <p:pic>
        <p:nvPicPr>
          <p:cNvPr id="12290" name="Picture 2">
            <a:extLst>
              <a:ext uri="{FF2B5EF4-FFF2-40B4-BE49-F238E27FC236}">
                <a16:creationId xmlns:a16="http://schemas.microsoft.com/office/drawing/2014/main" id="{009D024E-7D5A-2FD7-4426-AEC4B5CE1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5350"/>
            <a:ext cx="90678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279" y="507237"/>
            <a:ext cx="3141980" cy="452120"/>
          </a:xfrm>
          <a:prstGeom prst="rect">
            <a:avLst/>
          </a:prstGeom>
        </p:spPr>
        <p:txBody>
          <a:bodyPr vert="horz" wrap="square" lIns="0" tIns="12065" rIns="0" bIns="0" rtlCol="0">
            <a:spAutoFit/>
          </a:bodyPr>
          <a:lstStyle/>
          <a:p>
            <a:pPr marL="12700">
              <a:lnSpc>
                <a:spcPct val="100000"/>
              </a:lnSpc>
              <a:spcBef>
                <a:spcPts val="95"/>
              </a:spcBef>
            </a:pPr>
            <a:r>
              <a:rPr sz="2800" spc="65" dirty="0"/>
              <a:t>Different</a:t>
            </a:r>
            <a:r>
              <a:rPr sz="2800" spc="-80" dirty="0"/>
              <a:t> </a:t>
            </a:r>
            <a:r>
              <a:rPr sz="2800" spc="95" dirty="0"/>
              <a:t>Models</a:t>
            </a:r>
            <a:endParaRPr sz="2800"/>
          </a:p>
        </p:txBody>
      </p:sp>
      <p:sp>
        <p:nvSpPr>
          <p:cNvPr id="3" name="object 3"/>
          <p:cNvSpPr txBox="1"/>
          <p:nvPr/>
        </p:nvSpPr>
        <p:spPr>
          <a:xfrm>
            <a:off x="282346" y="1104391"/>
            <a:ext cx="6367145" cy="3007995"/>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124F5C"/>
                </a:solidFill>
                <a:latin typeface="Tahoma"/>
                <a:cs typeface="Tahoma"/>
              </a:rPr>
              <a:t>1.)Popularity</a:t>
            </a:r>
            <a:r>
              <a:rPr sz="1800" b="1" spc="-45" dirty="0">
                <a:solidFill>
                  <a:srgbClr val="124F5C"/>
                </a:solidFill>
                <a:latin typeface="Tahoma"/>
                <a:cs typeface="Tahoma"/>
              </a:rPr>
              <a:t> </a:t>
            </a:r>
            <a:r>
              <a:rPr sz="1800" b="1" spc="75" dirty="0">
                <a:solidFill>
                  <a:srgbClr val="124F5C"/>
                </a:solidFill>
                <a:latin typeface="Tahoma"/>
                <a:cs typeface="Tahoma"/>
              </a:rPr>
              <a:t>Based</a:t>
            </a:r>
            <a:r>
              <a:rPr sz="1800" b="1" spc="-15" dirty="0">
                <a:solidFill>
                  <a:srgbClr val="124F5C"/>
                </a:solidFill>
                <a:latin typeface="Tahoma"/>
                <a:cs typeface="Tahoma"/>
              </a:rPr>
              <a:t> </a:t>
            </a:r>
            <a:r>
              <a:rPr sz="1800" b="1" spc="75" dirty="0">
                <a:solidFill>
                  <a:srgbClr val="124F5C"/>
                </a:solidFill>
                <a:latin typeface="Tahoma"/>
                <a:cs typeface="Tahoma"/>
              </a:rPr>
              <a:t>Recommendation</a:t>
            </a:r>
            <a:endParaRPr sz="1800">
              <a:latin typeface="Tahoma"/>
              <a:cs typeface="Tahoma"/>
            </a:endParaRPr>
          </a:p>
          <a:p>
            <a:pPr>
              <a:lnSpc>
                <a:spcPct val="100000"/>
              </a:lnSpc>
              <a:spcBef>
                <a:spcPts val="15"/>
              </a:spcBef>
            </a:pPr>
            <a:endParaRPr sz="1850">
              <a:latin typeface="Tahoma"/>
              <a:cs typeface="Tahoma"/>
            </a:endParaRPr>
          </a:p>
          <a:p>
            <a:pPr marL="12700">
              <a:lnSpc>
                <a:spcPct val="100000"/>
              </a:lnSpc>
            </a:pPr>
            <a:r>
              <a:rPr sz="1400" spc="65" dirty="0">
                <a:solidFill>
                  <a:srgbClr val="124F5C"/>
                </a:solidFill>
                <a:latin typeface="Verdana"/>
                <a:cs typeface="Verdana"/>
              </a:rPr>
              <a:t>B</a:t>
            </a:r>
            <a:r>
              <a:rPr sz="1400" spc="50" dirty="0">
                <a:solidFill>
                  <a:srgbClr val="124F5C"/>
                </a:solidFill>
                <a:latin typeface="Verdana"/>
                <a:cs typeface="Verdana"/>
              </a:rPr>
              <a:t>o</a:t>
            </a:r>
            <a:r>
              <a:rPr sz="1400" spc="25" dirty="0">
                <a:solidFill>
                  <a:srgbClr val="124F5C"/>
                </a:solidFill>
                <a:latin typeface="Verdana"/>
                <a:cs typeface="Verdana"/>
              </a:rPr>
              <a:t>o</a:t>
            </a:r>
            <a:r>
              <a:rPr sz="1400" spc="15" dirty="0">
                <a:solidFill>
                  <a:srgbClr val="124F5C"/>
                </a:solidFill>
                <a:latin typeface="Verdana"/>
                <a:cs typeface="Verdana"/>
              </a:rPr>
              <a:t>k</a:t>
            </a:r>
            <a:r>
              <a:rPr sz="1400" spc="-150" dirty="0">
                <a:solidFill>
                  <a:srgbClr val="124F5C"/>
                </a:solidFill>
                <a:latin typeface="Verdana"/>
                <a:cs typeface="Verdana"/>
              </a:rPr>
              <a:t> </a:t>
            </a:r>
            <a:r>
              <a:rPr sz="1400" spc="50" dirty="0">
                <a:solidFill>
                  <a:srgbClr val="124F5C"/>
                </a:solidFill>
                <a:latin typeface="Verdana"/>
                <a:cs typeface="Verdana"/>
              </a:rPr>
              <a:t>we</a:t>
            </a:r>
            <a:r>
              <a:rPr sz="1400" spc="-20" dirty="0">
                <a:solidFill>
                  <a:srgbClr val="124F5C"/>
                </a:solidFill>
                <a:latin typeface="Verdana"/>
                <a:cs typeface="Verdana"/>
              </a:rPr>
              <a:t>i</a:t>
            </a:r>
            <a:r>
              <a:rPr sz="1400" spc="75" dirty="0">
                <a:solidFill>
                  <a:srgbClr val="124F5C"/>
                </a:solidFill>
                <a:latin typeface="Verdana"/>
                <a:cs typeface="Verdana"/>
              </a:rPr>
              <a:t>g</a:t>
            </a:r>
            <a:r>
              <a:rPr sz="1400" spc="65" dirty="0">
                <a:solidFill>
                  <a:srgbClr val="124F5C"/>
                </a:solidFill>
                <a:latin typeface="Verdana"/>
                <a:cs typeface="Verdana"/>
              </a:rPr>
              <a:t>h</a:t>
            </a:r>
            <a:r>
              <a:rPr sz="1400" spc="15" dirty="0">
                <a:solidFill>
                  <a:srgbClr val="124F5C"/>
                </a:solidFill>
                <a:latin typeface="Verdana"/>
                <a:cs typeface="Verdana"/>
              </a:rPr>
              <a:t>t</a:t>
            </a:r>
            <a:r>
              <a:rPr sz="1400" spc="45" dirty="0">
                <a:solidFill>
                  <a:srgbClr val="124F5C"/>
                </a:solidFill>
                <a:latin typeface="Verdana"/>
                <a:cs typeface="Verdana"/>
              </a:rPr>
              <a:t>ed</a:t>
            </a:r>
            <a:r>
              <a:rPr sz="1400" spc="-145" dirty="0">
                <a:solidFill>
                  <a:srgbClr val="124F5C"/>
                </a:solidFill>
                <a:latin typeface="Verdana"/>
                <a:cs typeface="Verdana"/>
              </a:rPr>
              <a:t> </a:t>
            </a:r>
            <a:r>
              <a:rPr sz="1400" spc="-45" dirty="0">
                <a:solidFill>
                  <a:srgbClr val="124F5C"/>
                </a:solidFill>
                <a:latin typeface="Verdana"/>
                <a:cs typeface="Verdana"/>
              </a:rPr>
              <a:t>a</a:t>
            </a:r>
            <a:r>
              <a:rPr sz="1400" spc="-50" dirty="0">
                <a:solidFill>
                  <a:srgbClr val="124F5C"/>
                </a:solidFill>
                <a:latin typeface="Verdana"/>
                <a:cs typeface="Verdana"/>
              </a:rPr>
              <a:t>v</a:t>
            </a:r>
            <a:r>
              <a:rPr sz="1400" spc="-15" dirty="0">
                <a:solidFill>
                  <a:srgbClr val="124F5C"/>
                </a:solidFill>
                <a:latin typeface="Verdana"/>
                <a:cs typeface="Verdana"/>
              </a:rPr>
              <a:t>er</a:t>
            </a:r>
            <a:r>
              <a:rPr sz="1400" spc="30" dirty="0">
                <a:solidFill>
                  <a:srgbClr val="124F5C"/>
                </a:solidFill>
                <a:latin typeface="Verdana"/>
                <a:cs typeface="Verdana"/>
              </a:rPr>
              <a:t>age</a:t>
            </a:r>
            <a:r>
              <a:rPr sz="1400" spc="-135" dirty="0">
                <a:solidFill>
                  <a:srgbClr val="124F5C"/>
                </a:solidFill>
                <a:latin typeface="Verdana"/>
                <a:cs typeface="Verdana"/>
              </a:rPr>
              <a:t> </a:t>
            </a:r>
            <a:r>
              <a:rPr sz="1400" spc="-25" dirty="0">
                <a:solidFill>
                  <a:srgbClr val="124F5C"/>
                </a:solidFill>
                <a:latin typeface="Verdana"/>
                <a:cs typeface="Verdana"/>
              </a:rPr>
              <a:t>formula:</a:t>
            </a:r>
            <a:endParaRPr sz="1400">
              <a:latin typeface="Verdana"/>
              <a:cs typeface="Verdana"/>
            </a:endParaRPr>
          </a:p>
          <a:p>
            <a:pPr>
              <a:lnSpc>
                <a:spcPct val="100000"/>
              </a:lnSpc>
              <a:spcBef>
                <a:spcPts val="55"/>
              </a:spcBef>
            </a:pPr>
            <a:endParaRPr sz="1750">
              <a:latin typeface="Verdana"/>
              <a:cs typeface="Verdana"/>
            </a:endParaRPr>
          </a:p>
          <a:p>
            <a:pPr marL="2066925">
              <a:lnSpc>
                <a:spcPct val="100000"/>
              </a:lnSpc>
              <a:spcBef>
                <a:spcPts val="5"/>
              </a:spcBef>
            </a:pPr>
            <a:r>
              <a:rPr sz="1400" b="1" spc="70" dirty="0">
                <a:solidFill>
                  <a:srgbClr val="124F5C"/>
                </a:solidFill>
                <a:latin typeface="Tahoma"/>
                <a:cs typeface="Tahoma"/>
              </a:rPr>
              <a:t>Weighted</a:t>
            </a:r>
            <a:r>
              <a:rPr sz="1400" b="1" spc="-55" dirty="0">
                <a:solidFill>
                  <a:srgbClr val="124F5C"/>
                </a:solidFill>
                <a:latin typeface="Tahoma"/>
                <a:cs typeface="Tahoma"/>
              </a:rPr>
              <a:t> </a:t>
            </a:r>
            <a:r>
              <a:rPr sz="1400" b="1" spc="-65" dirty="0">
                <a:solidFill>
                  <a:srgbClr val="124F5C"/>
                </a:solidFill>
                <a:latin typeface="Tahoma"/>
                <a:cs typeface="Tahoma"/>
              </a:rPr>
              <a:t>Rating(WR)=[vR/(v+m)]+[mC/(v+m)]</a:t>
            </a:r>
            <a:endParaRPr sz="1400">
              <a:latin typeface="Tahoma"/>
              <a:cs typeface="Tahoma"/>
            </a:endParaRPr>
          </a:p>
          <a:p>
            <a:pPr>
              <a:lnSpc>
                <a:spcPct val="100000"/>
              </a:lnSpc>
              <a:spcBef>
                <a:spcPts val="10"/>
              </a:spcBef>
            </a:pPr>
            <a:endParaRPr sz="1800">
              <a:latin typeface="Tahoma"/>
              <a:cs typeface="Tahoma"/>
            </a:endParaRPr>
          </a:p>
          <a:p>
            <a:pPr marL="12700">
              <a:lnSpc>
                <a:spcPct val="100000"/>
              </a:lnSpc>
            </a:pPr>
            <a:r>
              <a:rPr sz="1400" dirty="0">
                <a:solidFill>
                  <a:srgbClr val="124F5C"/>
                </a:solidFill>
                <a:latin typeface="Verdana"/>
                <a:cs typeface="Verdana"/>
              </a:rPr>
              <a:t>Where,</a:t>
            </a:r>
            <a:endParaRPr sz="1400">
              <a:latin typeface="Verdana"/>
              <a:cs typeface="Verdana"/>
            </a:endParaRPr>
          </a:p>
          <a:p>
            <a:pPr>
              <a:lnSpc>
                <a:spcPct val="100000"/>
              </a:lnSpc>
              <a:spcBef>
                <a:spcPts val="60"/>
              </a:spcBef>
            </a:pPr>
            <a:endParaRPr sz="1750">
              <a:latin typeface="Verdana"/>
              <a:cs typeface="Verdana"/>
            </a:endParaRPr>
          </a:p>
          <a:p>
            <a:pPr marL="12700">
              <a:lnSpc>
                <a:spcPct val="100000"/>
              </a:lnSpc>
            </a:pPr>
            <a:r>
              <a:rPr sz="1400" spc="-70" dirty="0">
                <a:solidFill>
                  <a:srgbClr val="124F5C"/>
                </a:solidFill>
                <a:latin typeface="Verdana"/>
                <a:cs typeface="Verdana"/>
              </a:rPr>
              <a:t>v</a:t>
            </a:r>
            <a:r>
              <a:rPr sz="1400" spc="-130" dirty="0">
                <a:solidFill>
                  <a:srgbClr val="124F5C"/>
                </a:solidFill>
                <a:latin typeface="Verdana"/>
                <a:cs typeface="Verdana"/>
              </a:rPr>
              <a:t> </a:t>
            </a:r>
            <a:r>
              <a:rPr sz="1400" spc="-25" dirty="0">
                <a:solidFill>
                  <a:srgbClr val="124F5C"/>
                </a:solidFill>
                <a:latin typeface="Verdana"/>
                <a:cs typeface="Verdana"/>
              </a:rPr>
              <a:t>is</a:t>
            </a:r>
            <a:r>
              <a:rPr sz="1400" spc="-140"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35" dirty="0">
                <a:solidFill>
                  <a:srgbClr val="124F5C"/>
                </a:solidFill>
                <a:latin typeface="Verdana"/>
                <a:cs typeface="Verdana"/>
              </a:rPr>
              <a:t> </a:t>
            </a:r>
            <a:r>
              <a:rPr sz="1400" spc="85" dirty="0">
                <a:solidFill>
                  <a:srgbClr val="124F5C"/>
                </a:solidFill>
                <a:latin typeface="Verdana"/>
                <a:cs typeface="Verdana"/>
              </a:rPr>
              <a:t>num</a:t>
            </a:r>
            <a:r>
              <a:rPr sz="1400" spc="60" dirty="0">
                <a:solidFill>
                  <a:srgbClr val="124F5C"/>
                </a:solidFill>
                <a:latin typeface="Verdana"/>
                <a:cs typeface="Verdana"/>
              </a:rPr>
              <a:t>b</a:t>
            </a:r>
            <a:r>
              <a:rPr sz="1400" spc="-15" dirty="0">
                <a:solidFill>
                  <a:srgbClr val="124F5C"/>
                </a:solidFill>
                <a:latin typeface="Verdana"/>
                <a:cs typeface="Verdana"/>
              </a:rPr>
              <a:t>er</a:t>
            </a:r>
            <a:r>
              <a:rPr sz="1400" spc="-140" dirty="0">
                <a:solidFill>
                  <a:srgbClr val="124F5C"/>
                </a:solidFill>
                <a:latin typeface="Verdana"/>
                <a:cs typeface="Verdana"/>
              </a:rPr>
              <a:t> </a:t>
            </a:r>
            <a:r>
              <a:rPr sz="1400" spc="25" dirty="0">
                <a:solidFill>
                  <a:srgbClr val="124F5C"/>
                </a:solidFill>
                <a:latin typeface="Verdana"/>
                <a:cs typeface="Verdana"/>
              </a:rPr>
              <a:t>o</a:t>
            </a:r>
            <a:r>
              <a:rPr sz="1400" spc="-20" dirty="0">
                <a:solidFill>
                  <a:srgbClr val="124F5C"/>
                </a:solidFill>
                <a:latin typeface="Verdana"/>
                <a:cs typeface="Verdana"/>
              </a:rPr>
              <a:t>f</a:t>
            </a:r>
            <a:r>
              <a:rPr sz="1400" spc="-125" dirty="0">
                <a:solidFill>
                  <a:srgbClr val="124F5C"/>
                </a:solidFill>
                <a:latin typeface="Verdana"/>
                <a:cs typeface="Verdana"/>
              </a:rPr>
              <a:t> </a:t>
            </a:r>
            <a:r>
              <a:rPr sz="1400" spc="-80" dirty="0">
                <a:solidFill>
                  <a:srgbClr val="124F5C"/>
                </a:solidFill>
                <a:latin typeface="Verdana"/>
                <a:cs typeface="Verdana"/>
              </a:rPr>
              <a:t>v</a:t>
            </a:r>
            <a:r>
              <a:rPr sz="1400" spc="25" dirty="0">
                <a:solidFill>
                  <a:srgbClr val="124F5C"/>
                </a:solidFill>
                <a:latin typeface="Verdana"/>
                <a:cs typeface="Verdana"/>
              </a:rPr>
              <a:t>o</a:t>
            </a:r>
            <a:r>
              <a:rPr sz="1400" spc="15" dirty="0">
                <a:solidFill>
                  <a:srgbClr val="124F5C"/>
                </a:solidFill>
                <a:latin typeface="Verdana"/>
                <a:cs typeface="Verdana"/>
              </a:rPr>
              <a:t>t</a:t>
            </a:r>
            <a:r>
              <a:rPr sz="1400" spc="-15" dirty="0">
                <a:solidFill>
                  <a:srgbClr val="124F5C"/>
                </a:solidFill>
                <a:latin typeface="Verdana"/>
                <a:cs typeface="Verdana"/>
              </a:rPr>
              <a:t>es</a:t>
            </a:r>
            <a:r>
              <a:rPr sz="1400" spc="-145" dirty="0">
                <a:solidFill>
                  <a:srgbClr val="124F5C"/>
                </a:solidFill>
                <a:latin typeface="Verdana"/>
                <a:cs typeface="Verdana"/>
              </a:rPr>
              <a:t> </a:t>
            </a:r>
            <a:r>
              <a:rPr sz="1400" spc="-10" dirty="0">
                <a:solidFill>
                  <a:srgbClr val="124F5C"/>
                </a:solidFill>
                <a:latin typeface="Verdana"/>
                <a:cs typeface="Verdana"/>
              </a:rPr>
              <a:t>for</a:t>
            </a:r>
            <a:r>
              <a:rPr sz="1400" spc="-135"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45" dirty="0">
                <a:solidFill>
                  <a:srgbClr val="124F5C"/>
                </a:solidFill>
                <a:latin typeface="Verdana"/>
                <a:cs typeface="Verdana"/>
              </a:rPr>
              <a:t> </a:t>
            </a:r>
            <a:r>
              <a:rPr sz="1400" spc="55" dirty="0">
                <a:solidFill>
                  <a:srgbClr val="124F5C"/>
                </a:solidFill>
                <a:latin typeface="Verdana"/>
                <a:cs typeface="Verdana"/>
              </a:rPr>
              <a:t>b</a:t>
            </a:r>
            <a:r>
              <a:rPr sz="1400" spc="40" dirty="0">
                <a:solidFill>
                  <a:srgbClr val="124F5C"/>
                </a:solidFill>
                <a:latin typeface="Verdana"/>
                <a:cs typeface="Verdana"/>
              </a:rPr>
              <a:t>o</a:t>
            </a:r>
            <a:r>
              <a:rPr sz="1400" spc="25" dirty="0">
                <a:solidFill>
                  <a:srgbClr val="124F5C"/>
                </a:solidFill>
                <a:latin typeface="Verdana"/>
                <a:cs typeface="Verdana"/>
              </a:rPr>
              <a:t>o</a:t>
            </a:r>
            <a:r>
              <a:rPr sz="1400" spc="-15" dirty="0">
                <a:solidFill>
                  <a:srgbClr val="124F5C"/>
                </a:solidFill>
                <a:latin typeface="Verdana"/>
                <a:cs typeface="Verdana"/>
              </a:rPr>
              <a:t>k</a:t>
            </a:r>
            <a:r>
              <a:rPr sz="1400" spc="-25" dirty="0">
                <a:solidFill>
                  <a:srgbClr val="124F5C"/>
                </a:solidFill>
                <a:latin typeface="Verdana"/>
                <a:cs typeface="Verdana"/>
              </a:rPr>
              <a:t>s</a:t>
            </a:r>
            <a:r>
              <a:rPr sz="1400" spc="-340" dirty="0">
                <a:solidFill>
                  <a:srgbClr val="124F5C"/>
                </a:solidFill>
                <a:latin typeface="Verdana"/>
                <a:cs typeface="Verdana"/>
              </a:rPr>
              <a:t>;</a:t>
            </a:r>
            <a:endParaRPr sz="1400">
              <a:latin typeface="Verdana"/>
              <a:cs typeface="Verdana"/>
            </a:endParaRPr>
          </a:p>
          <a:p>
            <a:pPr marL="12700" marR="1203325">
              <a:lnSpc>
                <a:spcPct val="114999"/>
              </a:lnSpc>
            </a:pPr>
            <a:r>
              <a:rPr sz="1400" spc="125" dirty="0">
                <a:solidFill>
                  <a:srgbClr val="124F5C"/>
                </a:solidFill>
                <a:latin typeface="Verdana"/>
                <a:cs typeface="Verdana"/>
              </a:rPr>
              <a:t>m</a:t>
            </a:r>
            <a:r>
              <a:rPr sz="1400" spc="-135" dirty="0">
                <a:solidFill>
                  <a:srgbClr val="124F5C"/>
                </a:solidFill>
                <a:latin typeface="Verdana"/>
                <a:cs typeface="Verdana"/>
              </a:rPr>
              <a:t> </a:t>
            </a:r>
            <a:r>
              <a:rPr sz="1400" spc="-30" dirty="0">
                <a:solidFill>
                  <a:srgbClr val="124F5C"/>
                </a:solidFill>
                <a:latin typeface="Verdana"/>
                <a:cs typeface="Verdana"/>
              </a:rPr>
              <a:t>is</a:t>
            </a:r>
            <a:r>
              <a:rPr sz="1400" spc="-125" dirty="0">
                <a:solidFill>
                  <a:srgbClr val="124F5C"/>
                </a:solidFill>
                <a:latin typeface="Verdana"/>
                <a:cs typeface="Verdana"/>
              </a:rPr>
              <a:t> </a:t>
            </a:r>
            <a:r>
              <a:rPr sz="1400" spc="30" dirty="0">
                <a:solidFill>
                  <a:srgbClr val="124F5C"/>
                </a:solidFill>
                <a:latin typeface="Verdana"/>
                <a:cs typeface="Verdana"/>
              </a:rPr>
              <a:t>the</a:t>
            </a:r>
            <a:r>
              <a:rPr sz="1400" spc="-140" dirty="0">
                <a:solidFill>
                  <a:srgbClr val="124F5C"/>
                </a:solidFill>
                <a:latin typeface="Verdana"/>
                <a:cs typeface="Verdana"/>
              </a:rPr>
              <a:t> </a:t>
            </a:r>
            <a:r>
              <a:rPr sz="1400" spc="65" dirty="0">
                <a:solidFill>
                  <a:srgbClr val="124F5C"/>
                </a:solidFill>
                <a:latin typeface="Verdana"/>
                <a:cs typeface="Verdana"/>
              </a:rPr>
              <a:t>minimum</a:t>
            </a:r>
            <a:r>
              <a:rPr sz="1400" spc="-135" dirty="0">
                <a:solidFill>
                  <a:srgbClr val="124F5C"/>
                </a:solidFill>
                <a:latin typeface="Verdana"/>
                <a:cs typeface="Verdana"/>
              </a:rPr>
              <a:t> </a:t>
            </a:r>
            <a:r>
              <a:rPr sz="1400" spc="-15" dirty="0">
                <a:solidFill>
                  <a:srgbClr val="124F5C"/>
                </a:solidFill>
                <a:latin typeface="Verdana"/>
                <a:cs typeface="Verdana"/>
              </a:rPr>
              <a:t>votes</a:t>
            </a:r>
            <a:r>
              <a:rPr sz="1400" spc="-135" dirty="0">
                <a:solidFill>
                  <a:srgbClr val="124F5C"/>
                </a:solidFill>
                <a:latin typeface="Verdana"/>
                <a:cs typeface="Verdana"/>
              </a:rPr>
              <a:t> </a:t>
            </a:r>
            <a:r>
              <a:rPr sz="1400" spc="20" dirty="0">
                <a:solidFill>
                  <a:srgbClr val="124F5C"/>
                </a:solidFill>
                <a:latin typeface="Verdana"/>
                <a:cs typeface="Verdana"/>
              </a:rPr>
              <a:t>required</a:t>
            </a:r>
            <a:r>
              <a:rPr sz="1400" spc="-145" dirty="0">
                <a:solidFill>
                  <a:srgbClr val="124F5C"/>
                </a:solidFill>
                <a:latin typeface="Verdana"/>
                <a:cs typeface="Verdana"/>
              </a:rPr>
              <a:t> </a:t>
            </a:r>
            <a:r>
              <a:rPr sz="1400" spc="20" dirty="0">
                <a:solidFill>
                  <a:srgbClr val="124F5C"/>
                </a:solidFill>
                <a:latin typeface="Verdana"/>
                <a:cs typeface="Verdana"/>
              </a:rPr>
              <a:t>to</a:t>
            </a:r>
            <a:r>
              <a:rPr sz="1400" spc="-150" dirty="0">
                <a:solidFill>
                  <a:srgbClr val="124F5C"/>
                </a:solidFill>
                <a:latin typeface="Verdana"/>
                <a:cs typeface="Verdana"/>
              </a:rPr>
              <a:t> </a:t>
            </a:r>
            <a:r>
              <a:rPr sz="1400" spc="45" dirty="0">
                <a:solidFill>
                  <a:srgbClr val="124F5C"/>
                </a:solidFill>
                <a:latin typeface="Verdana"/>
                <a:cs typeface="Verdana"/>
              </a:rPr>
              <a:t>be</a:t>
            </a:r>
            <a:r>
              <a:rPr sz="1400" spc="-130" dirty="0">
                <a:solidFill>
                  <a:srgbClr val="124F5C"/>
                </a:solidFill>
                <a:latin typeface="Verdana"/>
                <a:cs typeface="Verdana"/>
              </a:rPr>
              <a:t> </a:t>
            </a:r>
            <a:r>
              <a:rPr sz="1400" spc="5" dirty="0">
                <a:solidFill>
                  <a:srgbClr val="124F5C"/>
                </a:solidFill>
                <a:latin typeface="Verdana"/>
                <a:cs typeface="Verdana"/>
              </a:rPr>
              <a:t>listed</a:t>
            </a:r>
            <a:r>
              <a:rPr sz="1400" spc="-140" dirty="0">
                <a:solidFill>
                  <a:srgbClr val="124F5C"/>
                </a:solidFill>
                <a:latin typeface="Verdana"/>
                <a:cs typeface="Verdana"/>
              </a:rPr>
              <a:t> </a:t>
            </a:r>
            <a:r>
              <a:rPr sz="1400" spc="20" dirty="0">
                <a:solidFill>
                  <a:srgbClr val="124F5C"/>
                </a:solidFill>
                <a:latin typeface="Verdana"/>
                <a:cs typeface="Verdana"/>
              </a:rPr>
              <a:t>in</a:t>
            </a:r>
            <a:r>
              <a:rPr sz="1400" spc="-125" dirty="0">
                <a:solidFill>
                  <a:srgbClr val="124F5C"/>
                </a:solidFill>
                <a:latin typeface="Verdana"/>
                <a:cs typeface="Verdana"/>
              </a:rPr>
              <a:t> </a:t>
            </a:r>
            <a:r>
              <a:rPr sz="1400" spc="30" dirty="0">
                <a:solidFill>
                  <a:srgbClr val="124F5C"/>
                </a:solidFill>
                <a:latin typeface="Verdana"/>
                <a:cs typeface="Verdana"/>
              </a:rPr>
              <a:t>the</a:t>
            </a:r>
            <a:r>
              <a:rPr sz="1400" spc="-140" dirty="0">
                <a:solidFill>
                  <a:srgbClr val="124F5C"/>
                </a:solidFill>
                <a:latin typeface="Verdana"/>
                <a:cs typeface="Verdana"/>
              </a:rPr>
              <a:t> </a:t>
            </a:r>
            <a:r>
              <a:rPr sz="1400" spc="-45" dirty="0">
                <a:solidFill>
                  <a:srgbClr val="124F5C"/>
                </a:solidFill>
                <a:latin typeface="Verdana"/>
                <a:cs typeface="Verdana"/>
              </a:rPr>
              <a:t>chart; </a:t>
            </a:r>
            <a:r>
              <a:rPr sz="1400" spc="-480" dirty="0">
                <a:solidFill>
                  <a:srgbClr val="124F5C"/>
                </a:solidFill>
                <a:latin typeface="Verdana"/>
                <a:cs typeface="Verdana"/>
              </a:rPr>
              <a:t> </a:t>
            </a:r>
            <a:r>
              <a:rPr sz="1400" spc="40" dirty="0">
                <a:solidFill>
                  <a:srgbClr val="124F5C"/>
                </a:solidFill>
                <a:latin typeface="Verdana"/>
                <a:cs typeface="Verdana"/>
              </a:rPr>
              <a:t>R</a:t>
            </a:r>
            <a:r>
              <a:rPr sz="1400" spc="-130" dirty="0">
                <a:solidFill>
                  <a:srgbClr val="124F5C"/>
                </a:solidFill>
                <a:latin typeface="Verdana"/>
                <a:cs typeface="Verdana"/>
              </a:rPr>
              <a:t> </a:t>
            </a:r>
            <a:r>
              <a:rPr sz="1400" spc="-20" dirty="0">
                <a:solidFill>
                  <a:srgbClr val="124F5C"/>
                </a:solidFill>
                <a:latin typeface="Verdana"/>
                <a:cs typeface="Verdana"/>
              </a:rPr>
              <a:t>i</a:t>
            </a:r>
            <a:r>
              <a:rPr sz="1400" spc="-45" dirty="0">
                <a:solidFill>
                  <a:srgbClr val="124F5C"/>
                </a:solidFill>
                <a:latin typeface="Verdana"/>
                <a:cs typeface="Verdana"/>
              </a:rPr>
              <a:t>s</a:t>
            </a:r>
            <a:r>
              <a:rPr sz="1400" spc="-135"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45" dirty="0">
                <a:solidFill>
                  <a:srgbClr val="124F5C"/>
                </a:solidFill>
                <a:latin typeface="Verdana"/>
                <a:cs typeface="Verdana"/>
              </a:rPr>
              <a:t> </a:t>
            </a:r>
            <a:r>
              <a:rPr sz="1400" spc="-45" dirty="0">
                <a:solidFill>
                  <a:srgbClr val="124F5C"/>
                </a:solidFill>
                <a:latin typeface="Verdana"/>
                <a:cs typeface="Verdana"/>
              </a:rPr>
              <a:t>a</a:t>
            </a:r>
            <a:r>
              <a:rPr sz="1400" spc="-50" dirty="0">
                <a:solidFill>
                  <a:srgbClr val="124F5C"/>
                </a:solidFill>
                <a:latin typeface="Verdana"/>
                <a:cs typeface="Verdana"/>
              </a:rPr>
              <a:t>v</a:t>
            </a:r>
            <a:r>
              <a:rPr sz="1400" spc="-15" dirty="0">
                <a:solidFill>
                  <a:srgbClr val="124F5C"/>
                </a:solidFill>
                <a:latin typeface="Verdana"/>
                <a:cs typeface="Verdana"/>
              </a:rPr>
              <a:t>er</a:t>
            </a:r>
            <a:r>
              <a:rPr sz="1400" spc="30" dirty="0">
                <a:solidFill>
                  <a:srgbClr val="124F5C"/>
                </a:solidFill>
                <a:latin typeface="Verdana"/>
                <a:cs typeface="Verdana"/>
              </a:rPr>
              <a:t>age</a:t>
            </a:r>
            <a:r>
              <a:rPr sz="1400" spc="-135" dirty="0">
                <a:solidFill>
                  <a:srgbClr val="124F5C"/>
                </a:solidFill>
                <a:latin typeface="Verdana"/>
                <a:cs typeface="Verdana"/>
              </a:rPr>
              <a:t> </a:t>
            </a:r>
            <a:r>
              <a:rPr sz="1400" spc="-15" dirty="0">
                <a:solidFill>
                  <a:srgbClr val="124F5C"/>
                </a:solidFill>
                <a:latin typeface="Verdana"/>
                <a:cs typeface="Verdana"/>
              </a:rPr>
              <a:t>ra</a:t>
            </a:r>
            <a:r>
              <a:rPr sz="1400" spc="-5" dirty="0">
                <a:solidFill>
                  <a:srgbClr val="124F5C"/>
                </a:solidFill>
                <a:latin typeface="Verdana"/>
                <a:cs typeface="Verdana"/>
              </a:rPr>
              <a:t>t</a:t>
            </a:r>
            <a:r>
              <a:rPr sz="1400" spc="-20" dirty="0">
                <a:solidFill>
                  <a:srgbClr val="124F5C"/>
                </a:solidFill>
                <a:latin typeface="Verdana"/>
                <a:cs typeface="Verdana"/>
              </a:rPr>
              <a:t>i</a:t>
            </a:r>
            <a:r>
              <a:rPr sz="1400" spc="75" dirty="0">
                <a:solidFill>
                  <a:srgbClr val="124F5C"/>
                </a:solidFill>
                <a:latin typeface="Verdana"/>
                <a:cs typeface="Verdana"/>
              </a:rPr>
              <a:t>ng</a:t>
            </a:r>
            <a:r>
              <a:rPr sz="1400" spc="-140" dirty="0">
                <a:solidFill>
                  <a:srgbClr val="124F5C"/>
                </a:solidFill>
                <a:latin typeface="Verdana"/>
                <a:cs typeface="Verdana"/>
              </a:rPr>
              <a:t> </a:t>
            </a:r>
            <a:r>
              <a:rPr sz="1400" spc="25" dirty="0">
                <a:solidFill>
                  <a:srgbClr val="124F5C"/>
                </a:solidFill>
                <a:latin typeface="Verdana"/>
                <a:cs typeface="Verdana"/>
              </a:rPr>
              <a:t>o</a:t>
            </a:r>
            <a:r>
              <a:rPr sz="1400" spc="-20" dirty="0">
                <a:solidFill>
                  <a:srgbClr val="124F5C"/>
                </a:solidFill>
                <a:latin typeface="Verdana"/>
                <a:cs typeface="Verdana"/>
              </a:rPr>
              <a:t>f</a:t>
            </a:r>
            <a:r>
              <a:rPr sz="1400" spc="-140"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35" dirty="0">
                <a:solidFill>
                  <a:srgbClr val="124F5C"/>
                </a:solidFill>
                <a:latin typeface="Verdana"/>
                <a:cs typeface="Verdana"/>
              </a:rPr>
              <a:t> </a:t>
            </a:r>
            <a:r>
              <a:rPr sz="1400" spc="55" dirty="0">
                <a:solidFill>
                  <a:srgbClr val="124F5C"/>
                </a:solidFill>
                <a:latin typeface="Verdana"/>
                <a:cs typeface="Verdana"/>
              </a:rPr>
              <a:t>b</a:t>
            </a:r>
            <a:r>
              <a:rPr sz="1400" spc="40" dirty="0">
                <a:solidFill>
                  <a:srgbClr val="124F5C"/>
                </a:solidFill>
                <a:latin typeface="Verdana"/>
                <a:cs typeface="Verdana"/>
              </a:rPr>
              <a:t>o</a:t>
            </a:r>
            <a:r>
              <a:rPr sz="1400" spc="25" dirty="0">
                <a:solidFill>
                  <a:srgbClr val="124F5C"/>
                </a:solidFill>
                <a:latin typeface="Verdana"/>
                <a:cs typeface="Verdana"/>
              </a:rPr>
              <a:t>o</a:t>
            </a:r>
            <a:r>
              <a:rPr sz="1400" spc="-165" dirty="0">
                <a:solidFill>
                  <a:srgbClr val="124F5C"/>
                </a:solidFill>
                <a:latin typeface="Verdana"/>
                <a:cs typeface="Verdana"/>
              </a:rPr>
              <a:t>k;</a:t>
            </a:r>
            <a:r>
              <a:rPr sz="1400" spc="-135" dirty="0">
                <a:solidFill>
                  <a:srgbClr val="124F5C"/>
                </a:solidFill>
                <a:latin typeface="Verdana"/>
                <a:cs typeface="Verdana"/>
              </a:rPr>
              <a:t> </a:t>
            </a:r>
            <a:r>
              <a:rPr sz="1400" spc="40" dirty="0">
                <a:solidFill>
                  <a:srgbClr val="124F5C"/>
                </a:solidFill>
                <a:latin typeface="Verdana"/>
                <a:cs typeface="Verdana"/>
              </a:rPr>
              <a:t>and</a:t>
            </a:r>
            <a:endParaRPr sz="1400">
              <a:latin typeface="Verdana"/>
              <a:cs typeface="Verdana"/>
            </a:endParaRPr>
          </a:p>
          <a:p>
            <a:pPr marL="12700">
              <a:lnSpc>
                <a:spcPct val="100000"/>
              </a:lnSpc>
              <a:spcBef>
                <a:spcPts val="254"/>
              </a:spcBef>
            </a:pPr>
            <a:r>
              <a:rPr sz="1400" spc="30" dirty="0">
                <a:solidFill>
                  <a:srgbClr val="124F5C"/>
                </a:solidFill>
                <a:latin typeface="Verdana"/>
                <a:cs typeface="Verdana"/>
              </a:rPr>
              <a:t>C</a:t>
            </a:r>
            <a:r>
              <a:rPr sz="1400" spc="-125" dirty="0">
                <a:solidFill>
                  <a:srgbClr val="124F5C"/>
                </a:solidFill>
                <a:latin typeface="Verdana"/>
                <a:cs typeface="Verdana"/>
              </a:rPr>
              <a:t> </a:t>
            </a:r>
            <a:r>
              <a:rPr sz="1400" spc="-25" dirty="0">
                <a:solidFill>
                  <a:srgbClr val="124F5C"/>
                </a:solidFill>
                <a:latin typeface="Verdana"/>
                <a:cs typeface="Verdana"/>
              </a:rPr>
              <a:t>is</a:t>
            </a:r>
            <a:r>
              <a:rPr sz="1400" spc="-140"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45" dirty="0">
                <a:solidFill>
                  <a:srgbClr val="124F5C"/>
                </a:solidFill>
                <a:latin typeface="Verdana"/>
                <a:cs typeface="Verdana"/>
              </a:rPr>
              <a:t> </a:t>
            </a:r>
            <a:r>
              <a:rPr sz="1400" spc="45" dirty="0">
                <a:solidFill>
                  <a:srgbClr val="124F5C"/>
                </a:solidFill>
                <a:latin typeface="Verdana"/>
                <a:cs typeface="Verdana"/>
              </a:rPr>
              <a:t>mean</a:t>
            </a:r>
            <a:r>
              <a:rPr sz="1400" spc="-135" dirty="0">
                <a:solidFill>
                  <a:srgbClr val="124F5C"/>
                </a:solidFill>
                <a:latin typeface="Verdana"/>
                <a:cs typeface="Verdana"/>
              </a:rPr>
              <a:t> </a:t>
            </a:r>
            <a:r>
              <a:rPr sz="1400" spc="-80" dirty="0">
                <a:solidFill>
                  <a:srgbClr val="124F5C"/>
                </a:solidFill>
                <a:latin typeface="Verdana"/>
                <a:cs typeface="Verdana"/>
              </a:rPr>
              <a:t>v</a:t>
            </a:r>
            <a:r>
              <a:rPr sz="1400" spc="25" dirty="0">
                <a:solidFill>
                  <a:srgbClr val="124F5C"/>
                </a:solidFill>
                <a:latin typeface="Verdana"/>
                <a:cs typeface="Verdana"/>
              </a:rPr>
              <a:t>o</a:t>
            </a:r>
            <a:r>
              <a:rPr sz="1400" spc="15" dirty="0">
                <a:solidFill>
                  <a:srgbClr val="124F5C"/>
                </a:solidFill>
                <a:latin typeface="Verdana"/>
                <a:cs typeface="Verdana"/>
              </a:rPr>
              <a:t>t</a:t>
            </a:r>
            <a:r>
              <a:rPr sz="1400" spc="10" dirty="0">
                <a:solidFill>
                  <a:srgbClr val="124F5C"/>
                </a:solidFill>
                <a:latin typeface="Verdana"/>
                <a:cs typeface="Verdana"/>
              </a:rPr>
              <a:t>e</a:t>
            </a:r>
            <a:r>
              <a:rPr sz="1400" spc="-125" dirty="0">
                <a:solidFill>
                  <a:srgbClr val="124F5C"/>
                </a:solidFill>
                <a:latin typeface="Verdana"/>
                <a:cs typeface="Verdana"/>
              </a:rPr>
              <a:t> </a:t>
            </a:r>
            <a:r>
              <a:rPr sz="1400" spc="-20" dirty="0">
                <a:solidFill>
                  <a:srgbClr val="124F5C"/>
                </a:solidFill>
                <a:latin typeface="Verdana"/>
                <a:cs typeface="Verdana"/>
              </a:rPr>
              <a:t>a</a:t>
            </a:r>
            <a:r>
              <a:rPr sz="1400" dirty="0">
                <a:solidFill>
                  <a:srgbClr val="124F5C"/>
                </a:solidFill>
                <a:latin typeface="Verdana"/>
                <a:cs typeface="Verdana"/>
              </a:rPr>
              <a:t>cro</a:t>
            </a:r>
            <a:r>
              <a:rPr sz="1400" spc="-5" dirty="0">
                <a:solidFill>
                  <a:srgbClr val="124F5C"/>
                </a:solidFill>
                <a:latin typeface="Verdana"/>
                <a:cs typeface="Verdana"/>
              </a:rPr>
              <a:t>s</a:t>
            </a:r>
            <a:r>
              <a:rPr sz="1400" spc="-45" dirty="0">
                <a:solidFill>
                  <a:srgbClr val="124F5C"/>
                </a:solidFill>
                <a:latin typeface="Verdana"/>
                <a:cs typeface="Verdana"/>
              </a:rPr>
              <a:t>s</a:t>
            </a:r>
            <a:r>
              <a:rPr sz="1400" spc="-135"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45" dirty="0">
                <a:solidFill>
                  <a:srgbClr val="124F5C"/>
                </a:solidFill>
                <a:latin typeface="Verdana"/>
                <a:cs typeface="Verdana"/>
              </a:rPr>
              <a:t> </a:t>
            </a:r>
            <a:r>
              <a:rPr sz="1400" spc="60" dirty="0">
                <a:solidFill>
                  <a:srgbClr val="124F5C"/>
                </a:solidFill>
                <a:latin typeface="Verdana"/>
                <a:cs typeface="Verdana"/>
              </a:rPr>
              <a:t>wh</a:t>
            </a:r>
            <a:r>
              <a:rPr sz="1400" spc="40" dirty="0">
                <a:solidFill>
                  <a:srgbClr val="124F5C"/>
                </a:solidFill>
                <a:latin typeface="Verdana"/>
                <a:cs typeface="Verdana"/>
              </a:rPr>
              <a:t>o</a:t>
            </a:r>
            <a:r>
              <a:rPr sz="1400" spc="-20" dirty="0">
                <a:solidFill>
                  <a:srgbClr val="124F5C"/>
                </a:solidFill>
                <a:latin typeface="Verdana"/>
                <a:cs typeface="Verdana"/>
              </a:rPr>
              <a:t>l</a:t>
            </a:r>
            <a:r>
              <a:rPr sz="1400" spc="10" dirty="0">
                <a:solidFill>
                  <a:srgbClr val="124F5C"/>
                </a:solidFill>
                <a:latin typeface="Verdana"/>
                <a:cs typeface="Verdana"/>
              </a:rPr>
              <a:t>e</a:t>
            </a:r>
            <a:r>
              <a:rPr sz="1400" spc="-140" dirty="0">
                <a:solidFill>
                  <a:srgbClr val="124F5C"/>
                </a:solidFill>
                <a:latin typeface="Verdana"/>
                <a:cs typeface="Verdana"/>
              </a:rPr>
              <a:t> </a:t>
            </a:r>
            <a:r>
              <a:rPr sz="1400" spc="-15" dirty="0">
                <a:solidFill>
                  <a:srgbClr val="124F5C"/>
                </a:solidFill>
                <a:latin typeface="Verdana"/>
                <a:cs typeface="Verdana"/>
              </a:rPr>
              <a:t>re</a:t>
            </a:r>
            <a:r>
              <a:rPr sz="1400" spc="55" dirty="0">
                <a:solidFill>
                  <a:srgbClr val="124F5C"/>
                </a:solidFill>
                <a:latin typeface="Verdana"/>
                <a:cs typeface="Verdana"/>
              </a:rPr>
              <a:t>p</a:t>
            </a:r>
            <a:r>
              <a:rPr sz="1400" spc="40" dirty="0">
                <a:solidFill>
                  <a:srgbClr val="124F5C"/>
                </a:solidFill>
                <a:latin typeface="Verdana"/>
                <a:cs typeface="Verdana"/>
              </a:rPr>
              <a:t>o</a:t>
            </a:r>
            <a:r>
              <a:rPr sz="1400" spc="-10" dirty="0">
                <a:solidFill>
                  <a:srgbClr val="124F5C"/>
                </a:solidFill>
                <a:latin typeface="Verdana"/>
                <a:cs typeface="Verdana"/>
              </a:rPr>
              <a:t>r</a:t>
            </a:r>
            <a:r>
              <a:rPr sz="1400" spc="-5" dirty="0">
                <a:solidFill>
                  <a:srgbClr val="124F5C"/>
                </a:solidFill>
                <a:latin typeface="Verdana"/>
                <a:cs typeface="Verdana"/>
              </a:rPr>
              <a:t>t</a:t>
            </a:r>
            <a:r>
              <a:rPr sz="1400" spc="-215" dirty="0">
                <a:solidFill>
                  <a:srgbClr val="124F5C"/>
                </a:solidFill>
                <a:latin typeface="Verdana"/>
                <a:cs typeface="Verdana"/>
              </a:rPr>
              <a:t>.</a:t>
            </a:r>
            <a:endParaRPr sz="14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28092"/>
            <a:ext cx="3141980" cy="452120"/>
          </a:xfrm>
          <a:prstGeom prst="rect">
            <a:avLst/>
          </a:prstGeom>
        </p:spPr>
        <p:txBody>
          <a:bodyPr vert="horz" wrap="square" lIns="0" tIns="12065" rIns="0" bIns="0" rtlCol="0">
            <a:spAutoFit/>
          </a:bodyPr>
          <a:lstStyle/>
          <a:p>
            <a:pPr marL="12700">
              <a:lnSpc>
                <a:spcPct val="100000"/>
              </a:lnSpc>
              <a:spcBef>
                <a:spcPts val="95"/>
              </a:spcBef>
            </a:pPr>
            <a:r>
              <a:rPr sz="2800" spc="65" dirty="0"/>
              <a:t>Different</a:t>
            </a:r>
            <a:r>
              <a:rPr sz="2800" spc="-80" dirty="0"/>
              <a:t> </a:t>
            </a:r>
            <a:r>
              <a:rPr sz="2800" spc="95" dirty="0"/>
              <a:t>Models</a:t>
            </a:r>
            <a:endParaRPr sz="2800"/>
          </a:p>
        </p:txBody>
      </p:sp>
      <p:sp>
        <p:nvSpPr>
          <p:cNvPr id="3" name="object 3"/>
          <p:cNvSpPr txBox="1"/>
          <p:nvPr/>
        </p:nvSpPr>
        <p:spPr>
          <a:xfrm>
            <a:off x="390550" y="825246"/>
            <a:ext cx="44723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24F5C"/>
                </a:solidFill>
                <a:latin typeface="Tahoma"/>
                <a:cs typeface="Tahoma"/>
              </a:rPr>
              <a:t>2.)Model</a:t>
            </a:r>
            <a:r>
              <a:rPr sz="1800" b="1" spc="-40" dirty="0">
                <a:solidFill>
                  <a:srgbClr val="124F5C"/>
                </a:solidFill>
                <a:latin typeface="Tahoma"/>
                <a:cs typeface="Tahoma"/>
              </a:rPr>
              <a:t> </a:t>
            </a:r>
            <a:r>
              <a:rPr sz="1800" b="1" spc="70" dirty="0">
                <a:solidFill>
                  <a:srgbClr val="124F5C"/>
                </a:solidFill>
                <a:latin typeface="Tahoma"/>
                <a:cs typeface="Tahoma"/>
              </a:rPr>
              <a:t>based</a:t>
            </a:r>
            <a:r>
              <a:rPr sz="1800" b="1" spc="-45" dirty="0">
                <a:solidFill>
                  <a:srgbClr val="124F5C"/>
                </a:solidFill>
                <a:latin typeface="Tahoma"/>
                <a:cs typeface="Tahoma"/>
              </a:rPr>
              <a:t> </a:t>
            </a:r>
            <a:r>
              <a:rPr sz="1800" b="1" spc="40" dirty="0">
                <a:solidFill>
                  <a:srgbClr val="124F5C"/>
                </a:solidFill>
                <a:latin typeface="Tahoma"/>
                <a:cs typeface="Tahoma"/>
              </a:rPr>
              <a:t>collaborative</a:t>
            </a:r>
            <a:r>
              <a:rPr sz="1800" b="1" spc="-60" dirty="0">
                <a:solidFill>
                  <a:srgbClr val="124F5C"/>
                </a:solidFill>
                <a:latin typeface="Tahoma"/>
                <a:cs typeface="Tahoma"/>
              </a:rPr>
              <a:t> </a:t>
            </a:r>
            <a:r>
              <a:rPr sz="1800" b="1" spc="35" dirty="0">
                <a:solidFill>
                  <a:srgbClr val="124F5C"/>
                </a:solidFill>
                <a:latin typeface="Tahoma"/>
                <a:cs typeface="Tahoma"/>
              </a:rPr>
              <a:t>filtering</a:t>
            </a:r>
            <a:endParaRPr sz="1800">
              <a:latin typeface="Tahoma"/>
              <a:cs typeface="Tahoma"/>
            </a:endParaRPr>
          </a:p>
        </p:txBody>
      </p:sp>
      <p:sp>
        <p:nvSpPr>
          <p:cNvPr id="6" name="object 6"/>
          <p:cNvSpPr txBox="1"/>
          <p:nvPr/>
        </p:nvSpPr>
        <p:spPr>
          <a:xfrm>
            <a:off x="1573149" y="2065782"/>
            <a:ext cx="530860" cy="299720"/>
          </a:xfrm>
          <a:prstGeom prst="rect">
            <a:avLst/>
          </a:prstGeom>
        </p:spPr>
        <p:txBody>
          <a:bodyPr vert="horz" wrap="square" lIns="0" tIns="12700" rIns="0" bIns="0" rtlCol="0">
            <a:spAutoFit/>
          </a:bodyPr>
          <a:lstStyle/>
          <a:p>
            <a:pPr marL="12700">
              <a:lnSpc>
                <a:spcPct val="100000"/>
              </a:lnSpc>
              <a:spcBef>
                <a:spcPts val="100"/>
              </a:spcBef>
            </a:pPr>
            <a:r>
              <a:rPr sz="1800" b="1" spc="85" dirty="0">
                <a:solidFill>
                  <a:srgbClr val="124F5C"/>
                </a:solidFill>
                <a:latin typeface="Tahoma"/>
                <a:cs typeface="Tahoma"/>
              </a:rPr>
              <a:t>SVD</a:t>
            </a:r>
            <a:endParaRPr sz="1800">
              <a:latin typeface="Tahoma"/>
              <a:cs typeface="Tahoma"/>
            </a:endParaRPr>
          </a:p>
        </p:txBody>
      </p:sp>
      <p:pic>
        <p:nvPicPr>
          <p:cNvPr id="8" name="object 4">
            <a:extLst>
              <a:ext uri="{FF2B5EF4-FFF2-40B4-BE49-F238E27FC236}">
                <a16:creationId xmlns:a16="http://schemas.microsoft.com/office/drawing/2014/main" id="{A1B304C4-91A0-E274-3737-772B1A65C85C}"/>
              </a:ext>
            </a:extLst>
          </p:cNvPr>
          <p:cNvPicPr/>
          <p:nvPr/>
        </p:nvPicPr>
        <p:blipFill>
          <a:blip r:embed="rId2" cstate="print"/>
          <a:stretch>
            <a:fillRect/>
          </a:stretch>
        </p:blipFill>
        <p:spPr>
          <a:xfrm>
            <a:off x="720851" y="2674620"/>
            <a:ext cx="2840736" cy="1552194"/>
          </a:xfrm>
          <a:prstGeom prst="rect">
            <a:avLst/>
          </a:prstGeom>
        </p:spPr>
      </p:pic>
      <p:sp>
        <p:nvSpPr>
          <p:cNvPr id="10" name="Rectangle 2">
            <a:extLst>
              <a:ext uri="{FF2B5EF4-FFF2-40B4-BE49-F238E27FC236}">
                <a16:creationId xmlns:a16="http://schemas.microsoft.com/office/drawing/2014/main" id="{E314FD6C-1AA5-55C3-7871-129560C3C4EC}"/>
              </a:ext>
            </a:extLst>
          </p:cNvPr>
          <p:cNvSpPr>
            <a:spLocks noChangeArrowheads="1"/>
          </p:cNvSpPr>
          <p:nvPr/>
        </p:nvSpPr>
        <p:spPr bwMode="auto">
          <a:xfrm>
            <a:off x="152400" y="152400"/>
            <a:ext cx="857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Arial" panose="020B0604020202020204" pitchFamily="34" charset="0"/>
              </a:rPr>
              <a:t>1s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9480ADC1-A870-0041-3B44-CEB37583B8AB}"/>
              </a:ext>
            </a:extLst>
          </p:cNvPr>
          <p:cNvSpPr>
            <a:spLocks noChangeArrowheads="1"/>
          </p:cNvSpPr>
          <p:nvPr/>
        </p:nvSpPr>
        <p:spPr bwMode="auto">
          <a:xfrm>
            <a:off x="152400" y="-109210"/>
            <a:ext cx="261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431FA"/>
                </a:solidFill>
                <a:effectLst/>
                <a:latin typeface="Courier New" panose="02070309020205020404" pitchFamily="49" charset="0"/>
                <a:cs typeface="Courier New" panose="02070309020205020404" pitchFamily="49" charset="0"/>
              </a:rPr>
              <a:t>)</a:t>
            </a:r>
            <a:endParaRPr kumimoji="0" lang="en-US" altLang="en-US"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6B1C655F-4182-A211-C664-9F09381A2F04}"/>
              </a:ext>
            </a:extLst>
          </p:cNvPr>
          <p:cNvSpPr>
            <a:spLocks noChangeArrowheads="1"/>
          </p:cNvSpPr>
          <p:nvPr/>
        </p:nvSpPr>
        <p:spPr bwMode="auto">
          <a:xfrm>
            <a:off x="152400" y="-109210"/>
            <a:ext cx="261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431FA"/>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821F580B-A5AE-E531-95FA-BF61BAF20021}"/>
              </a:ext>
            </a:extLst>
          </p:cNvPr>
          <p:cNvSpPr>
            <a:spLocks noChangeArrowheads="1"/>
          </p:cNvSpPr>
          <p:nvPr/>
        </p:nvSpPr>
        <p:spPr bwMode="auto">
          <a:xfrm>
            <a:off x="152400" y="-75062"/>
            <a:ext cx="250390" cy="45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colab-code-font-family)"/>
              </a:rPr>
              <a:t>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C84A5509-F66F-7095-F7F2-1BDA9F75765A}"/>
              </a:ext>
            </a:extLst>
          </p:cNvPr>
          <p:cNvSpPr>
            <a:spLocks noChangeArrowheads="1"/>
          </p:cNvSpPr>
          <p:nvPr/>
        </p:nvSpPr>
        <p:spPr bwMode="auto">
          <a:xfrm>
            <a:off x="152400" y="1524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8">
            <a:extLst>
              <a:ext uri="{FF2B5EF4-FFF2-40B4-BE49-F238E27FC236}">
                <a16:creationId xmlns:a16="http://schemas.microsoft.com/office/drawing/2014/main" id="{E3881EFF-8835-1847-D5EA-C0C33255604C}"/>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0">
            <a:extLst>
              <a:ext uri="{FF2B5EF4-FFF2-40B4-BE49-F238E27FC236}">
                <a16:creationId xmlns:a16="http://schemas.microsoft.com/office/drawing/2014/main" id="{081B15E6-DEFD-3134-6483-4EFE7D56030E}"/>
              </a:ext>
            </a:extLst>
          </p:cNvPr>
          <p:cNvSpPr>
            <a:spLocks noChangeArrowheads="1"/>
          </p:cNvSpPr>
          <p:nvPr/>
        </p:nvSpPr>
        <p:spPr bwMode="auto">
          <a:xfrm flipV="1">
            <a:off x="152400" y="-292371"/>
            <a:ext cx="2616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latin typeface="Arial" panose="020B0604020202020204" pitchFamily="34" charset="0"/>
              </a:rPr>
              <a:t>1s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2">
            <a:extLst>
              <a:ext uri="{FF2B5EF4-FFF2-40B4-BE49-F238E27FC236}">
                <a16:creationId xmlns:a16="http://schemas.microsoft.com/office/drawing/2014/main" id="{312C0132-63A0-2726-A8DA-A900DEF96F72}"/>
              </a:ext>
            </a:extLst>
          </p:cNvPr>
          <p:cNvSpPr>
            <a:spLocks noChangeArrowheads="1"/>
          </p:cNvSpPr>
          <p:nvPr/>
        </p:nvSpPr>
        <p:spPr bwMode="auto">
          <a:xfrm>
            <a:off x="5582415" y="325755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5">
            <a:extLst>
              <a:ext uri="{FF2B5EF4-FFF2-40B4-BE49-F238E27FC236}">
                <a16:creationId xmlns:a16="http://schemas.microsoft.com/office/drawing/2014/main" id="{8546FEE4-93E6-77C6-8524-D4CE34AE61E1}"/>
              </a:ext>
            </a:extLst>
          </p:cNvPr>
          <p:cNvSpPr>
            <a:spLocks noChangeArrowheads="1"/>
          </p:cNvSpPr>
          <p:nvPr/>
        </p:nvSpPr>
        <p:spPr bwMode="auto">
          <a:xfrm>
            <a:off x="152400" y="1524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17">
            <a:extLst>
              <a:ext uri="{FF2B5EF4-FFF2-40B4-BE49-F238E27FC236}">
                <a16:creationId xmlns:a16="http://schemas.microsoft.com/office/drawing/2014/main" id="{93D0C939-5580-1A72-C0BA-05BF476B6245}"/>
              </a:ext>
            </a:extLst>
          </p:cNvPr>
          <p:cNvSpPr>
            <a:spLocks noChangeArrowheads="1"/>
          </p:cNvSpPr>
          <p:nvPr/>
        </p:nvSpPr>
        <p:spPr bwMode="auto">
          <a:xfrm>
            <a:off x="152400" y="-159701"/>
            <a:ext cx="184731" cy="62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8">
            <a:extLst>
              <a:ext uri="{FF2B5EF4-FFF2-40B4-BE49-F238E27FC236}">
                <a16:creationId xmlns:a16="http://schemas.microsoft.com/office/drawing/2014/main" id="{3504EC18-2B8C-2678-3716-D33A5CB2CFBE}"/>
              </a:ext>
            </a:extLst>
          </p:cNvPr>
          <p:cNvSpPr>
            <a:spLocks noChangeArrowheads="1"/>
          </p:cNvSpPr>
          <p:nvPr/>
        </p:nvSpPr>
        <p:spPr bwMode="auto">
          <a:xfrm>
            <a:off x="152400" y="152400"/>
            <a:ext cx="857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Arial" panose="020B0604020202020204" pitchFamily="34" charset="0"/>
              </a:rPr>
              <a:t>1s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2">
            <a:extLst>
              <a:ext uri="{FF2B5EF4-FFF2-40B4-BE49-F238E27FC236}">
                <a16:creationId xmlns:a16="http://schemas.microsoft.com/office/drawing/2014/main" id="{0D939075-9355-73D7-5980-57ECA83A6CB3}"/>
              </a:ext>
            </a:extLst>
          </p:cNvPr>
          <p:cNvSpPr>
            <a:spLocks noChangeArrowheads="1"/>
          </p:cNvSpPr>
          <p:nvPr/>
        </p:nvSpPr>
        <p:spPr bwMode="auto">
          <a:xfrm>
            <a:off x="152400" y="-75062"/>
            <a:ext cx="184731" cy="45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3">
            <a:extLst>
              <a:ext uri="{FF2B5EF4-FFF2-40B4-BE49-F238E27FC236}">
                <a16:creationId xmlns:a16="http://schemas.microsoft.com/office/drawing/2014/main" id="{8537E6FA-E6F3-6709-3009-4E00CDFC7FB2}"/>
              </a:ext>
            </a:extLst>
          </p:cNvPr>
          <p:cNvSpPr>
            <a:spLocks noChangeArrowheads="1"/>
          </p:cNvSpPr>
          <p:nvPr/>
        </p:nvSpPr>
        <p:spPr bwMode="auto">
          <a:xfrm>
            <a:off x="152400" y="1524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24">
            <a:extLst>
              <a:ext uri="{FF2B5EF4-FFF2-40B4-BE49-F238E27FC236}">
                <a16:creationId xmlns:a16="http://schemas.microsoft.com/office/drawing/2014/main" id="{3A6048F8-4149-1B43-A051-1C9C5A9A2305}"/>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A3A14862-E920-FF48-2518-A7CB2D1E1414}"/>
              </a:ext>
            </a:extLst>
          </p:cNvPr>
          <p:cNvSpPr txBox="1"/>
          <p:nvPr/>
        </p:nvSpPr>
        <p:spPr>
          <a:xfrm>
            <a:off x="5105400" y="2074164"/>
            <a:ext cx="762000" cy="646331"/>
          </a:xfrm>
          <a:prstGeom prst="rect">
            <a:avLst/>
          </a:prstGeom>
          <a:noFill/>
        </p:spPr>
        <p:txBody>
          <a:bodyPr wrap="square" rtlCol="0">
            <a:spAutoFit/>
          </a:bodyPr>
          <a:lstStyle/>
          <a:p>
            <a:r>
              <a:rPr lang="en-US" dirty="0"/>
              <a:t>NMF</a:t>
            </a:r>
          </a:p>
          <a:p>
            <a:endParaRPr lang="en-IN" dirty="0"/>
          </a:p>
        </p:txBody>
      </p:sp>
      <p:pic>
        <p:nvPicPr>
          <p:cNvPr id="35" name="Picture 34">
            <a:extLst>
              <a:ext uri="{FF2B5EF4-FFF2-40B4-BE49-F238E27FC236}">
                <a16:creationId xmlns:a16="http://schemas.microsoft.com/office/drawing/2014/main" id="{9205C7D6-E5AA-0269-B802-FB6F1E924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612926"/>
            <a:ext cx="3429000" cy="1584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7237"/>
            <a:ext cx="3141980" cy="452120"/>
          </a:xfrm>
          <a:prstGeom prst="rect">
            <a:avLst/>
          </a:prstGeom>
        </p:spPr>
        <p:txBody>
          <a:bodyPr vert="horz" wrap="square" lIns="0" tIns="12065" rIns="0" bIns="0" rtlCol="0">
            <a:spAutoFit/>
          </a:bodyPr>
          <a:lstStyle/>
          <a:p>
            <a:pPr marL="12700">
              <a:lnSpc>
                <a:spcPct val="100000"/>
              </a:lnSpc>
              <a:spcBef>
                <a:spcPts val="95"/>
              </a:spcBef>
            </a:pPr>
            <a:r>
              <a:rPr sz="2800" b="1" spc="65" dirty="0">
                <a:solidFill>
                  <a:srgbClr val="CC0000"/>
                </a:solidFill>
                <a:latin typeface="Tahoma"/>
                <a:cs typeface="Tahoma"/>
              </a:rPr>
              <a:t>Different</a:t>
            </a:r>
            <a:r>
              <a:rPr sz="2800" b="1" spc="-80" dirty="0">
                <a:solidFill>
                  <a:srgbClr val="CC0000"/>
                </a:solidFill>
                <a:latin typeface="Tahoma"/>
                <a:cs typeface="Tahoma"/>
              </a:rPr>
              <a:t> </a:t>
            </a:r>
            <a:r>
              <a:rPr sz="2800" b="1" spc="95" dirty="0">
                <a:solidFill>
                  <a:srgbClr val="CC0000"/>
                </a:solidFill>
                <a:latin typeface="Tahoma"/>
                <a:cs typeface="Tahoma"/>
              </a:rPr>
              <a:t>Models</a:t>
            </a:r>
            <a:endParaRPr sz="2800">
              <a:latin typeface="Tahoma"/>
              <a:cs typeface="Tahoma"/>
            </a:endParaRPr>
          </a:p>
        </p:txBody>
      </p:sp>
      <p:sp>
        <p:nvSpPr>
          <p:cNvPr id="3" name="object 3"/>
          <p:cNvSpPr txBox="1"/>
          <p:nvPr/>
        </p:nvSpPr>
        <p:spPr>
          <a:xfrm>
            <a:off x="390550" y="1104391"/>
            <a:ext cx="210756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24F5C"/>
                </a:solidFill>
                <a:latin typeface="Arial"/>
                <a:cs typeface="Arial"/>
              </a:rPr>
              <a:t>SVD</a:t>
            </a:r>
            <a:r>
              <a:rPr sz="1800" b="1" spc="-30" dirty="0">
                <a:solidFill>
                  <a:srgbClr val="124F5C"/>
                </a:solidFill>
                <a:latin typeface="Arial"/>
                <a:cs typeface="Arial"/>
              </a:rPr>
              <a:t> </a:t>
            </a:r>
            <a:r>
              <a:rPr sz="1800" b="1" dirty="0">
                <a:solidFill>
                  <a:srgbClr val="124F5C"/>
                </a:solidFill>
                <a:latin typeface="Arial"/>
                <a:cs typeface="Arial"/>
              </a:rPr>
              <a:t>Model</a:t>
            </a:r>
            <a:r>
              <a:rPr sz="1800" b="1" spc="-30" dirty="0">
                <a:solidFill>
                  <a:srgbClr val="124F5C"/>
                </a:solidFill>
                <a:latin typeface="Arial"/>
                <a:cs typeface="Arial"/>
              </a:rPr>
              <a:t> </a:t>
            </a:r>
            <a:r>
              <a:rPr sz="1800" b="1" spc="-5" dirty="0">
                <a:solidFill>
                  <a:srgbClr val="124F5C"/>
                </a:solidFill>
                <a:latin typeface="Arial"/>
                <a:cs typeface="Arial"/>
              </a:rPr>
              <a:t>Results</a:t>
            </a:r>
            <a:endParaRPr sz="1800">
              <a:latin typeface="Arial"/>
              <a:cs typeface="Arial"/>
            </a:endParaRPr>
          </a:p>
        </p:txBody>
      </p:sp>
      <p:pic>
        <p:nvPicPr>
          <p:cNvPr id="6" name="Picture 5">
            <a:extLst>
              <a:ext uri="{FF2B5EF4-FFF2-40B4-BE49-F238E27FC236}">
                <a16:creationId xmlns:a16="http://schemas.microsoft.com/office/drawing/2014/main" id="{20A8683C-F49D-E7EB-55C6-BA3676324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57350"/>
            <a:ext cx="7155800" cy="1966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3886200" cy="504625"/>
          </a:xfrm>
          <a:prstGeom prst="rect">
            <a:avLst/>
          </a:prstGeom>
        </p:spPr>
        <p:txBody>
          <a:bodyPr vert="horz" wrap="square" lIns="0" tIns="12065" rIns="0" bIns="0" rtlCol="0">
            <a:spAutoFit/>
          </a:bodyPr>
          <a:lstStyle/>
          <a:p>
            <a:pPr marL="12700">
              <a:lnSpc>
                <a:spcPct val="100000"/>
              </a:lnSpc>
              <a:spcBef>
                <a:spcPts val="95"/>
              </a:spcBef>
            </a:pPr>
            <a:r>
              <a:rPr lang="en-GB" sz="3200" spc="110" dirty="0">
                <a:latin typeface="Bahnschrift Condensed" panose="020B0502040204020203" pitchFamily="34" charset="0"/>
              </a:rPr>
              <a:t>BUSINESSS OBJECTIVE</a:t>
            </a:r>
            <a:r>
              <a:rPr lang="en-GB" sz="3200" spc="110" dirty="0"/>
              <a:t>:</a:t>
            </a:r>
            <a:endParaRPr sz="3200" dirty="0"/>
          </a:p>
        </p:txBody>
      </p:sp>
      <p:sp>
        <p:nvSpPr>
          <p:cNvPr id="4" name="AutoShape 2" descr="Content:&#10;The Book-Crossing dataset comprises 3 files.&#10;Users :Contains the users. Note that user IDs (User-ID) have been anonymized and map to integers. Demographic data is provided (Location, Age) if available. Otherwise, these fields contain NULL-values.&#10;BooksBooks are identified by their respective ISBN. Invalid ISBNs have already been removed from the dataset. Moreover,&#10; some content-based information is given (Book-Title, Book-Author, Year-Of-Publication, Publisher), obtained from Amazon Web Services. Note that in case of several authors, only the first is provided. URLs linking to cover images are also given, appearing in three different flavors (Image-URL-S, Image-URL-M, Image-URL-L), i.e., small, medium, large. These URLs point to the Amazon web site.&#10;RatingsContains the book rating information. Ratings (Book-Rating) are either explicit, expressed on a scale from 1-10 (higher values denoting higher appreciation), or implicit, expressed by 0.">
            <a:extLst>
              <a:ext uri="{FF2B5EF4-FFF2-40B4-BE49-F238E27FC236}">
                <a16:creationId xmlns:a16="http://schemas.microsoft.com/office/drawing/2014/main" id="{259E0DA5-43C9-460B-DF5E-819A8A3ED50E}"/>
              </a:ext>
            </a:extLst>
          </p:cNvPr>
          <p:cNvSpPr>
            <a:spLocks noChangeAspect="1" noChangeArrowheads="1"/>
          </p:cNvSpPr>
          <p:nvPr/>
        </p:nvSpPr>
        <p:spPr bwMode="auto">
          <a:xfrm>
            <a:off x="4495800" y="-857250"/>
            <a:ext cx="40386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80C3E962-97F3-8DE3-B311-6BAC7B64B191}"/>
              </a:ext>
            </a:extLst>
          </p:cNvPr>
          <p:cNvSpPr txBox="1"/>
          <p:nvPr/>
        </p:nvSpPr>
        <p:spPr>
          <a:xfrm>
            <a:off x="152400" y="724584"/>
            <a:ext cx="8890581" cy="646331"/>
          </a:xfrm>
          <a:prstGeom prst="rect">
            <a:avLst/>
          </a:prstGeom>
          <a:noFill/>
        </p:spPr>
        <p:txBody>
          <a:bodyPr wrap="square" rtlCol="0">
            <a:spAutoFit/>
          </a:bodyPr>
          <a:lstStyle/>
          <a:p>
            <a:r>
              <a:rPr lang="en-US" dirty="0"/>
              <a:t>To Generate the features from Datasets and use them to recommend Books according to user.</a:t>
            </a:r>
            <a:endParaRPr lang="en-IN" dirty="0"/>
          </a:p>
        </p:txBody>
      </p:sp>
      <p:sp>
        <p:nvSpPr>
          <p:cNvPr id="5" name="TextBox 4">
            <a:extLst>
              <a:ext uri="{FF2B5EF4-FFF2-40B4-BE49-F238E27FC236}">
                <a16:creationId xmlns:a16="http://schemas.microsoft.com/office/drawing/2014/main" id="{FB518E27-D0ED-FCE2-7AC1-E6A8219DDE62}"/>
              </a:ext>
            </a:extLst>
          </p:cNvPr>
          <p:cNvSpPr txBox="1"/>
          <p:nvPr/>
        </p:nvSpPr>
        <p:spPr>
          <a:xfrm>
            <a:off x="152400" y="1485414"/>
            <a:ext cx="7620000" cy="4524315"/>
          </a:xfrm>
          <a:prstGeom prst="rect">
            <a:avLst/>
          </a:prstGeom>
          <a:noFill/>
        </p:spPr>
        <p:txBody>
          <a:bodyPr wrap="square" rtlCol="0">
            <a:spAutoFit/>
          </a:bodyPr>
          <a:lstStyle/>
          <a:p>
            <a:r>
              <a:rPr lang="en-US" sz="1600" dirty="0"/>
              <a:t>Content:</a:t>
            </a:r>
          </a:p>
          <a:p>
            <a:r>
              <a:rPr lang="en-US" sz="1600" dirty="0"/>
              <a:t>The Book-Crossing dataset comprises 3 files.</a:t>
            </a:r>
          </a:p>
          <a:p>
            <a:pPr marL="285750" indent="-285750">
              <a:buFont typeface="Wingdings" panose="05000000000000000000" pitchFamily="2" charset="2"/>
              <a:buChar char="Ø"/>
            </a:pPr>
            <a:r>
              <a:rPr lang="en-US" sz="1600" dirty="0"/>
              <a:t>Users :</a:t>
            </a:r>
            <a:br>
              <a:rPr lang="en-US" sz="1600" dirty="0"/>
            </a:br>
            <a:r>
              <a:rPr lang="en-US" sz="1600" dirty="0"/>
              <a:t>Contains the users. Note that user IDs (User-ID) have been anonymized and map to integers. Demographic data is provided (Location, Age) if available. Otherwise, these fields contain NULL-values.</a:t>
            </a:r>
          </a:p>
          <a:p>
            <a:pPr marL="285750" indent="-285750">
              <a:buFont typeface="Wingdings" panose="05000000000000000000" pitchFamily="2" charset="2"/>
              <a:buChar char="Ø"/>
            </a:pPr>
            <a:r>
              <a:rPr lang="en-US" sz="1600" dirty="0"/>
              <a:t>Books:  </a:t>
            </a:r>
          </a:p>
          <a:p>
            <a:pPr lvl="1"/>
            <a:r>
              <a:rPr lang="en-US" sz="1600" dirty="0"/>
              <a:t>Books are identified by their respective ISBN. Invalid ISBNs have already been removed from the dataset. Moreover, some content-based information is given   (Book-Title, Book-Author, Year-Of-Publication, Publisher), obtained from Amazon Web Services. Note that in case of several authors, only the first is provided. URLs linking to cover images are also given, appearing in three different flavors (Image-URL-S, Image-URL-M, Image-URL-L), i.e., small, medium, large. These URLs point to the Amazon web site.</a:t>
            </a:r>
          </a:p>
          <a:p>
            <a:pPr marL="742950" lvl="1" indent="-285750">
              <a:buFont typeface="Wingdings" panose="05000000000000000000" pitchFamily="2" charset="2"/>
              <a:buChar char="Ø"/>
            </a:pPr>
            <a:endParaRPr lang="en-US" sz="1600" dirty="0"/>
          </a:p>
          <a:p>
            <a:br>
              <a:rPr lang="en-US" sz="1600" dirty="0"/>
            </a:b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7237"/>
            <a:ext cx="3141980" cy="452120"/>
          </a:xfrm>
          <a:prstGeom prst="rect">
            <a:avLst/>
          </a:prstGeom>
        </p:spPr>
        <p:txBody>
          <a:bodyPr vert="horz" wrap="square" lIns="0" tIns="12065" rIns="0" bIns="0" rtlCol="0">
            <a:spAutoFit/>
          </a:bodyPr>
          <a:lstStyle/>
          <a:p>
            <a:pPr marL="12700">
              <a:lnSpc>
                <a:spcPct val="100000"/>
              </a:lnSpc>
              <a:spcBef>
                <a:spcPts val="95"/>
              </a:spcBef>
            </a:pPr>
            <a:r>
              <a:rPr sz="2800" b="1" spc="65" dirty="0">
                <a:solidFill>
                  <a:srgbClr val="CC0000"/>
                </a:solidFill>
                <a:latin typeface="Tahoma"/>
                <a:cs typeface="Tahoma"/>
              </a:rPr>
              <a:t>Different</a:t>
            </a:r>
            <a:r>
              <a:rPr sz="2800" b="1" spc="-80" dirty="0">
                <a:solidFill>
                  <a:srgbClr val="CC0000"/>
                </a:solidFill>
                <a:latin typeface="Tahoma"/>
                <a:cs typeface="Tahoma"/>
              </a:rPr>
              <a:t> </a:t>
            </a:r>
            <a:r>
              <a:rPr sz="2800" b="1" spc="95" dirty="0">
                <a:solidFill>
                  <a:srgbClr val="CC0000"/>
                </a:solidFill>
                <a:latin typeface="Tahoma"/>
                <a:cs typeface="Tahoma"/>
              </a:rPr>
              <a:t>Models</a:t>
            </a:r>
            <a:endParaRPr sz="2800">
              <a:latin typeface="Tahoma"/>
              <a:cs typeface="Tahoma"/>
            </a:endParaRPr>
          </a:p>
        </p:txBody>
      </p:sp>
      <p:sp>
        <p:nvSpPr>
          <p:cNvPr id="3" name="object 3"/>
          <p:cNvSpPr txBox="1"/>
          <p:nvPr/>
        </p:nvSpPr>
        <p:spPr>
          <a:xfrm>
            <a:off x="390550" y="1238834"/>
            <a:ext cx="210820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24F5C"/>
                </a:solidFill>
                <a:latin typeface="Arial"/>
                <a:cs typeface="Arial"/>
              </a:rPr>
              <a:t>SVD</a:t>
            </a:r>
            <a:r>
              <a:rPr sz="1800" b="1" spc="-45" dirty="0">
                <a:solidFill>
                  <a:srgbClr val="124F5C"/>
                </a:solidFill>
                <a:latin typeface="Arial"/>
                <a:cs typeface="Arial"/>
              </a:rPr>
              <a:t> </a:t>
            </a:r>
            <a:r>
              <a:rPr sz="1800" b="1" dirty="0">
                <a:solidFill>
                  <a:srgbClr val="124F5C"/>
                </a:solidFill>
                <a:latin typeface="Arial"/>
                <a:cs typeface="Arial"/>
              </a:rPr>
              <a:t>Model</a:t>
            </a:r>
            <a:r>
              <a:rPr sz="1800" b="1" spc="-40" dirty="0">
                <a:solidFill>
                  <a:srgbClr val="124F5C"/>
                </a:solidFill>
                <a:latin typeface="Arial"/>
                <a:cs typeface="Arial"/>
              </a:rPr>
              <a:t> </a:t>
            </a:r>
            <a:r>
              <a:rPr sz="1800" b="1" spc="-5" dirty="0">
                <a:solidFill>
                  <a:srgbClr val="124F5C"/>
                </a:solidFill>
                <a:latin typeface="Arial"/>
                <a:cs typeface="Arial"/>
              </a:rPr>
              <a:t>Results</a:t>
            </a:r>
            <a:endParaRPr sz="1800">
              <a:latin typeface="Arial"/>
              <a:cs typeface="Arial"/>
            </a:endParaRPr>
          </a:p>
        </p:txBody>
      </p:sp>
      <p:pic>
        <p:nvPicPr>
          <p:cNvPr id="10242" name="Picture 2">
            <a:extLst>
              <a:ext uri="{FF2B5EF4-FFF2-40B4-BE49-F238E27FC236}">
                <a16:creationId xmlns:a16="http://schemas.microsoft.com/office/drawing/2014/main" id="{F9F5B833-2761-0243-B993-007065C97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38350"/>
            <a:ext cx="74676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7237"/>
            <a:ext cx="3141980" cy="452120"/>
          </a:xfrm>
          <a:prstGeom prst="rect">
            <a:avLst/>
          </a:prstGeom>
        </p:spPr>
        <p:txBody>
          <a:bodyPr vert="horz" wrap="square" lIns="0" tIns="12065" rIns="0" bIns="0" rtlCol="0">
            <a:spAutoFit/>
          </a:bodyPr>
          <a:lstStyle/>
          <a:p>
            <a:pPr marL="12700">
              <a:lnSpc>
                <a:spcPct val="100000"/>
              </a:lnSpc>
              <a:spcBef>
                <a:spcPts val="95"/>
              </a:spcBef>
            </a:pPr>
            <a:r>
              <a:rPr sz="2800" b="1" spc="65" dirty="0">
                <a:solidFill>
                  <a:srgbClr val="CC0000"/>
                </a:solidFill>
                <a:latin typeface="Tahoma"/>
                <a:cs typeface="Tahoma"/>
              </a:rPr>
              <a:t>Different</a:t>
            </a:r>
            <a:r>
              <a:rPr sz="2800" b="1" spc="-80" dirty="0">
                <a:solidFill>
                  <a:srgbClr val="CC0000"/>
                </a:solidFill>
                <a:latin typeface="Tahoma"/>
                <a:cs typeface="Tahoma"/>
              </a:rPr>
              <a:t> </a:t>
            </a:r>
            <a:r>
              <a:rPr sz="2800" b="1" spc="95" dirty="0">
                <a:solidFill>
                  <a:srgbClr val="CC0000"/>
                </a:solidFill>
                <a:latin typeface="Tahoma"/>
                <a:cs typeface="Tahoma"/>
              </a:rPr>
              <a:t>Models</a:t>
            </a:r>
            <a:endParaRPr sz="2800">
              <a:latin typeface="Tahoma"/>
              <a:cs typeface="Tahoma"/>
            </a:endParaRPr>
          </a:p>
        </p:txBody>
      </p:sp>
      <p:sp>
        <p:nvSpPr>
          <p:cNvPr id="3" name="object 3"/>
          <p:cNvSpPr txBox="1"/>
          <p:nvPr/>
        </p:nvSpPr>
        <p:spPr>
          <a:xfrm>
            <a:off x="390550" y="1238834"/>
            <a:ext cx="210820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24F5C"/>
                </a:solidFill>
                <a:latin typeface="Arial"/>
                <a:cs typeface="Arial"/>
              </a:rPr>
              <a:t>SVD</a:t>
            </a:r>
            <a:r>
              <a:rPr sz="1800" b="1" spc="-45" dirty="0">
                <a:solidFill>
                  <a:srgbClr val="124F5C"/>
                </a:solidFill>
                <a:latin typeface="Arial"/>
                <a:cs typeface="Arial"/>
              </a:rPr>
              <a:t> </a:t>
            </a:r>
            <a:r>
              <a:rPr sz="1800" b="1" dirty="0">
                <a:solidFill>
                  <a:srgbClr val="124F5C"/>
                </a:solidFill>
                <a:latin typeface="Arial"/>
                <a:cs typeface="Arial"/>
              </a:rPr>
              <a:t>Model</a:t>
            </a:r>
            <a:r>
              <a:rPr sz="1800" b="1" spc="-40" dirty="0">
                <a:solidFill>
                  <a:srgbClr val="124F5C"/>
                </a:solidFill>
                <a:latin typeface="Arial"/>
                <a:cs typeface="Arial"/>
              </a:rPr>
              <a:t> </a:t>
            </a:r>
            <a:r>
              <a:rPr sz="1800" b="1" spc="-5" dirty="0">
                <a:solidFill>
                  <a:srgbClr val="124F5C"/>
                </a:solidFill>
                <a:latin typeface="Arial"/>
                <a:cs typeface="Arial"/>
              </a:rPr>
              <a:t>Results</a:t>
            </a:r>
            <a:endParaRPr sz="1800">
              <a:latin typeface="Arial"/>
              <a:cs typeface="Arial"/>
            </a:endParaRPr>
          </a:p>
        </p:txBody>
      </p:sp>
      <p:pic>
        <p:nvPicPr>
          <p:cNvPr id="11266" name="Picture 2">
            <a:extLst>
              <a:ext uri="{FF2B5EF4-FFF2-40B4-BE49-F238E27FC236}">
                <a16:creationId xmlns:a16="http://schemas.microsoft.com/office/drawing/2014/main" id="{E8B59C69-AC32-CD02-93BC-BDCC04B94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39543"/>
            <a:ext cx="7924800" cy="2065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7659370" cy="452120"/>
          </a:xfrm>
          <a:prstGeom prst="rect">
            <a:avLst/>
          </a:prstGeom>
        </p:spPr>
        <p:txBody>
          <a:bodyPr vert="horz" wrap="square" lIns="0" tIns="12065" rIns="0" bIns="0" rtlCol="0">
            <a:spAutoFit/>
          </a:bodyPr>
          <a:lstStyle/>
          <a:p>
            <a:pPr marL="12700">
              <a:lnSpc>
                <a:spcPct val="100000"/>
              </a:lnSpc>
              <a:spcBef>
                <a:spcPts val="95"/>
              </a:spcBef>
            </a:pPr>
            <a:r>
              <a:rPr sz="2800" spc="60" dirty="0"/>
              <a:t>Collaborative</a:t>
            </a:r>
            <a:r>
              <a:rPr sz="2800" spc="-30" dirty="0"/>
              <a:t> </a:t>
            </a:r>
            <a:r>
              <a:rPr sz="2800" dirty="0"/>
              <a:t>Filtering-(</a:t>
            </a:r>
            <a:r>
              <a:rPr lang="en-US" sz="2800" dirty="0"/>
              <a:t>User</a:t>
            </a:r>
            <a:r>
              <a:rPr sz="2800" dirty="0"/>
              <a:t>-</a:t>
            </a:r>
            <a:r>
              <a:rPr lang="en-US" sz="2800" dirty="0"/>
              <a:t>User</a:t>
            </a:r>
            <a:r>
              <a:rPr sz="2800" spc="-10" dirty="0"/>
              <a:t> </a:t>
            </a:r>
            <a:r>
              <a:rPr sz="2800" spc="40" dirty="0"/>
              <a:t>based)</a:t>
            </a:r>
            <a:endParaRPr sz="2800" dirty="0"/>
          </a:p>
        </p:txBody>
      </p:sp>
      <p:sp>
        <p:nvSpPr>
          <p:cNvPr id="3" name="object 3"/>
          <p:cNvSpPr txBox="1"/>
          <p:nvPr/>
        </p:nvSpPr>
        <p:spPr>
          <a:xfrm>
            <a:off x="390550" y="1190371"/>
            <a:ext cx="5220335" cy="111442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124F5C"/>
                </a:solidFill>
                <a:latin typeface="Tahoma"/>
                <a:cs typeface="Tahoma"/>
              </a:rPr>
              <a:t>3.)Collaborative</a:t>
            </a:r>
            <a:r>
              <a:rPr sz="1800" b="1" spc="-20" dirty="0">
                <a:solidFill>
                  <a:srgbClr val="124F5C"/>
                </a:solidFill>
                <a:latin typeface="Tahoma"/>
                <a:cs typeface="Tahoma"/>
              </a:rPr>
              <a:t> </a:t>
            </a:r>
            <a:r>
              <a:rPr sz="1800" b="1" dirty="0">
                <a:solidFill>
                  <a:srgbClr val="124F5C"/>
                </a:solidFill>
                <a:latin typeface="Tahoma"/>
                <a:cs typeface="Tahoma"/>
              </a:rPr>
              <a:t>Filtering-(</a:t>
            </a:r>
            <a:r>
              <a:rPr lang="en-US" b="1" dirty="0">
                <a:solidFill>
                  <a:srgbClr val="124F5C"/>
                </a:solidFill>
                <a:latin typeface="Tahoma"/>
                <a:cs typeface="Tahoma"/>
              </a:rPr>
              <a:t>User</a:t>
            </a:r>
            <a:r>
              <a:rPr sz="1800" b="1" dirty="0">
                <a:solidFill>
                  <a:srgbClr val="124F5C"/>
                </a:solidFill>
                <a:latin typeface="Tahoma"/>
                <a:cs typeface="Tahoma"/>
              </a:rPr>
              <a:t>-</a:t>
            </a:r>
            <a:r>
              <a:rPr lang="en-US" sz="1800" b="1" dirty="0">
                <a:solidFill>
                  <a:srgbClr val="124F5C"/>
                </a:solidFill>
                <a:latin typeface="Tahoma"/>
                <a:cs typeface="Tahoma"/>
              </a:rPr>
              <a:t>User</a:t>
            </a:r>
            <a:r>
              <a:rPr sz="1800" b="1" spc="5" dirty="0">
                <a:solidFill>
                  <a:srgbClr val="124F5C"/>
                </a:solidFill>
                <a:latin typeface="Tahoma"/>
                <a:cs typeface="Tahoma"/>
              </a:rPr>
              <a:t> </a:t>
            </a:r>
            <a:r>
              <a:rPr sz="1800" b="1" spc="25" dirty="0">
                <a:solidFill>
                  <a:srgbClr val="124F5C"/>
                </a:solidFill>
                <a:latin typeface="Tahoma"/>
                <a:cs typeface="Tahoma"/>
              </a:rPr>
              <a:t>based)</a:t>
            </a:r>
            <a:endParaRPr sz="1800" dirty="0">
              <a:latin typeface="Tahoma"/>
              <a:cs typeface="Tahoma"/>
            </a:endParaRPr>
          </a:p>
          <a:p>
            <a:pPr>
              <a:lnSpc>
                <a:spcPct val="100000"/>
              </a:lnSpc>
              <a:spcBef>
                <a:spcPts val="25"/>
              </a:spcBef>
            </a:pPr>
            <a:endParaRPr sz="2300" dirty="0">
              <a:latin typeface="Tahoma"/>
              <a:cs typeface="Tahoma"/>
            </a:endParaRPr>
          </a:p>
          <a:p>
            <a:pPr marL="469900" indent="-317500">
              <a:lnSpc>
                <a:spcPct val="100000"/>
              </a:lnSpc>
              <a:buFont typeface="Times New Roman"/>
              <a:buChar char="●"/>
              <a:tabLst>
                <a:tab pos="469265" algn="l"/>
                <a:tab pos="469900" algn="l"/>
              </a:tabLst>
            </a:pPr>
            <a:r>
              <a:rPr sz="1400" spc="30" dirty="0">
                <a:solidFill>
                  <a:srgbClr val="124F5C"/>
                </a:solidFill>
                <a:latin typeface="Verdana"/>
                <a:cs typeface="Verdana"/>
              </a:rPr>
              <a:t>C</a:t>
            </a:r>
            <a:r>
              <a:rPr sz="1400" spc="15" dirty="0">
                <a:solidFill>
                  <a:srgbClr val="124F5C"/>
                </a:solidFill>
                <a:latin typeface="Verdana"/>
                <a:cs typeface="Verdana"/>
              </a:rPr>
              <a:t>o</a:t>
            </a:r>
            <a:r>
              <a:rPr sz="1400" spc="-35" dirty="0">
                <a:solidFill>
                  <a:srgbClr val="124F5C"/>
                </a:solidFill>
                <a:latin typeface="Verdana"/>
                <a:cs typeface="Verdana"/>
              </a:rPr>
              <a:t>s</a:t>
            </a:r>
            <a:r>
              <a:rPr sz="1400" spc="-30" dirty="0">
                <a:solidFill>
                  <a:srgbClr val="124F5C"/>
                </a:solidFill>
                <a:latin typeface="Verdana"/>
                <a:cs typeface="Verdana"/>
              </a:rPr>
              <a:t>i</a:t>
            </a:r>
            <a:r>
              <a:rPr sz="1400" spc="35" dirty="0">
                <a:solidFill>
                  <a:srgbClr val="124F5C"/>
                </a:solidFill>
                <a:latin typeface="Verdana"/>
                <a:cs typeface="Verdana"/>
              </a:rPr>
              <a:t>ne</a:t>
            </a:r>
            <a:r>
              <a:rPr sz="1400" spc="-125" dirty="0">
                <a:solidFill>
                  <a:srgbClr val="124F5C"/>
                </a:solidFill>
                <a:latin typeface="Verdana"/>
                <a:cs typeface="Verdana"/>
              </a:rPr>
              <a:t> </a:t>
            </a:r>
            <a:r>
              <a:rPr sz="1400" spc="-75" dirty="0">
                <a:solidFill>
                  <a:srgbClr val="124F5C"/>
                </a:solidFill>
                <a:latin typeface="Verdana"/>
                <a:cs typeface="Verdana"/>
              </a:rPr>
              <a:t>S</a:t>
            </a:r>
            <a:r>
              <a:rPr sz="1400" spc="-40" dirty="0">
                <a:solidFill>
                  <a:srgbClr val="124F5C"/>
                </a:solidFill>
                <a:latin typeface="Verdana"/>
                <a:cs typeface="Verdana"/>
              </a:rPr>
              <a:t>i</a:t>
            </a:r>
            <a:r>
              <a:rPr sz="1400" spc="90" dirty="0">
                <a:solidFill>
                  <a:srgbClr val="124F5C"/>
                </a:solidFill>
                <a:latin typeface="Verdana"/>
                <a:cs typeface="Verdana"/>
              </a:rPr>
              <a:t>m</a:t>
            </a:r>
            <a:r>
              <a:rPr sz="1400" spc="15" dirty="0">
                <a:solidFill>
                  <a:srgbClr val="124F5C"/>
                </a:solidFill>
                <a:latin typeface="Verdana"/>
                <a:cs typeface="Verdana"/>
              </a:rPr>
              <a:t>i</a:t>
            </a:r>
            <a:r>
              <a:rPr sz="1400" spc="-20" dirty="0">
                <a:solidFill>
                  <a:srgbClr val="124F5C"/>
                </a:solidFill>
                <a:latin typeface="Verdana"/>
                <a:cs typeface="Verdana"/>
              </a:rPr>
              <a:t>l</a:t>
            </a:r>
            <a:r>
              <a:rPr sz="1400" spc="-25" dirty="0">
                <a:solidFill>
                  <a:srgbClr val="124F5C"/>
                </a:solidFill>
                <a:latin typeface="Verdana"/>
                <a:cs typeface="Verdana"/>
              </a:rPr>
              <a:t>ari</a:t>
            </a:r>
            <a:r>
              <a:rPr sz="1400" spc="15" dirty="0">
                <a:solidFill>
                  <a:srgbClr val="124F5C"/>
                </a:solidFill>
                <a:latin typeface="Verdana"/>
                <a:cs typeface="Verdana"/>
              </a:rPr>
              <a:t>t</a:t>
            </a:r>
            <a:r>
              <a:rPr sz="1400" spc="-70" dirty="0">
                <a:solidFill>
                  <a:srgbClr val="124F5C"/>
                </a:solidFill>
                <a:latin typeface="Verdana"/>
                <a:cs typeface="Verdana"/>
              </a:rPr>
              <a:t>y</a:t>
            </a:r>
            <a:endParaRPr sz="1400" dirty="0">
              <a:latin typeface="Verdana"/>
              <a:cs typeface="Verdana"/>
            </a:endParaRPr>
          </a:p>
          <a:p>
            <a:pPr marL="469900" indent="-317500">
              <a:lnSpc>
                <a:spcPct val="100000"/>
              </a:lnSpc>
              <a:spcBef>
                <a:spcPts val="250"/>
              </a:spcBef>
              <a:buFont typeface="Times New Roman"/>
              <a:buChar char="●"/>
              <a:tabLst>
                <a:tab pos="469265" algn="l"/>
                <a:tab pos="469900" algn="l"/>
              </a:tabLst>
            </a:pPr>
            <a:r>
              <a:rPr sz="1400" spc="15" dirty="0">
                <a:solidFill>
                  <a:srgbClr val="124F5C"/>
                </a:solidFill>
                <a:latin typeface="Verdana"/>
                <a:cs typeface="Verdana"/>
              </a:rPr>
              <a:t>Near</a:t>
            </a:r>
            <a:r>
              <a:rPr sz="1400" spc="20" dirty="0">
                <a:solidFill>
                  <a:srgbClr val="124F5C"/>
                </a:solidFill>
                <a:latin typeface="Verdana"/>
                <a:cs typeface="Verdana"/>
              </a:rPr>
              <a:t>e</a:t>
            </a:r>
            <a:r>
              <a:rPr sz="1400" spc="-15" dirty="0">
                <a:solidFill>
                  <a:srgbClr val="124F5C"/>
                </a:solidFill>
                <a:latin typeface="Verdana"/>
                <a:cs typeface="Verdana"/>
              </a:rPr>
              <a:t>st</a:t>
            </a:r>
            <a:r>
              <a:rPr sz="1400" spc="-155" dirty="0">
                <a:solidFill>
                  <a:srgbClr val="124F5C"/>
                </a:solidFill>
                <a:latin typeface="Verdana"/>
                <a:cs typeface="Verdana"/>
              </a:rPr>
              <a:t> </a:t>
            </a:r>
            <a:r>
              <a:rPr sz="1400" spc="45" dirty="0">
                <a:solidFill>
                  <a:srgbClr val="124F5C"/>
                </a:solidFill>
                <a:latin typeface="Verdana"/>
                <a:cs typeface="Verdana"/>
              </a:rPr>
              <a:t>Nei</a:t>
            </a:r>
            <a:r>
              <a:rPr sz="1400" spc="40" dirty="0">
                <a:solidFill>
                  <a:srgbClr val="124F5C"/>
                </a:solidFill>
                <a:latin typeface="Verdana"/>
                <a:cs typeface="Verdana"/>
              </a:rPr>
              <a:t>g</a:t>
            </a:r>
            <a:r>
              <a:rPr sz="1400" spc="70" dirty="0">
                <a:solidFill>
                  <a:srgbClr val="124F5C"/>
                </a:solidFill>
                <a:latin typeface="Verdana"/>
                <a:cs typeface="Verdana"/>
              </a:rPr>
              <a:t>h</a:t>
            </a:r>
            <a:r>
              <a:rPr sz="1400" spc="60" dirty="0">
                <a:solidFill>
                  <a:srgbClr val="124F5C"/>
                </a:solidFill>
                <a:latin typeface="Verdana"/>
                <a:cs typeface="Verdana"/>
              </a:rPr>
              <a:t>b</a:t>
            </a:r>
            <a:r>
              <a:rPr sz="1400" spc="25" dirty="0">
                <a:solidFill>
                  <a:srgbClr val="124F5C"/>
                </a:solidFill>
                <a:latin typeface="Verdana"/>
                <a:cs typeface="Verdana"/>
              </a:rPr>
              <a:t>o</a:t>
            </a:r>
            <a:r>
              <a:rPr sz="1400" spc="10" dirty="0">
                <a:solidFill>
                  <a:srgbClr val="124F5C"/>
                </a:solidFill>
                <a:latin typeface="Verdana"/>
                <a:cs typeface="Verdana"/>
              </a:rPr>
              <a:t>ur</a:t>
            </a:r>
            <a:endParaRPr sz="1400" dirty="0">
              <a:latin typeface="Verdana"/>
              <a:cs typeface="Verdana"/>
            </a:endParaRPr>
          </a:p>
        </p:txBody>
      </p:sp>
      <p:pic>
        <p:nvPicPr>
          <p:cNvPr id="6" name="Picture 5">
            <a:extLst>
              <a:ext uri="{FF2B5EF4-FFF2-40B4-BE49-F238E27FC236}">
                <a16:creationId xmlns:a16="http://schemas.microsoft.com/office/drawing/2014/main" id="{E4EDAF26-94D5-AE26-CC81-AD469FCCB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30" y="2535810"/>
            <a:ext cx="8596105" cy="22457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507237"/>
            <a:ext cx="3141980" cy="452120"/>
          </a:xfrm>
          <a:prstGeom prst="rect">
            <a:avLst/>
          </a:prstGeom>
        </p:spPr>
        <p:txBody>
          <a:bodyPr vert="horz" wrap="square" lIns="0" tIns="12065" rIns="0" bIns="0" rtlCol="0">
            <a:spAutoFit/>
          </a:bodyPr>
          <a:lstStyle/>
          <a:p>
            <a:pPr marL="12700">
              <a:lnSpc>
                <a:spcPct val="100000"/>
              </a:lnSpc>
              <a:spcBef>
                <a:spcPts val="95"/>
              </a:spcBef>
            </a:pPr>
            <a:r>
              <a:rPr sz="2800" b="1" spc="65" dirty="0">
                <a:solidFill>
                  <a:srgbClr val="CC0000"/>
                </a:solidFill>
                <a:latin typeface="Tahoma"/>
                <a:cs typeface="Tahoma"/>
              </a:rPr>
              <a:t>Different</a:t>
            </a:r>
            <a:r>
              <a:rPr sz="2800" b="1" spc="-80" dirty="0">
                <a:solidFill>
                  <a:srgbClr val="CC0000"/>
                </a:solidFill>
                <a:latin typeface="Tahoma"/>
                <a:cs typeface="Tahoma"/>
              </a:rPr>
              <a:t> </a:t>
            </a:r>
            <a:r>
              <a:rPr sz="2800" b="1" spc="95" dirty="0">
                <a:solidFill>
                  <a:srgbClr val="CC0000"/>
                </a:solidFill>
                <a:latin typeface="Tahoma"/>
                <a:cs typeface="Tahoma"/>
              </a:rPr>
              <a:t>Models</a:t>
            </a:r>
            <a:endParaRPr sz="2800">
              <a:latin typeface="Tahoma"/>
              <a:cs typeface="Tahoma"/>
            </a:endParaRPr>
          </a:p>
        </p:txBody>
      </p:sp>
      <p:sp>
        <p:nvSpPr>
          <p:cNvPr id="3" name="object 3"/>
          <p:cNvSpPr txBox="1"/>
          <p:nvPr/>
        </p:nvSpPr>
        <p:spPr>
          <a:xfrm>
            <a:off x="390550" y="1190371"/>
            <a:ext cx="5226050" cy="29972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124F5C"/>
                </a:solidFill>
                <a:latin typeface="Tahoma"/>
                <a:cs typeface="Tahoma"/>
              </a:rPr>
              <a:t>4.)Collaborative</a:t>
            </a:r>
            <a:r>
              <a:rPr sz="1800" b="1" spc="-15" dirty="0">
                <a:solidFill>
                  <a:srgbClr val="124F5C"/>
                </a:solidFill>
                <a:latin typeface="Tahoma"/>
                <a:cs typeface="Tahoma"/>
              </a:rPr>
              <a:t> </a:t>
            </a:r>
            <a:r>
              <a:rPr sz="1800" b="1" spc="10" dirty="0">
                <a:solidFill>
                  <a:srgbClr val="124F5C"/>
                </a:solidFill>
                <a:latin typeface="Tahoma"/>
                <a:cs typeface="Tahoma"/>
              </a:rPr>
              <a:t>Filtering-(User-Item</a:t>
            </a:r>
            <a:r>
              <a:rPr sz="1800" b="1" spc="-25" dirty="0">
                <a:solidFill>
                  <a:srgbClr val="124F5C"/>
                </a:solidFill>
                <a:latin typeface="Tahoma"/>
                <a:cs typeface="Tahoma"/>
              </a:rPr>
              <a:t> </a:t>
            </a:r>
            <a:r>
              <a:rPr sz="1800" b="1" spc="25" dirty="0">
                <a:solidFill>
                  <a:srgbClr val="124F5C"/>
                </a:solidFill>
                <a:latin typeface="Tahoma"/>
                <a:cs typeface="Tahoma"/>
              </a:rPr>
              <a:t>based)</a:t>
            </a:r>
            <a:endParaRPr sz="1800">
              <a:latin typeface="Tahoma"/>
              <a:cs typeface="Tahoma"/>
            </a:endParaRPr>
          </a:p>
        </p:txBody>
      </p:sp>
      <p:pic>
        <p:nvPicPr>
          <p:cNvPr id="6" name="Picture 5">
            <a:extLst>
              <a:ext uri="{FF2B5EF4-FFF2-40B4-BE49-F238E27FC236}">
                <a16:creationId xmlns:a16="http://schemas.microsoft.com/office/drawing/2014/main" id="{6263C24F-4EB5-4794-FC62-D4D501D14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90" y="1885950"/>
            <a:ext cx="6439458" cy="233192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C483F-A17C-BC6B-8F57-7D2CD35DD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0550"/>
            <a:ext cx="8686800" cy="4267200"/>
          </a:xfrm>
          <a:prstGeom prst="rect">
            <a:avLst/>
          </a:prstGeom>
        </p:spPr>
      </p:pic>
    </p:spTree>
    <p:extLst>
      <p:ext uri="{BB962C8B-B14F-4D97-AF65-F5344CB8AC3E}">
        <p14:creationId xmlns:p14="http://schemas.microsoft.com/office/powerpoint/2010/main" val="679218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EBEC9-036B-6A88-8AC3-B53059A97E33}"/>
              </a:ext>
            </a:extLst>
          </p:cNvPr>
          <p:cNvSpPr txBox="1"/>
          <p:nvPr/>
        </p:nvSpPr>
        <p:spPr>
          <a:xfrm>
            <a:off x="2259909" y="361950"/>
            <a:ext cx="3176382" cy="369332"/>
          </a:xfrm>
          <a:prstGeom prst="rect">
            <a:avLst/>
          </a:prstGeom>
          <a:noFill/>
        </p:spPr>
        <p:txBody>
          <a:bodyPr wrap="none" rtlCol="0">
            <a:spAutoFit/>
          </a:bodyPr>
          <a:lstStyle/>
          <a:p>
            <a:r>
              <a:rPr lang="en-US" dirty="0"/>
              <a:t>TABLE SHOWING EVALUATION</a:t>
            </a:r>
            <a:endParaRPr lang="en-IN" dirty="0"/>
          </a:p>
        </p:txBody>
      </p:sp>
      <p:pic>
        <p:nvPicPr>
          <p:cNvPr id="5" name="Picture 4">
            <a:extLst>
              <a:ext uri="{FF2B5EF4-FFF2-40B4-BE49-F238E27FC236}">
                <a16:creationId xmlns:a16="http://schemas.microsoft.com/office/drawing/2014/main" id="{0F18A0BF-E807-51AB-834F-E197A8427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3950"/>
            <a:ext cx="6629399" cy="2667000"/>
          </a:xfrm>
          <a:prstGeom prst="rect">
            <a:avLst/>
          </a:prstGeom>
        </p:spPr>
      </p:pic>
    </p:spTree>
    <p:extLst>
      <p:ext uri="{BB962C8B-B14F-4D97-AF65-F5344CB8AC3E}">
        <p14:creationId xmlns:p14="http://schemas.microsoft.com/office/powerpoint/2010/main" val="216104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833" y="125094"/>
            <a:ext cx="2099310" cy="452120"/>
          </a:xfrm>
          <a:prstGeom prst="rect">
            <a:avLst/>
          </a:prstGeom>
        </p:spPr>
        <p:txBody>
          <a:bodyPr vert="horz" wrap="square" lIns="0" tIns="12065" rIns="0" bIns="0" rtlCol="0">
            <a:spAutoFit/>
          </a:bodyPr>
          <a:lstStyle/>
          <a:p>
            <a:pPr marL="12700">
              <a:lnSpc>
                <a:spcPct val="100000"/>
              </a:lnSpc>
              <a:spcBef>
                <a:spcPts val="95"/>
              </a:spcBef>
            </a:pPr>
            <a:r>
              <a:rPr sz="2800" spc="155" dirty="0"/>
              <a:t>Con</a:t>
            </a:r>
            <a:r>
              <a:rPr sz="2800" spc="130" dirty="0"/>
              <a:t>c</a:t>
            </a:r>
            <a:r>
              <a:rPr sz="2800" spc="65" dirty="0"/>
              <a:t>lusion</a:t>
            </a:r>
            <a:endParaRPr sz="2800"/>
          </a:p>
        </p:txBody>
      </p:sp>
      <p:sp>
        <p:nvSpPr>
          <p:cNvPr id="3" name="object 3"/>
          <p:cNvSpPr txBox="1"/>
          <p:nvPr/>
        </p:nvSpPr>
        <p:spPr>
          <a:xfrm>
            <a:off x="359156" y="935888"/>
            <a:ext cx="8296909" cy="3599179"/>
          </a:xfrm>
          <a:prstGeom prst="rect">
            <a:avLst/>
          </a:prstGeom>
        </p:spPr>
        <p:txBody>
          <a:bodyPr vert="horz" wrap="square" lIns="0" tIns="12700" rIns="0" bIns="0" rtlCol="0">
            <a:spAutoFit/>
          </a:bodyPr>
          <a:lstStyle/>
          <a:p>
            <a:pPr marL="323215" marR="6985" indent="-311150">
              <a:lnSpc>
                <a:spcPct val="115500"/>
              </a:lnSpc>
              <a:spcBef>
                <a:spcPts val="100"/>
              </a:spcBef>
              <a:buFont typeface="Times New Roman"/>
              <a:buChar char="●"/>
              <a:tabLst>
                <a:tab pos="323215" algn="l"/>
                <a:tab pos="323850" algn="l"/>
              </a:tabLst>
            </a:pPr>
            <a:r>
              <a:rPr sz="1300" b="1" spc="-75" dirty="0">
                <a:solidFill>
                  <a:srgbClr val="124F5C"/>
                </a:solidFill>
                <a:latin typeface="Tahoma"/>
                <a:cs typeface="Tahoma"/>
              </a:rPr>
              <a:t>In</a:t>
            </a:r>
            <a:r>
              <a:rPr sz="1300" b="1" spc="165" dirty="0">
                <a:solidFill>
                  <a:srgbClr val="124F5C"/>
                </a:solidFill>
                <a:latin typeface="Tahoma"/>
                <a:cs typeface="Tahoma"/>
              </a:rPr>
              <a:t> </a:t>
            </a:r>
            <a:r>
              <a:rPr sz="1300" b="1" spc="45" dirty="0">
                <a:solidFill>
                  <a:srgbClr val="124F5C"/>
                </a:solidFill>
                <a:latin typeface="Tahoma"/>
                <a:cs typeface="Tahoma"/>
              </a:rPr>
              <a:t>EDA,</a:t>
            </a:r>
            <a:r>
              <a:rPr sz="1300" b="1" spc="165" dirty="0">
                <a:solidFill>
                  <a:srgbClr val="124F5C"/>
                </a:solidFill>
                <a:latin typeface="Tahoma"/>
                <a:cs typeface="Tahoma"/>
              </a:rPr>
              <a:t> </a:t>
            </a:r>
            <a:r>
              <a:rPr sz="1300" b="1" spc="45" dirty="0">
                <a:solidFill>
                  <a:srgbClr val="124F5C"/>
                </a:solidFill>
                <a:latin typeface="Tahoma"/>
                <a:cs typeface="Tahoma"/>
              </a:rPr>
              <a:t>the</a:t>
            </a:r>
            <a:r>
              <a:rPr sz="1300" b="1" spc="165" dirty="0">
                <a:solidFill>
                  <a:srgbClr val="124F5C"/>
                </a:solidFill>
                <a:latin typeface="Tahoma"/>
                <a:cs typeface="Tahoma"/>
              </a:rPr>
              <a:t> </a:t>
            </a:r>
            <a:r>
              <a:rPr sz="1300" b="1" spc="-40" dirty="0">
                <a:solidFill>
                  <a:srgbClr val="124F5C"/>
                </a:solidFill>
                <a:latin typeface="Tahoma"/>
                <a:cs typeface="Tahoma"/>
              </a:rPr>
              <a:t>Top-10</a:t>
            </a:r>
            <a:r>
              <a:rPr sz="1300" b="1" spc="165" dirty="0">
                <a:solidFill>
                  <a:srgbClr val="124F5C"/>
                </a:solidFill>
                <a:latin typeface="Tahoma"/>
                <a:cs typeface="Tahoma"/>
              </a:rPr>
              <a:t> </a:t>
            </a:r>
            <a:r>
              <a:rPr sz="1300" b="1" spc="45" dirty="0">
                <a:solidFill>
                  <a:srgbClr val="124F5C"/>
                </a:solidFill>
                <a:latin typeface="Tahoma"/>
                <a:cs typeface="Tahoma"/>
              </a:rPr>
              <a:t>most</a:t>
            </a:r>
            <a:r>
              <a:rPr sz="1300" b="1" spc="170" dirty="0">
                <a:solidFill>
                  <a:srgbClr val="124F5C"/>
                </a:solidFill>
                <a:latin typeface="Tahoma"/>
                <a:cs typeface="Tahoma"/>
              </a:rPr>
              <a:t> </a:t>
            </a:r>
            <a:r>
              <a:rPr sz="1300" b="1" spc="30" dirty="0">
                <a:solidFill>
                  <a:srgbClr val="124F5C"/>
                </a:solidFill>
                <a:latin typeface="Tahoma"/>
                <a:cs typeface="Tahoma"/>
              </a:rPr>
              <a:t>rated</a:t>
            </a:r>
            <a:r>
              <a:rPr sz="1300" b="1" spc="175" dirty="0">
                <a:solidFill>
                  <a:srgbClr val="124F5C"/>
                </a:solidFill>
                <a:latin typeface="Tahoma"/>
                <a:cs typeface="Tahoma"/>
              </a:rPr>
              <a:t> </a:t>
            </a:r>
            <a:r>
              <a:rPr sz="1300" b="1" spc="45" dirty="0">
                <a:solidFill>
                  <a:srgbClr val="124F5C"/>
                </a:solidFill>
                <a:latin typeface="Tahoma"/>
                <a:cs typeface="Tahoma"/>
              </a:rPr>
              <a:t>books</a:t>
            </a:r>
            <a:r>
              <a:rPr sz="1300" b="1" spc="160" dirty="0">
                <a:solidFill>
                  <a:srgbClr val="124F5C"/>
                </a:solidFill>
                <a:latin typeface="Tahoma"/>
                <a:cs typeface="Tahoma"/>
              </a:rPr>
              <a:t> </a:t>
            </a:r>
            <a:r>
              <a:rPr sz="1300" b="1" spc="35" dirty="0">
                <a:solidFill>
                  <a:srgbClr val="124F5C"/>
                </a:solidFill>
                <a:latin typeface="Tahoma"/>
                <a:cs typeface="Tahoma"/>
              </a:rPr>
              <a:t>were</a:t>
            </a:r>
            <a:r>
              <a:rPr sz="1300" b="1" spc="160" dirty="0">
                <a:solidFill>
                  <a:srgbClr val="124F5C"/>
                </a:solidFill>
                <a:latin typeface="Tahoma"/>
                <a:cs typeface="Tahoma"/>
              </a:rPr>
              <a:t> </a:t>
            </a:r>
            <a:r>
              <a:rPr sz="1300" b="1" spc="20" dirty="0">
                <a:solidFill>
                  <a:srgbClr val="124F5C"/>
                </a:solidFill>
                <a:latin typeface="Tahoma"/>
                <a:cs typeface="Tahoma"/>
              </a:rPr>
              <a:t>essentially</a:t>
            </a:r>
            <a:r>
              <a:rPr sz="1300" b="1" spc="165" dirty="0">
                <a:solidFill>
                  <a:srgbClr val="124F5C"/>
                </a:solidFill>
                <a:latin typeface="Tahoma"/>
                <a:cs typeface="Tahoma"/>
              </a:rPr>
              <a:t> </a:t>
            </a:r>
            <a:r>
              <a:rPr sz="1300" b="1" spc="15" dirty="0">
                <a:solidFill>
                  <a:srgbClr val="124F5C"/>
                </a:solidFill>
                <a:latin typeface="Tahoma"/>
                <a:cs typeface="Tahoma"/>
              </a:rPr>
              <a:t>novels.</a:t>
            </a:r>
            <a:r>
              <a:rPr sz="1300" b="1" spc="165" dirty="0">
                <a:solidFill>
                  <a:srgbClr val="124F5C"/>
                </a:solidFill>
                <a:latin typeface="Tahoma"/>
                <a:cs typeface="Tahoma"/>
              </a:rPr>
              <a:t> </a:t>
            </a:r>
            <a:r>
              <a:rPr sz="1300" b="1" spc="55" dirty="0">
                <a:solidFill>
                  <a:srgbClr val="124F5C"/>
                </a:solidFill>
                <a:latin typeface="Tahoma"/>
                <a:cs typeface="Tahoma"/>
              </a:rPr>
              <a:t>Books</a:t>
            </a:r>
            <a:r>
              <a:rPr sz="1300" b="1" spc="160" dirty="0">
                <a:solidFill>
                  <a:srgbClr val="124F5C"/>
                </a:solidFill>
                <a:latin typeface="Tahoma"/>
                <a:cs typeface="Tahoma"/>
              </a:rPr>
              <a:t> </a:t>
            </a:r>
            <a:r>
              <a:rPr sz="1300" b="1" spc="25" dirty="0">
                <a:solidFill>
                  <a:srgbClr val="124F5C"/>
                </a:solidFill>
                <a:latin typeface="Tahoma"/>
                <a:cs typeface="Tahoma"/>
              </a:rPr>
              <a:t>like</a:t>
            </a:r>
            <a:r>
              <a:rPr sz="1300" b="1" spc="165" dirty="0">
                <a:solidFill>
                  <a:srgbClr val="124F5C"/>
                </a:solidFill>
                <a:latin typeface="Tahoma"/>
                <a:cs typeface="Tahoma"/>
              </a:rPr>
              <a:t> </a:t>
            </a:r>
            <a:r>
              <a:rPr sz="1300" b="1" spc="35" dirty="0">
                <a:solidFill>
                  <a:srgbClr val="124F5C"/>
                </a:solidFill>
                <a:latin typeface="Tahoma"/>
                <a:cs typeface="Tahoma"/>
              </a:rPr>
              <a:t>The</a:t>
            </a:r>
            <a:r>
              <a:rPr sz="1300" b="1" spc="165" dirty="0">
                <a:solidFill>
                  <a:srgbClr val="124F5C"/>
                </a:solidFill>
                <a:latin typeface="Tahoma"/>
                <a:cs typeface="Tahoma"/>
              </a:rPr>
              <a:t> </a:t>
            </a:r>
            <a:r>
              <a:rPr sz="1300" b="1" spc="25" dirty="0">
                <a:solidFill>
                  <a:srgbClr val="124F5C"/>
                </a:solidFill>
                <a:latin typeface="Tahoma"/>
                <a:cs typeface="Tahoma"/>
              </a:rPr>
              <a:t>Lovely</a:t>
            </a:r>
            <a:r>
              <a:rPr sz="1300" b="1" spc="175" dirty="0">
                <a:solidFill>
                  <a:srgbClr val="124F5C"/>
                </a:solidFill>
                <a:latin typeface="Tahoma"/>
                <a:cs typeface="Tahoma"/>
              </a:rPr>
              <a:t> </a:t>
            </a:r>
            <a:r>
              <a:rPr sz="1300" b="1" spc="60" dirty="0">
                <a:solidFill>
                  <a:srgbClr val="124F5C"/>
                </a:solidFill>
                <a:latin typeface="Tahoma"/>
                <a:cs typeface="Tahoma"/>
              </a:rPr>
              <a:t>Bone </a:t>
            </a:r>
            <a:r>
              <a:rPr sz="1300" b="1" spc="-370" dirty="0">
                <a:solidFill>
                  <a:srgbClr val="124F5C"/>
                </a:solidFill>
                <a:latin typeface="Tahoma"/>
                <a:cs typeface="Tahoma"/>
              </a:rPr>
              <a:t> </a:t>
            </a:r>
            <a:r>
              <a:rPr sz="1300" b="1" spc="50" dirty="0">
                <a:solidFill>
                  <a:srgbClr val="124F5C"/>
                </a:solidFill>
                <a:latin typeface="Tahoma"/>
                <a:cs typeface="Tahoma"/>
              </a:rPr>
              <a:t>and</a:t>
            </a:r>
            <a:r>
              <a:rPr sz="1300" b="1" spc="-20" dirty="0">
                <a:solidFill>
                  <a:srgbClr val="124F5C"/>
                </a:solidFill>
                <a:latin typeface="Tahoma"/>
                <a:cs typeface="Tahoma"/>
              </a:rPr>
              <a:t> </a:t>
            </a:r>
            <a:r>
              <a:rPr sz="1300" b="1" spc="35" dirty="0">
                <a:solidFill>
                  <a:srgbClr val="124F5C"/>
                </a:solidFill>
                <a:latin typeface="Tahoma"/>
                <a:cs typeface="Tahoma"/>
              </a:rPr>
              <a:t>The</a:t>
            </a:r>
            <a:r>
              <a:rPr sz="1300" b="1" spc="-25" dirty="0">
                <a:solidFill>
                  <a:srgbClr val="124F5C"/>
                </a:solidFill>
                <a:latin typeface="Tahoma"/>
                <a:cs typeface="Tahoma"/>
              </a:rPr>
              <a:t> </a:t>
            </a:r>
            <a:r>
              <a:rPr sz="1300" b="1" spc="30" dirty="0">
                <a:solidFill>
                  <a:srgbClr val="124F5C"/>
                </a:solidFill>
                <a:latin typeface="Tahoma"/>
                <a:cs typeface="Tahoma"/>
              </a:rPr>
              <a:t>Secret</a:t>
            </a:r>
            <a:r>
              <a:rPr sz="1300" b="1" spc="-15" dirty="0">
                <a:solidFill>
                  <a:srgbClr val="124F5C"/>
                </a:solidFill>
                <a:latin typeface="Tahoma"/>
                <a:cs typeface="Tahoma"/>
              </a:rPr>
              <a:t> </a:t>
            </a:r>
            <a:r>
              <a:rPr sz="1300" b="1" spc="20" dirty="0">
                <a:solidFill>
                  <a:srgbClr val="124F5C"/>
                </a:solidFill>
                <a:latin typeface="Tahoma"/>
                <a:cs typeface="Tahoma"/>
              </a:rPr>
              <a:t>Life</a:t>
            </a:r>
            <a:r>
              <a:rPr sz="1300" b="1" spc="-10" dirty="0">
                <a:solidFill>
                  <a:srgbClr val="124F5C"/>
                </a:solidFill>
                <a:latin typeface="Tahoma"/>
                <a:cs typeface="Tahoma"/>
              </a:rPr>
              <a:t> </a:t>
            </a:r>
            <a:r>
              <a:rPr sz="1300" b="1" spc="25" dirty="0">
                <a:solidFill>
                  <a:srgbClr val="124F5C"/>
                </a:solidFill>
                <a:latin typeface="Tahoma"/>
                <a:cs typeface="Tahoma"/>
              </a:rPr>
              <a:t>of</a:t>
            </a:r>
            <a:r>
              <a:rPr sz="1300" b="1" spc="-20" dirty="0">
                <a:solidFill>
                  <a:srgbClr val="124F5C"/>
                </a:solidFill>
                <a:latin typeface="Tahoma"/>
                <a:cs typeface="Tahoma"/>
              </a:rPr>
              <a:t> </a:t>
            </a:r>
            <a:r>
              <a:rPr sz="1300" b="1" spc="50" dirty="0">
                <a:solidFill>
                  <a:srgbClr val="124F5C"/>
                </a:solidFill>
                <a:latin typeface="Tahoma"/>
                <a:cs typeface="Tahoma"/>
              </a:rPr>
              <a:t>Bees</a:t>
            </a:r>
            <a:r>
              <a:rPr sz="1300" b="1" spc="-5" dirty="0">
                <a:solidFill>
                  <a:srgbClr val="124F5C"/>
                </a:solidFill>
                <a:latin typeface="Tahoma"/>
                <a:cs typeface="Tahoma"/>
              </a:rPr>
              <a:t> </a:t>
            </a:r>
            <a:r>
              <a:rPr sz="1300" b="1" spc="30" dirty="0">
                <a:solidFill>
                  <a:srgbClr val="124F5C"/>
                </a:solidFill>
                <a:latin typeface="Tahoma"/>
                <a:cs typeface="Tahoma"/>
              </a:rPr>
              <a:t>were</a:t>
            </a:r>
            <a:r>
              <a:rPr sz="1300" b="1" spc="-10" dirty="0">
                <a:solidFill>
                  <a:srgbClr val="124F5C"/>
                </a:solidFill>
                <a:latin typeface="Tahoma"/>
                <a:cs typeface="Tahoma"/>
              </a:rPr>
              <a:t> </a:t>
            </a:r>
            <a:r>
              <a:rPr sz="1300" b="1" spc="20" dirty="0">
                <a:solidFill>
                  <a:srgbClr val="124F5C"/>
                </a:solidFill>
                <a:latin typeface="Tahoma"/>
                <a:cs typeface="Tahoma"/>
              </a:rPr>
              <a:t>very</a:t>
            </a:r>
            <a:r>
              <a:rPr sz="1300" b="1" spc="-15" dirty="0">
                <a:solidFill>
                  <a:srgbClr val="124F5C"/>
                </a:solidFill>
                <a:latin typeface="Tahoma"/>
                <a:cs typeface="Tahoma"/>
              </a:rPr>
              <a:t> </a:t>
            </a:r>
            <a:r>
              <a:rPr sz="1300" b="1" spc="20" dirty="0">
                <a:solidFill>
                  <a:srgbClr val="124F5C"/>
                </a:solidFill>
                <a:latin typeface="Tahoma"/>
                <a:cs typeface="Tahoma"/>
              </a:rPr>
              <a:t>well</a:t>
            </a:r>
            <a:r>
              <a:rPr sz="1300" b="1" spc="-15" dirty="0">
                <a:solidFill>
                  <a:srgbClr val="124F5C"/>
                </a:solidFill>
                <a:latin typeface="Tahoma"/>
                <a:cs typeface="Tahoma"/>
              </a:rPr>
              <a:t> </a:t>
            </a:r>
            <a:r>
              <a:rPr sz="1300" b="1" spc="30" dirty="0">
                <a:solidFill>
                  <a:srgbClr val="124F5C"/>
                </a:solidFill>
                <a:latin typeface="Tahoma"/>
                <a:cs typeface="Tahoma"/>
              </a:rPr>
              <a:t>perceived.</a:t>
            </a:r>
            <a:endParaRPr sz="1300">
              <a:latin typeface="Tahoma"/>
              <a:cs typeface="Tahoma"/>
            </a:endParaRPr>
          </a:p>
          <a:p>
            <a:pPr>
              <a:lnSpc>
                <a:spcPct val="100000"/>
              </a:lnSpc>
              <a:buClr>
                <a:srgbClr val="124F5C"/>
              </a:buClr>
              <a:buFont typeface="Times New Roman"/>
              <a:buChar char="●"/>
            </a:pPr>
            <a:endParaRPr sz="1600">
              <a:latin typeface="Tahoma"/>
              <a:cs typeface="Tahoma"/>
            </a:endParaRPr>
          </a:p>
          <a:p>
            <a:pPr marL="323215" marR="5080" indent="-311150">
              <a:lnSpc>
                <a:spcPct val="114599"/>
              </a:lnSpc>
              <a:spcBef>
                <a:spcPts val="1070"/>
              </a:spcBef>
              <a:buFont typeface="Times New Roman"/>
              <a:buChar char="●"/>
              <a:tabLst>
                <a:tab pos="323215" algn="l"/>
                <a:tab pos="323850" algn="l"/>
              </a:tabLst>
            </a:pPr>
            <a:r>
              <a:rPr sz="1300" b="1" spc="10" dirty="0">
                <a:solidFill>
                  <a:srgbClr val="124F5C"/>
                </a:solidFill>
                <a:latin typeface="Tahoma"/>
                <a:cs typeface="Tahoma"/>
              </a:rPr>
              <a:t>Majority</a:t>
            </a:r>
            <a:r>
              <a:rPr sz="1300" b="1" spc="100" dirty="0">
                <a:solidFill>
                  <a:srgbClr val="124F5C"/>
                </a:solidFill>
                <a:latin typeface="Tahoma"/>
                <a:cs typeface="Tahoma"/>
              </a:rPr>
              <a:t> </a:t>
            </a:r>
            <a:r>
              <a:rPr sz="1300" b="1" spc="25" dirty="0">
                <a:solidFill>
                  <a:srgbClr val="124F5C"/>
                </a:solidFill>
                <a:latin typeface="Tahoma"/>
                <a:cs typeface="Tahoma"/>
              </a:rPr>
              <a:t>of</a:t>
            </a:r>
            <a:r>
              <a:rPr sz="1300" b="1" spc="110" dirty="0">
                <a:solidFill>
                  <a:srgbClr val="124F5C"/>
                </a:solidFill>
                <a:latin typeface="Tahoma"/>
                <a:cs typeface="Tahoma"/>
              </a:rPr>
              <a:t> </a:t>
            </a:r>
            <a:r>
              <a:rPr sz="1300" b="1" spc="40" dirty="0">
                <a:solidFill>
                  <a:srgbClr val="124F5C"/>
                </a:solidFill>
                <a:latin typeface="Tahoma"/>
                <a:cs typeface="Tahoma"/>
              </a:rPr>
              <a:t>the</a:t>
            </a:r>
            <a:r>
              <a:rPr sz="1300" b="1" spc="120" dirty="0">
                <a:solidFill>
                  <a:srgbClr val="124F5C"/>
                </a:solidFill>
                <a:latin typeface="Tahoma"/>
                <a:cs typeface="Tahoma"/>
              </a:rPr>
              <a:t> </a:t>
            </a:r>
            <a:r>
              <a:rPr sz="1300" b="1" spc="25" dirty="0">
                <a:solidFill>
                  <a:srgbClr val="124F5C"/>
                </a:solidFill>
                <a:latin typeface="Tahoma"/>
                <a:cs typeface="Tahoma"/>
              </a:rPr>
              <a:t>readers</a:t>
            </a:r>
            <a:r>
              <a:rPr sz="1300" b="1" spc="114" dirty="0">
                <a:solidFill>
                  <a:srgbClr val="124F5C"/>
                </a:solidFill>
                <a:latin typeface="Tahoma"/>
                <a:cs typeface="Tahoma"/>
              </a:rPr>
              <a:t> </a:t>
            </a:r>
            <a:r>
              <a:rPr sz="1300" b="1" spc="30" dirty="0">
                <a:solidFill>
                  <a:srgbClr val="124F5C"/>
                </a:solidFill>
                <a:latin typeface="Tahoma"/>
                <a:cs typeface="Tahoma"/>
              </a:rPr>
              <a:t>were</a:t>
            </a:r>
            <a:r>
              <a:rPr sz="1300" b="1" spc="120" dirty="0">
                <a:solidFill>
                  <a:srgbClr val="124F5C"/>
                </a:solidFill>
                <a:latin typeface="Tahoma"/>
                <a:cs typeface="Tahoma"/>
              </a:rPr>
              <a:t> </a:t>
            </a:r>
            <a:r>
              <a:rPr sz="1300" b="1" spc="25" dirty="0">
                <a:solidFill>
                  <a:srgbClr val="124F5C"/>
                </a:solidFill>
                <a:latin typeface="Tahoma"/>
                <a:cs typeface="Tahoma"/>
              </a:rPr>
              <a:t>of</a:t>
            </a:r>
            <a:r>
              <a:rPr sz="1300" b="1" spc="120" dirty="0">
                <a:solidFill>
                  <a:srgbClr val="124F5C"/>
                </a:solidFill>
                <a:latin typeface="Tahoma"/>
                <a:cs typeface="Tahoma"/>
              </a:rPr>
              <a:t> </a:t>
            </a:r>
            <a:r>
              <a:rPr sz="1300" b="1" spc="40" dirty="0">
                <a:solidFill>
                  <a:srgbClr val="124F5C"/>
                </a:solidFill>
                <a:latin typeface="Tahoma"/>
                <a:cs typeface="Tahoma"/>
              </a:rPr>
              <a:t>the</a:t>
            </a:r>
            <a:r>
              <a:rPr sz="1300" b="1" spc="100" dirty="0">
                <a:solidFill>
                  <a:srgbClr val="124F5C"/>
                </a:solidFill>
                <a:latin typeface="Tahoma"/>
                <a:cs typeface="Tahoma"/>
              </a:rPr>
              <a:t> </a:t>
            </a:r>
            <a:r>
              <a:rPr sz="1300" b="1" spc="50" dirty="0">
                <a:solidFill>
                  <a:srgbClr val="124F5C"/>
                </a:solidFill>
                <a:latin typeface="Tahoma"/>
                <a:cs typeface="Tahoma"/>
              </a:rPr>
              <a:t>age</a:t>
            </a:r>
            <a:r>
              <a:rPr sz="1300" b="1" spc="114" dirty="0">
                <a:solidFill>
                  <a:srgbClr val="124F5C"/>
                </a:solidFill>
                <a:latin typeface="Tahoma"/>
                <a:cs typeface="Tahoma"/>
              </a:rPr>
              <a:t> </a:t>
            </a:r>
            <a:r>
              <a:rPr sz="1300" b="1" spc="40" dirty="0">
                <a:solidFill>
                  <a:srgbClr val="124F5C"/>
                </a:solidFill>
                <a:latin typeface="Tahoma"/>
                <a:cs typeface="Tahoma"/>
              </a:rPr>
              <a:t>bracket</a:t>
            </a:r>
            <a:r>
              <a:rPr sz="1300" b="1" spc="120" dirty="0">
                <a:solidFill>
                  <a:srgbClr val="124F5C"/>
                </a:solidFill>
                <a:latin typeface="Tahoma"/>
                <a:cs typeface="Tahoma"/>
              </a:rPr>
              <a:t> </a:t>
            </a:r>
            <a:r>
              <a:rPr sz="1300" b="1" spc="-40" dirty="0">
                <a:solidFill>
                  <a:srgbClr val="124F5C"/>
                </a:solidFill>
                <a:latin typeface="Tahoma"/>
                <a:cs typeface="Tahoma"/>
              </a:rPr>
              <a:t>20-35</a:t>
            </a:r>
            <a:r>
              <a:rPr sz="1300" b="1" spc="114" dirty="0">
                <a:solidFill>
                  <a:srgbClr val="124F5C"/>
                </a:solidFill>
                <a:latin typeface="Tahoma"/>
                <a:cs typeface="Tahoma"/>
              </a:rPr>
              <a:t> </a:t>
            </a:r>
            <a:r>
              <a:rPr sz="1300" b="1" spc="50" dirty="0">
                <a:solidFill>
                  <a:srgbClr val="124F5C"/>
                </a:solidFill>
                <a:latin typeface="Tahoma"/>
                <a:cs typeface="Tahoma"/>
              </a:rPr>
              <a:t>and</a:t>
            </a:r>
            <a:r>
              <a:rPr sz="1300" b="1" spc="105" dirty="0">
                <a:solidFill>
                  <a:srgbClr val="124F5C"/>
                </a:solidFill>
                <a:latin typeface="Tahoma"/>
                <a:cs typeface="Tahoma"/>
              </a:rPr>
              <a:t> </a:t>
            </a:r>
            <a:r>
              <a:rPr sz="1300" b="1" spc="45" dirty="0">
                <a:solidFill>
                  <a:srgbClr val="124F5C"/>
                </a:solidFill>
                <a:latin typeface="Tahoma"/>
                <a:cs typeface="Tahoma"/>
              </a:rPr>
              <a:t>most</a:t>
            </a:r>
            <a:r>
              <a:rPr sz="1300" b="1" spc="120" dirty="0">
                <a:solidFill>
                  <a:srgbClr val="124F5C"/>
                </a:solidFill>
                <a:latin typeface="Tahoma"/>
                <a:cs typeface="Tahoma"/>
              </a:rPr>
              <a:t> </a:t>
            </a:r>
            <a:r>
              <a:rPr sz="1300" b="1" spc="25" dirty="0">
                <a:solidFill>
                  <a:srgbClr val="124F5C"/>
                </a:solidFill>
                <a:latin typeface="Tahoma"/>
                <a:cs typeface="Tahoma"/>
              </a:rPr>
              <a:t>of</a:t>
            </a:r>
            <a:r>
              <a:rPr sz="1300" b="1" spc="110" dirty="0">
                <a:solidFill>
                  <a:srgbClr val="124F5C"/>
                </a:solidFill>
                <a:latin typeface="Tahoma"/>
                <a:cs typeface="Tahoma"/>
              </a:rPr>
              <a:t> </a:t>
            </a:r>
            <a:r>
              <a:rPr sz="1300" b="1" spc="60" dirty="0">
                <a:solidFill>
                  <a:srgbClr val="124F5C"/>
                </a:solidFill>
                <a:latin typeface="Tahoma"/>
                <a:cs typeface="Tahoma"/>
              </a:rPr>
              <a:t>them</a:t>
            </a:r>
            <a:r>
              <a:rPr sz="1300" b="1" spc="110" dirty="0">
                <a:solidFill>
                  <a:srgbClr val="124F5C"/>
                </a:solidFill>
                <a:latin typeface="Tahoma"/>
                <a:cs typeface="Tahoma"/>
              </a:rPr>
              <a:t> </a:t>
            </a:r>
            <a:r>
              <a:rPr sz="1300" b="1" spc="65" dirty="0">
                <a:solidFill>
                  <a:srgbClr val="124F5C"/>
                </a:solidFill>
                <a:latin typeface="Tahoma"/>
                <a:cs typeface="Tahoma"/>
              </a:rPr>
              <a:t>came</a:t>
            </a:r>
            <a:r>
              <a:rPr sz="1300" b="1" spc="114" dirty="0">
                <a:solidFill>
                  <a:srgbClr val="124F5C"/>
                </a:solidFill>
                <a:latin typeface="Tahoma"/>
                <a:cs typeface="Tahoma"/>
              </a:rPr>
              <a:t> </a:t>
            </a:r>
            <a:r>
              <a:rPr sz="1300" b="1" spc="40" dirty="0">
                <a:solidFill>
                  <a:srgbClr val="124F5C"/>
                </a:solidFill>
                <a:latin typeface="Tahoma"/>
                <a:cs typeface="Tahoma"/>
              </a:rPr>
              <a:t>from</a:t>
            </a:r>
            <a:r>
              <a:rPr sz="1300" b="1" spc="120" dirty="0">
                <a:solidFill>
                  <a:srgbClr val="124F5C"/>
                </a:solidFill>
                <a:latin typeface="Tahoma"/>
                <a:cs typeface="Tahoma"/>
              </a:rPr>
              <a:t> </a:t>
            </a:r>
            <a:r>
              <a:rPr sz="1300" b="1" spc="30" dirty="0">
                <a:solidFill>
                  <a:srgbClr val="124F5C"/>
                </a:solidFill>
                <a:latin typeface="Tahoma"/>
                <a:cs typeface="Tahoma"/>
              </a:rPr>
              <a:t>North </a:t>
            </a:r>
            <a:r>
              <a:rPr sz="1300" b="1" spc="-365" dirty="0">
                <a:solidFill>
                  <a:srgbClr val="124F5C"/>
                </a:solidFill>
                <a:latin typeface="Tahoma"/>
                <a:cs typeface="Tahoma"/>
              </a:rPr>
              <a:t> </a:t>
            </a:r>
            <a:r>
              <a:rPr sz="1300" b="1" spc="50" dirty="0">
                <a:solidFill>
                  <a:srgbClr val="124F5C"/>
                </a:solidFill>
                <a:latin typeface="Tahoma"/>
                <a:cs typeface="Tahoma"/>
              </a:rPr>
              <a:t>American</a:t>
            </a:r>
            <a:r>
              <a:rPr sz="1300" b="1" spc="-15" dirty="0">
                <a:solidFill>
                  <a:srgbClr val="124F5C"/>
                </a:solidFill>
                <a:latin typeface="Tahoma"/>
                <a:cs typeface="Tahoma"/>
              </a:rPr>
              <a:t> </a:t>
            </a:r>
            <a:r>
              <a:rPr sz="1300" b="1" spc="50" dirty="0">
                <a:solidFill>
                  <a:srgbClr val="124F5C"/>
                </a:solidFill>
                <a:latin typeface="Tahoma"/>
                <a:cs typeface="Tahoma"/>
              </a:rPr>
              <a:t>and</a:t>
            </a:r>
            <a:r>
              <a:rPr sz="1300" b="1" spc="-20" dirty="0">
                <a:solidFill>
                  <a:srgbClr val="124F5C"/>
                </a:solidFill>
                <a:latin typeface="Tahoma"/>
                <a:cs typeface="Tahoma"/>
              </a:rPr>
              <a:t> </a:t>
            </a:r>
            <a:r>
              <a:rPr sz="1300" b="1" spc="45" dirty="0">
                <a:solidFill>
                  <a:srgbClr val="124F5C"/>
                </a:solidFill>
                <a:latin typeface="Tahoma"/>
                <a:cs typeface="Tahoma"/>
              </a:rPr>
              <a:t>European</a:t>
            </a:r>
            <a:r>
              <a:rPr sz="1300" b="1" spc="5" dirty="0">
                <a:solidFill>
                  <a:srgbClr val="124F5C"/>
                </a:solidFill>
                <a:latin typeface="Tahoma"/>
                <a:cs typeface="Tahoma"/>
              </a:rPr>
              <a:t> </a:t>
            </a:r>
            <a:r>
              <a:rPr sz="1300" b="1" spc="35" dirty="0">
                <a:solidFill>
                  <a:srgbClr val="124F5C"/>
                </a:solidFill>
                <a:latin typeface="Tahoma"/>
                <a:cs typeface="Tahoma"/>
              </a:rPr>
              <a:t>countries</a:t>
            </a:r>
            <a:r>
              <a:rPr sz="1300" b="1" spc="-25" dirty="0">
                <a:solidFill>
                  <a:srgbClr val="124F5C"/>
                </a:solidFill>
                <a:latin typeface="Tahoma"/>
                <a:cs typeface="Tahoma"/>
              </a:rPr>
              <a:t> </a:t>
            </a:r>
            <a:r>
              <a:rPr sz="1300" b="1" spc="45" dirty="0">
                <a:solidFill>
                  <a:srgbClr val="124F5C"/>
                </a:solidFill>
                <a:latin typeface="Tahoma"/>
                <a:cs typeface="Tahoma"/>
              </a:rPr>
              <a:t>namely</a:t>
            </a:r>
            <a:r>
              <a:rPr sz="1300" b="1" spc="-15" dirty="0">
                <a:solidFill>
                  <a:srgbClr val="124F5C"/>
                </a:solidFill>
                <a:latin typeface="Tahoma"/>
                <a:cs typeface="Tahoma"/>
              </a:rPr>
              <a:t> </a:t>
            </a:r>
            <a:r>
              <a:rPr sz="1300" b="1" spc="25" dirty="0">
                <a:solidFill>
                  <a:srgbClr val="124F5C"/>
                </a:solidFill>
                <a:latin typeface="Tahoma"/>
                <a:cs typeface="Tahoma"/>
              </a:rPr>
              <a:t>USA,</a:t>
            </a:r>
            <a:r>
              <a:rPr sz="1300" b="1" spc="-5" dirty="0">
                <a:solidFill>
                  <a:srgbClr val="124F5C"/>
                </a:solidFill>
                <a:latin typeface="Tahoma"/>
                <a:cs typeface="Tahoma"/>
              </a:rPr>
              <a:t> </a:t>
            </a:r>
            <a:r>
              <a:rPr sz="1300" b="1" spc="30" dirty="0">
                <a:solidFill>
                  <a:srgbClr val="124F5C"/>
                </a:solidFill>
                <a:latin typeface="Tahoma"/>
                <a:cs typeface="Tahoma"/>
              </a:rPr>
              <a:t>Canada,</a:t>
            </a:r>
            <a:r>
              <a:rPr sz="1300" b="1" spc="-30" dirty="0">
                <a:solidFill>
                  <a:srgbClr val="124F5C"/>
                </a:solidFill>
                <a:latin typeface="Tahoma"/>
                <a:cs typeface="Tahoma"/>
              </a:rPr>
              <a:t> </a:t>
            </a:r>
            <a:r>
              <a:rPr sz="1300" b="1" spc="15" dirty="0">
                <a:solidFill>
                  <a:srgbClr val="124F5C"/>
                </a:solidFill>
                <a:latin typeface="Tahoma"/>
                <a:cs typeface="Tahoma"/>
              </a:rPr>
              <a:t>UK,</a:t>
            </a:r>
            <a:r>
              <a:rPr sz="1300" b="1" spc="-15" dirty="0">
                <a:solidFill>
                  <a:srgbClr val="124F5C"/>
                </a:solidFill>
                <a:latin typeface="Tahoma"/>
                <a:cs typeface="Tahoma"/>
              </a:rPr>
              <a:t> </a:t>
            </a:r>
            <a:r>
              <a:rPr sz="1300" b="1" spc="40" dirty="0">
                <a:solidFill>
                  <a:srgbClr val="124F5C"/>
                </a:solidFill>
                <a:latin typeface="Tahoma"/>
                <a:cs typeface="Tahoma"/>
              </a:rPr>
              <a:t>Germany</a:t>
            </a:r>
            <a:r>
              <a:rPr sz="1300" b="1" dirty="0">
                <a:solidFill>
                  <a:srgbClr val="124F5C"/>
                </a:solidFill>
                <a:latin typeface="Tahoma"/>
                <a:cs typeface="Tahoma"/>
              </a:rPr>
              <a:t> </a:t>
            </a:r>
            <a:r>
              <a:rPr sz="1300" b="1" spc="50" dirty="0">
                <a:solidFill>
                  <a:srgbClr val="124F5C"/>
                </a:solidFill>
                <a:latin typeface="Tahoma"/>
                <a:cs typeface="Tahoma"/>
              </a:rPr>
              <a:t>and</a:t>
            </a:r>
            <a:r>
              <a:rPr sz="1300" b="1" spc="-15" dirty="0">
                <a:solidFill>
                  <a:srgbClr val="124F5C"/>
                </a:solidFill>
                <a:latin typeface="Tahoma"/>
                <a:cs typeface="Tahoma"/>
              </a:rPr>
              <a:t> </a:t>
            </a:r>
            <a:r>
              <a:rPr sz="1300" b="1" spc="15" dirty="0">
                <a:solidFill>
                  <a:srgbClr val="124F5C"/>
                </a:solidFill>
                <a:latin typeface="Tahoma"/>
                <a:cs typeface="Tahoma"/>
              </a:rPr>
              <a:t>Spain.</a:t>
            </a:r>
            <a:endParaRPr sz="1300">
              <a:latin typeface="Tahoma"/>
              <a:cs typeface="Tahoma"/>
            </a:endParaRPr>
          </a:p>
          <a:p>
            <a:pPr>
              <a:lnSpc>
                <a:spcPct val="100000"/>
              </a:lnSpc>
              <a:buClr>
                <a:srgbClr val="124F5C"/>
              </a:buClr>
              <a:buFont typeface="Times New Roman"/>
              <a:buChar char="●"/>
            </a:pPr>
            <a:endParaRPr sz="1600">
              <a:latin typeface="Tahoma"/>
              <a:cs typeface="Tahoma"/>
            </a:endParaRPr>
          </a:p>
          <a:p>
            <a:pPr marL="323215" marR="6350" indent="-311150">
              <a:lnSpc>
                <a:spcPct val="115399"/>
              </a:lnSpc>
              <a:spcBef>
                <a:spcPts val="1060"/>
              </a:spcBef>
              <a:buFont typeface="Times New Roman"/>
              <a:buChar char="●"/>
              <a:tabLst>
                <a:tab pos="323215" algn="l"/>
                <a:tab pos="323850" algn="l"/>
              </a:tabLst>
            </a:pPr>
            <a:r>
              <a:rPr sz="1300" b="1" spc="-105" dirty="0">
                <a:solidFill>
                  <a:srgbClr val="124F5C"/>
                </a:solidFill>
                <a:latin typeface="Tahoma"/>
                <a:cs typeface="Tahoma"/>
              </a:rPr>
              <a:t>If</a:t>
            </a:r>
            <a:r>
              <a:rPr sz="1300" b="1" spc="130" dirty="0">
                <a:solidFill>
                  <a:srgbClr val="124F5C"/>
                </a:solidFill>
                <a:latin typeface="Tahoma"/>
                <a:cs typeface="Tahoma"/>
              </a:rPr>
              <a:t> </a:t>
            </a:r>
            <a:r>
              <a:rPr sz="1300" b="1" spc="45" dirty="0">
                <a:solidFill>
                  <a:srgbClr val="124F5C"/>
                </a:solidFill>
                <a:latin typeface="Tahoma"/>
                <a:cs typeface="Tahoma"/>
              </a:rPr>
              <a:t>we</a:t>
            </a:r>
            <a:r>
              <a:rPr sz="1300" b="1" spc="125" dirty="0">
                <a:solidFill>
                  <a:srgbClr val="124F5C"/>
                </a:solidFill>
                <a:latin typeface="Tahoma"/>
                <a:cs typeface="Tahoma"/>
              </a:rPr>
              <a:t> </a:t>
            </a:r>
            <a:r>
              <a:rPr sz="1300" b="1" spc="40" dirty="0">
                <a:solidFill>
                  <a:srgbClr val="124F5C"/>
                </a:solidFill>
                <a:latin typeface="Tahoma"/>
                <a:cs typeface="Tahoma"/>
              </a:rPr>
              <a:t>look</a:t>
            </a:r>
            <a:r>
              <a:rPr sz="1300" b="1" spc="130" dirty="0">
                <a:solidFill>
                  <a:srgbClr val="124F5C"/>
                </a:solidFill>
                <a:latin typeface="Tahoma"/>
                <a:cs typeface="Tahoma"/>
              </a:rPr>
              <a:t> </a:t>
            </a:r>
            <a:r>
              <a:rPr sz="1300" b="1" spc="20" dirty="0">
                <a:solidFill>
                  <a:srgbClr val="124F5C"/>
                </a:solidFill>
                <a:latin typeface="Tahoma"/>
                <a:cs typeface="Tahoma"/>
              </a:rPr>
              <a:t>at</a:t>
            </a:r>
            <a:r>
              <a:rPr sz="1300" b="1" spc="125" dirty="0">
                <a:solidFill>
                  <a:srgbClr val="124F5C"/>
                </a:solidFill>
                <a:latin typeface="Tahoma"/>
                <a:cs typeface="Tahoma"/>
              </a:rPr>
              <a:t> </a:t>
            </a:r>
            <a:r>
              <a:rPr sz="1300" b="1" spc="40" dirty="0">
                <a:solidFill>
                  <a:srgbClr val="124F5C"/>
                </a:solidFill>
                <a:latin typeface="Tahoma"/>
                <a:cs typeface="Tahoma"/>
              </a:rPr>
              <a:t>the</a:t>
            </a:r>
            <a:r>
              <a:rPr sz="1300" b="1" spc="120" dirty="0">
                <a:solidFill>
                  <a:srgbClr val="124F5C"/>
                </a:solidFill>
                <a:latin typeface="Tahoma"/>
                <a:cs typeface="Tahoma"/>
              </a:rPr>
              <a:t> </a:t>
            </a:r>
            <a:r>
              <a:rPr sz="1300" b="1" spc="30" dirty="0">
                <a:solidFill>
                  <a:srgbClr val="124F5C"/>
                </a:solidFill>
                <a:latin typeface="Tahoma"/>
                <a:cs typeface="Tahoma"/>
              </a:rPr>
              <a:t>ratings</a:t>
            </a:r>
            <a:r>
              <a:rPr sz="1300" b="1" spc="130" dirty="0">
                <a:solidFill>
                  <a:srgbClr val="124F5C"/>
                </a:solidFill>
                <a:latin typeface="Tahoma"/>
                <a:cs typeface="Tahoma"/>
              </a:rPr>
              <a:t> </a:t>
            </a:r>
            <a:r>
              <a:rPr sz="1300" b="1" spc="20" dirty="0">
                <a:solidFill>
                  <a:srgbClr val="124F5C"/>
                </a:solidFill>
                <a:latin typeface="Tahoma"/>
                <a:cs typeface="Tahoma"/>
              </a:rPr>
              <a:t>distribution,</a:t>
            </a:r>
            <a:r>
              <a:rPr sz="1300" b="1" spc="140" dirty="0">
                <a:solidFill>
                  <a:srgbClr val="124F5C"/>
                </a:solidFill>
                <a:latin typeface="Tahoma"/>
                <a:cs typeface="Tahoma"/>
              </a:rPr>
              <a:t> </a:t>
            </a:r>
            <a:r>
              <a:rPr sz="1300" b="1" spc="45" dirty="0">
                <a:solidFill>
                  <a:srgbClr val="124F5C"/>
                </a:solidFill>
                <a:latin typeface="Tahoma"/>
                <a:cs typeface="Tahoma"/>
              </a:rPr>
              <a:t>most</a:t>
            </a:r>
            <a:r>
              <a:rPr sz="1300" b="1" spc="130" dirty="0">
                <a:solidFill>
                  <a:srgbClr val="124F5C"/>
                </a:solidFill>
                <a:latin typeface="Tahoma"/>
                <a:cs typeface="Tahoma"/>
              </a:rPr>
              <a:t> </a:t>
            </a:r>
            <a:r>
              <a:rPr sz="1300" b="1" spc="20" dirty="0">
                <a:solidFill>
                  <a:srgbClr val="124F5C"/>
                </a:solidFill>
                <a:latin typeface="Tahoma"/>
                <a:cs typeface="Tahoma"/>
              </a:rPr>
              <a:t>of</a:t>
            </a:r>
            <a:r>
              <a:rPr sz="1300" b="1" spc="130" dirty="0">
                <a:solidFill>
                  <a:srgbClr val="124F5C"/>
                </a:solidFill>
                <a:latin typeface="Tahoma"/>
                <a:cs typeface="Tahoma"/>
              </a:rPr>
              <a:t> </a:t>
            </a:r>
            <a:r>
              <a:rPr sz="1300" b="1" spc="40" dirty="0">
                <a:solidFill>
                  <a:srgbClr val="124F5C"/>
                </a:solidFill>
                <a:latin typeface="Tahoma"/>
                <a:cs typeface="Tahoma"/>
              </a:rPr>
              <a:t>the</a:t>
            </a:r>
            <a:r>
              <a:rPr sz="1300" b="1" spc="140" dirty="0">
                <a:solidFill>
                  <a:srgbClr val="124F5C"/>
                </a:solidFill>
                <a:latin typeface="Tahoma"/>
                <a:cs typeface="Tahoma"/>
              </a:rPr>
              <a:t> </a:t>
            </a:r>
            <a:r>
              <a:rPr sz="1300" b="1" spc="50" dirty="0">
                <a:solidFill>
                  <a:srgbClr val="124F5C"/>
                </a:solidFill>
                <a:latin typeface="Tahoma"/>
                <a:cs typeface="Tahoma"/>
              </a:rPr>
              <a:t>books</a:t>
            </a:r>
            <a:r>
              <a:rPr sz="1300" b="1" spc="125" dirty="0">
                <a:solidFill>
                  <a:srgbClr val="124F5C"/>
                </a:solidFill>
                <a:latin typeface="Tahoma"/>
                <a:cs typeface="Tahoma"/>
              </a:rPr>
              <a:t> </a:t>
            </a:r>
            <a:r>
              <a:rPr sz="1300" b="1" spc="35" dirty="0">
                <a:solidFill>
                  <a:srgbClr val="124F5C"/>
                </a:solidFill>
                <a:latin typeface="Tahoma"/>
                <a:cs typeface="Tahoma"/>
              </a:rPr>
              <a:t>have</a:t>
            </a:r>
            <a:r>
              <a:rPr sz="1300" b="1" spc="125" dirty="0">
                <a:solidFill>
                  <a:srgbClr val="124F5C"/>
                </a:solidFill>
                <a:latin typeface="Tahoma"/>
                <a:cs typeface="Tahoma"/>
              </a:rPr>
              <a:t> </a:t>
            </a:r>
            <a:r>
              <a:rPr sz="1300" b="1" spc="50" dirty="0">
                <a:solidFill>
                  <a:srgbClr val="124F5C"/>
                </a:solidFill>
                <a:latin typeface="Tahoma"/>
                <a:cs typeface="Tahoma"/>
              </a:rPr>
              <a:t>high</a:t>
            </a:r>
            <a:r>
              <a:rPr sz="1300" b="1" spc="125" dirty="0">
                <a:solidFill>
                  <a:srgbClr val="124F5C"/>
                </a:solidFill>
                <a:latin typeface="Tahoma"/>
                <a:cs typeface="Tahoma"/>
              </a:rPr>
              <a:t> </a:t>
            </a:r>
            <a:r>
              <a:rPr sz="1300" b="1" spc="25" dirty="0">
                <a:solidFill>
                  <a:srgbClr val="124F5C"/>
                </a:solidFill>
                <a:latin typeface="Tahoma"/>
                <a:cs typeface="Tahoma"/>
              </a:rPr>
              <a:t>ratings</a:t>
            </a:r>
            <a:r>
              <a:rPr sz="1300" b="1" spc="130" dirty="0">
                <a:solidFill>
                  <a:srgbClr val="124F5C"/>
                </a:solidFill>
                <a:latin typeface="Tahoma"/>
                <a:cs typeface="Tahoma"/>
              </a:rPr>
              <a:t> </a:t>
            </a:r>
            <a:r>
              <a:rPr sz="1300" b="1" spc="30" dirty="0">
                <a:solidFill>
                  <a:srgbClr val="124F5C"/>
                </a:solidFill>
                <a:latin typeface="Tahoma"/>
                <a:cs typeface="Tahoma"/>
              </a:rPr>
              <a:t>with</a:t>
            </a:r>
            <a:r>
              <a:rPr sz="1300" b="1" spc="135" dirty="0">
                <a:solidFill>
                  <a:srgbClr val="124F5C"/>
                </a:solidFill>
                <a:latin typeface="Tahoma"/>
                <a:cs typeface="Tahoma"/>
              </a:rPr>
              <a:t> </a:t>
            </a:r>
            <a:r>
              <a:rPr sz="1300" b="1" spc="55" dirty="0">
                <a:solidFill>
                  <a:srgbClr val="124F5C"/>
                </a:solidFill>
                <a:latin typeface="Tahoma"/>
                <a:cs typeface="Tahoma"/>
              </a:rPr>
              <a:t>maximum </a:t>
            </a:r>
            <a:r>
              <a:rPr sz="1300" b="1" spc="-365" dirty="0">
                <a:solidFill>
                  <a:srgbClr val="124F5C"/>
                </a:solidFill>
                <a:latin typeface="Tahoma"/>
                <a:cs typeface="Tahoma"/>
              </a:rPr>
              <a:t> </a:t>
            </a:r>
            <a:r>
              <a:rPr sz="1300" b="1" spc="50" dirty="0">
                <a:solidFill>
                  <a:srgbClr val="124F5C"/>
                </a:solidFill>
                <a:latin typeface="Tahoma"/>
                <a:cs typeface="Tahoma"/>
              </a:rPr>
              <a:t>books</a:t>
            </a:r>
            <a:r>
              <a:rPr sz="1300" b="1" spc="-20" dirty="0">
                <a:solidFill>
                  <a:srgbClr val="124F5C"/>
                </a:solidFill>
                <a:latin typeface="Tahoma"/>
                <a:cs typeface="Tahoma"/>
              </a:rPr>
              <a:t> </a:t>
            </a:r>
            <a:r>
              <a:rPr sz="1300" b="1" spc="50" dirty="0">
                <a:solidFill>
                  <a:srgbClr val="124F5C"/>
                </a:solidFill>
                <a:latin typeface="Tahoma"/>
                <a:cs typeface="Tahoma"/>
              </a:rPr>
              <a:t>being</a:t>
            </a:r>
            <a:r>
              <a:rPr sz="1300" b="1" spc="-10" dirty="0">
                <a:solidFill>
                  <a:srgbClr val="124F5C"/>
                </a:solidFill>
                <a:latin typeface="Tahoma"/>
                <a:cs typeface="Tahoma"/>
              </a:rPr>
              <a:t> </a:t>
            </a:r>
            <a:r>
              <a:rPr sz="1300" b="1" spc="30" dirty="0">
                <a:solidFill>
                  <a:srgbClr val="124F5C"/>
                </a:solidFill>
                <a:latin typeface="Tahoma"/>
                <a:cs typeface="Tahoma"/>
              </a:rPr>
              <a:t>rated</a:t>
            </a:r>
            <a:r>
              <a:rPr sz="1300" b="1" spc="-5" dirty="0">
                <a:solidFill>
                  <a:srgbClr val="124F5C"/>
                </a:solidFill>
                <a:latin typeface="Tahoma"/>
                <a:cs typeface="Tahoma"/>
              </a:rPr>
              <a:t> </a:t>
            </a:r>
            <a:r>
              <a:rPr sz="1300" b="1" spc="-25" dirty="0">
                <a:solidFill>
                  <a:srgbClr val="124F5C"/>
                </a:solidFill>
                <a:latin typeface="Tahoma"/>
                <a:cs typeface="Tahoma"/>
              </a:rPr>
              <a:t>8.</a:t>
            </a:r>
            <a:r>
              <a:rPr sz="1300" b="1" spc="-15" dirty="0">
                <a:solidFill>
                  <a:srgbClr val="124F5C"/>
                </a:solidFill>
                <a:latin typeface="Tahoma"/>
                <a:cs typeface="Tahoma"/>
              </a:rPr>
              <a:t> </a:t>
            </a:r>
            <a:r>
              <a:rPr sz="1300" b="1" spc="30" dirty="0">
                <a:solidFill>
                  <a:srgbClr val="124F5C"/>
                </a:solidFill>
                <a:latin typeface="Tahoma"/>
                <a:cs typeface="Tahoma"/>
              </a:rPr>
              <a:t>Ratings</a:t>
            </a:r>
            <a:r>
              <a:rPr sz="1300" b="1" spc="-35" dirty="0">
                <a:solidFill>
                  <a:srgbClr val="124F5C"/>
                </a:solidFill>
                <a:latin typeface="Tahoma"/>
                <a:cs typeface="Tahoma"/>
              </a:rPr>
              <a:t> </a:t>
            </a:r>
            <a:r>
              <a:rPr sz="1300" b="1" spc="45" dirty="0">
                <a:solidFill>
                  <a:srgbClr val="124F5C"/>
                </a:solidFill>
                <a:latin typeface="Tahoma"/>
                <a:cs typeface="Tahoma"/>
              </a:rPr>
              <a:t>below</a:t>
            </a:r>
            <a:r>
              <a:rPr sz="1300" b="1" spc="-15" dirty="0">
                <a:solidFill>
                  <a:srgbClr val="124F5C"/>
                </a:solidFill>
                <a:latin typeface="Tahoma"/>
                <a:cs typeface="Tahoma"/>
              </a:rPr>
              <a:t> </a:t>
            </a:r>
            <a:r>
              <a:rPr sz="1300" b="1" spc="-60" dirty="0">
                <a:solidFill>
                  <a:srgbClr val="124F5C"/>
                </a:solidFill>
                <a:latin typeface="Tahoma"/>
                <a:cs typeface="Tahoma"/>
              </a:rPr>
              <a:t>5</a:t>
            </a:r>
            <a:r>
              <a:rPr sz="1300" b="1" spc="-25" dirty="0">
                <a:solidFill>
                  <a:srgbClr val="124F5C"/>
                </a:solidFill>
                <a:latin typeface="Tahoma"/>
                <a:cs typeface="Tahoma"/>
              </a:rPr>
              <a:t> </a:t>
            </a:r>
            <a:r>
              <a:rPr sz="1300" b="1" spc="20" dirty="0">
                <a:solidFill>
                  <a:srgbClr val="124F5C"/>
                </a:solidFill>
                <a:latin typeface="Tahoma"/>
                <a:cs typeface="Tahoma"/>
              </a:rPr>
              <a:t>are</a:t>
            </a:r>
            <a:r>
              <a:rPr sz="1300" b="1" spc="-10" dirty="0">
                <a:solidFill>
                  <a:srgbClr val="124F5C"/>
                </a:solidFill>
                <a:latin typeface="Tahoma"/>
                <a:cs typeface="Tahoma"/>
              </a:rPr>
              <a:t> </a:t>
            </a:r>
            <a:r>
              <a:rPr sz="1300" b="1" spc="35" dirty="0">
                <a:solidFill>
                  <a:srgbClr val="124F5C"/>
                </a:solidFill>
                <a:latin typeface="Tahoma"/>
                <a:cs typeface="Tahoma"/>
              </a:rPr>
              <a:t>few</a:t>
            </a:r>
            <a:r>
              <a:rPr sz="1300" b="1" spc="-15" dirty="0">
                <a:solidFill>
                  <a:srgbClr val="124F5C"/>
                </a:solidFill>
                <a:latin typeface="Tahoma"/>
                <a:cs typeface="Tahoma"/>
              </a:rPr>
              <a:t> </a:t>
            </a:r>
            <a:r>
              <a:rPr sz="1300" b="1" spc="30" dirty="0">
                <a:solidFill>
                  <a:srgbClr val="124F5C"/>
                </a:solidFill>
                <a:latin typeface="Tahoma"/>
                <a:cs typeface="Tahoma"/>
              </a:rPr>
              <a:t>in</a:t>
            </a:r>
            <a:r>
              <a:rPr sz="1300" b="1" spc="-30" dirty="0">
                <a:solidFill>
                  <a:srgbClr val="124F5C"/>
                </a:solidFill>
                <a:latin typeface="Tahoma"/>
                <a:cs typeface="Tahoma"/>
              </a:rPr>
              <a:t> </a:t>
            </a:r>
            <a:r>
              <a:rPr sz="1300" b="1" spc="40" dirty="0">
                <a:solidFill>
                  <a:srgbClr val="124F5C"/>
                </a:solidFill>
                <a:latin typeface="Tahoma"/>
                <a:cs typeface="Tahoma"/>
              </a:rPr>
              <a:t>number.</a:t>
            </a:r>
            <a:endParaRPr sz="1300">
              <a:latin typeface="Tahoma"/>
              <a:cs typeface="Tahoma"/>
            </a:endParaRPr>
          </a:p>
          <a:p>
            <a:pPr>
              <a:lnSpc>
                <a:spcPct val="100000"/>
              </a:lnSpc>
              <a:buClr>
                <a:srgbClr val="124F5C"/>
              </a:buClr>
              <a:buFont typeface="Times New Roman"/>
              <a:buChar char="●"/>
            </a:pPr>
            <a:endParaRPr sz="1600">
              <a:latin typeface="Tahoma"/>
              <a:cs typeface="Tahoma"/>
            </a:endParaRPr>
          </a:p>
          <a:p>
            <a:pPr marL="323215" indent="-311150">
              <a:lnSpc>
                <a:spcPct val="100000"/>
              </a:lnSpc>
              <a:spcBef>
                <a:spcPts val="1295"/>
              </a:spcBef>
              <a:buFont typeface="Times New Roman"/>
              <a:buChar char="●"/>
              <a:tabLst>
                <a:tab pos="323215" algn="l"/>
                <a:tab pos="323850" algn="l"/>
              </a:tabLst>
            </a:pPr>
            <a:r>
              <a:rPr sz="1300" b="1" spc="45" dirty="0">
                <a:solidFill>
                  <a:srgbClr val="124F5C"/>
                </a:solidFill>
                <a:latin typeface="Tahoma"/>
                <a:cs typeface="Tahoma"/>
              </a:rPr>
              <a:t>Author</a:t>
            </a:r>
            <a:r>
              <a:rPr sz="1300" b="1" spc="-10" dirty="0">
                <a:solidFill>
                  <a:srgbClr val="124F5C"/>
                </a:solidFill>
                <a:latin typeface="Tahoma"/>
                <a:cs typeface="Tahoma"/>
              </a:rPr>
              <a:t> </a:t>
            </a:r>
            <a:r>
              <a:rPr sz="1300" b="1" spc="35" dirty="0">
                <a:solidFill>
                  <a:srgbClr val="124F5C"/>
                </a:solidFill>
                <a:latin typeface="Tahoma"/>
                <a:cs typeface="Tahoma"/>
              </a:rPr>
              <a:t>with</a:t>
            </a:r>
            <a:r>
              <a:rPr sz="1300" b="1" spc="-20" dirty="0">
                <a:solidFill>
                  <a:srgbClr val="124F5C"/>
                </a:solidFill>
                <a:latin typeface="Tahoma"/>
                <a:cs typeface="Tahoma"/>
              </a:rPr>
              <a:t> </a:t>
            </a:r>
            <a:r>
              <a:rPr sz="1300" b="1" spc="40" dirty="0">
                <a:solidFill>
                  <a:srgbClr val="124F5C"/>
                </a:solidFill>
                <a:latin typeface="Tahoma"/>
                <a:cs typeface="Tahoma"/>
              </a:rPr>
              <a:t>the</a:t>
            </a:r>
            <a:r>
              <a:rPr sz="1300" b="1" dirty="0">
                <a:solidFill>
                  <a:srgbClr val="124F5C"/>
                </a:solidFill>
                <a:latin typeface="Tahoma"/>
                <a:cs typeface="Tahoma"/>
              </a:rPr>
              <a:t> </a:t>
            </a:r>
            <a:r>
              <a:rPr sz="1300" b="1" spc="45" dirty="0">
                <a:solidFill>
                  <a:srgbClr val="124F5C"/>
                </a:solidFill>
                <a:latin typeface="Tahoma"/>
                <a:cs typeface="Tahoma"/>
              </a:rPr>
              <a:t>most</a:t>
            </a:r>
            <a:r>
              <a:rPr sz="1300" b="1" dirty="0">
                <a:solidFill>
                  <a:srgbClr val="124F5C"/>
                </a:solidFill>
                <a:latin typeface="Tahoma"/>
                <a:cs typeface="Tahoma"/>
              </a:rPr>
              <a:t> </a:t>
            </a:r>
            <a:r>
              <a:rPr sz="1300" b="1" spc="50" dirty="0">
                <a:solidFill>
                  <a:srgbClr val="124F5C"/>
                </a:solidFill>
                <a:latin typeface="Tahoma"/>
                <a:cs typeface="Tahoma"/>
              </a:rPr>
              <a:t>books</a:t>
            </a:r>
            <a:r>
              <a:rPr sz="1300" b="1" spc="-10" dirty="0">
                <a:solidFill>
                  <a:srgbClr val="124F5C"/>
                </a:solidFill>
                <a:latin typeface="Tahoma"/>
                <a:cs typeface="Tahoma"/>
              </a:rPr>
              <a:t> </a:t>
            </a:r>
            <a:r>
              <a:rPr sz="1300" b="1" spc="30" dirty="0">
                <a:solidFill>
                  <a:srgbClr val="124F5C"/>
                </a:solidFill>
                <a:latin typeface="Tahoma"/>
                <a:cs typeface="Tahoma"/>
              </a:rPr>
              <a:t>was</a:t>
            </a:r>
            <a:r>
              <a:rPr sz="1300" b="1" spc="-10" dirty="0">
                <a:solidFill>
                  <a:srgbClr val="124F5C"/>
                </a:solidFill>
                <a:latin typeface="Tahoma"/>
                <a:cs typeface="Tahoma"/>
              </a:rPr>
              <a:t> </a:t>
            </a:r>
            <a:r>
              <a:rPr sz="1300" b="1" spc="50" dirty="0">
                <a:solidFill>
                  <a:srgbClr val="124F5C"/>
                </a:solidFill>
                <a:latin typeface="Tahoma"/>
                <a:cs typeface="Tahoma"/>
              </a:rPr>
              <a:t>Agatha</a:t>
            </a:r>
            <a:r>
              <a:rPr sz="1300" b="1" spc="-10" dirty="0">
                <a:solidFill>
                  <a:srgbClr val="124F5C"/>
                </a:solidFill>
                <a:latin typeface="Tahoma"/>
                <a:cs typeface="Tahoma"/>
              </a:rPr>
              <a:t> </a:t>
            </a:r>
            <a:r>
              <a:rPr sz="1300" b="1" spc="15" dirty="0">
                <a:solidFill>
                  <a:srgbClr val="124F5C"/>
                </a:solidFill>
                <a:latin typeface="Tahoma"/>
                <a:cs typeface="Tahoma"/>
              </a:rPr>
              <a:t>Christie,</a:t>
            </a:r>
            <a:r>
              <a:rPr sz="1300" b="1" spc="-15" dirty="0">
                <a:solidFill>
                  <a:srgbClr val="124F5C"/>
                </a:solidFill>
                <a:latin typeface="Tahoma"/>
                <a:cs typeface="Tahoma"/>
              </a:rPr>
              <a:t> </a:t>
            </a:r>
            <a:r>
              <a:rPr sz="1300" b="1" spc="45" dirty="0">
                <a:solidFill>
                  <a:srgbClr val="124F5C"/>
                </a:solidFill>
                <a:latin typeface="Tahoma"/>
                <a:cs typeface="Tahoma"/>
              </a:rPr>
              <a:t>William</a:t>
            </a:r>
            <a:r>
              <a:rPr sz="1300" b="1" spc="-40" dirty="0">
                <a:solidFill>
                  <a:srgbClr val="124F5C"/>
                </a:solidFill>
                <a:latin typeface="Tahoma"/>
                <a:cs typeface="Tahoma"/>
              </a:rPr>
              <a:t> </a:t>
            </a:r>
            <a:r>
              <a:rPr sz="1300" b="1" spc="35" dirty="0">
                <a:solidFill>
                  <a:srgbClr val="124F5C"/>
                </a:solidFill>
                <a:latin typeface="Tahoma"/>
                <a:cs typeface="Tahoma"/>
              </a:rPr>
              <a:t>Shakespeare</a:t>
            </a:r>
            <a:r>
              <a:rPr sz="1300" b="1" spc="15" dirty="0">
                <a:solidFill>
                  <a:srgbClr val="124F5C"/>
                </a:solidFill>
                <a:latin typeface="Tahoma"/>
                <a:cs typeface="Tahoma"/>
              </a:rPr>
              <a:t> </a:t>
            </a:r>
            <a:r>
              <a:rPr sz="1300" b="1" spc="55" dirty="0">
                <a:solidFill>
                  <a:srgbClr val="124F5C"/>
                </a:solidFill>
                <a:latin typeface="Tahoma"/>
                <a:cs typeface="Tahoma"/>
              </a:rPr>
              <a:t>and</a:t>
            </a:r>
            <a:r>
              <a:rPr sz="1300" b="1" spc="-15" dirty="0">
                <a:solidFill>
                  <a:srgbClr val="124F5C"/>
                </a:solidFill>
                <a:latin typeface="Tahoma"/>
                <a:cs typeface="Tahoma"/>
              </a:rPr>
              <a:t> </a:t>
            </a:r>
            <a:r>
              <a:rPr sz="1300" b="1" spc="45" dirty="0">
                <a:solidFill>
                  <a:srgbClr val="124F5C"/>
                </a:solidFill>
                <a:latin typeface="Tahoma"/>
                <a:cs typeface="Tahoma"/>
              </a:rPr>
              <a:t>Stephen</a:t>
            </a:r>
            <a:r>
              <a:rPr sz="1300" b="1" spc="5" dirty="0">
                <a:solidFill>
                  <a:srgbClr val="124F5C"/>
                </a:solidFill>
                <a:latin typeface="Tahoma"/>
                <a:cs typeface="Tahoma"/>
              </a:rPr>
              <a:t> </a:t>
            </a:r>
            <a:r>
              <a:rPr sz="1300" b="1" spc="25" dirty="0">
                <a:solidFill>
                  <a:srgbClr val="124F5C"/>
                </a:solidFill>
                <a:latin typeface="Tahoma"/>
                <a:cs typeface="Tahoma"/>
              </a:rPr>
              <a:t>King.</a:t>
            </a:r>
            <a:endParaRPr sz="1300">
              <a:latin typeface="Tahoma"/>
              <a:cs typeface="Tahoma"/>
            </a:endParaRPr>
          </a:p>
          <a:p>
            <a:pPr>
              <a:lnSpc>
                <a:spcPct val="100000"/>
              </a:lnSpc>
              <a:buClr>
                <a:srgbClr val="124F5C"/>
              </a:buClr>
              <a:buFont typeface="Times New Roman"/>
              <a:buChar char="●"/>
            </a:pPr>
            <a:endParaRPr sz="1600">
              <a:latin typeface="Tahoma"/>
              <a:cs typeface="Tahoma"/>
            </a:endParaRPr>
          </a:p>
          <a:p>
            <a:pPr marL="323215" marR="5715" indent="-311150">
              <a:lnSpc>
                <a:spcPct val="114599"/>
              </a:lnSpc>
              <a:spcBef>
                <a:spcPts val="1070"/>
              </a:spcBef>
              <a:buFont typeface="Times New Roman"/>
              <a:buChar char="●"/>
              <a:tabLst>
                <a:tab pos="323215" algn="l"/>
                <a:tab pos="323850" algn="l"/>
              </a:tabLst>
            </a:pPr>
            <a:r>
              <a:rPr sz="1300" b="1" spc="35" dirty="0">
                <a:solidFill>
                  <a:srgbClr val="124F5C"/>
                </a:solidFill>
                <a:latin typeface="Tahoma"/>
                <a:cs typeface="Tahoma"/>
              </a:rPr>
              <a:t>For</a:t>
            </a:r>
            <a:r>
              <a:rPr sz="1300" b="1" spc="135" dirty="0">
                <a:solidFill>
                  <a:srgbClr val="124F5C"/>
                </a:solidFill>
                <a:latin typeface="Tahoma"/>
                <a:cs typeface="Tahoma"/>
              </a:rPr>
              <a:t> </a:t>
            </a:r>
            <a:r>
              <a:rPr sz="1300" b="1" spc="35" dirty="0">
                <a:solidFill>
                  <a:srgbClr val="124F5C"/>
                </a:solidFill>
                <a:latin typeface="Tahoma"/>
                <a:cs typeface="Tahoma"/>
              </a:rPr>
              <a:t>modelling,</a:t>
            </a:r>
            <a:r>
              <a:rPr sz="1300" b="1" spc="105" dirty="0">
                <a:solidFill>
                  <a:srgbClr val="124F5C"/>
                </a:solidFill>
                <a:latin typeface="Tahoma"/>
                <a:cs typeface="Tahoma"/>
              </a:rPr>
              <a:t> </a:t>
            </a:r>
            <a:r>
              <a:rPr sz="1300" b="1" spc="10" dirty="0">
                <a:solidFill>
                  <a:srgbClr val="124F5C"/>
                </a:solidFill>
                <a:latin typeface="Tahoma"/>
                <a:cs typeface="Tahoma"/>
              </a:rPr>
              <a:t>it</a:t>
            </a:r>
            <a:r>
              <a:rPr sz="1300" b="1" spc="100" dirty="0">
                <a:solidFill>
                  <a:srgbClr val="124F5C"/>
                </a:solidFill>
                <a:latin typeface="Tahoma"/>
                <a:cs typeface="Tahoma"/>
              </a:rPr>
              <a:t> </a:t>
            </a:r>
            <a:r>
              <a:rPr sz="1300" b="1" spc="30" dirty="0">
                <a:solidFill>
                  <a:srgbClr val="124F5C"/>
                </a:solidFill>
                <a:latin typeface="Tahoma"/>
                <a:cs typeface="Tahoma"/>
              </a:rPr>
              <a:t>was</a:t>
            </a:r>
            <a:r>
              <a:rPr sz="1300" b="1" spc="125" dirty="0">
                <a:solidFill>
                  <a:srgbClr val="124F5C"/>
                </a:solidFill>
                <a:latin typeface="Tahoma"/>
                <a:cs typeface="Tahoma"/>
              </a:rPr>
              <a:t> </a:t>
            </a:r>
            <a:r>
              <a:rPr sz="1300" b="1" spc="40" dirty="0">
                <a:solidFill>
                  <a:srgbClr val="124F5C"/>
                </a:solidFill>
                <a:latin typeface="Tahoma"/>
                <a:cs typeface="Tahoma"/>
              </a:rPr>
              <a:t>observed</a:t>
            </a:r>
            <a:r>
              <a:rPr sz="1300" b="1" spc="130" dirty="0">
                <a:solidFill>
                  <a:srgbClr val="124F5C"/>
                </a:solidFill>
                <a:latin typeface="Tahoma"/>
                <a:cs typeface="Tahoma"/>
              </a:rPr>
              <a:t> </a:t>
            </a:r>
            <a:r>
              <a:rPr sz="1300" b="1" spc="30" dirty="0">
                <a:solidFill>
                  <a:srgbClr val="124F5C"/>
                </a:solidFill>
                <a:latin typeface="Tahoma"/>
                <a:cs typeface="Tahoma"/>
              </a:rPr>
              <a:t>that</a:t>
            </a:r>
            <a:r>
              <a:rPr sz="1300" b="1" spc="125" dirty="0">
                <a:solidFill>
                  <a:srgbClr val="124F5C"/>
                </a:solidFill>
                <a:latin typeface="Tahoma"/>
                <a:cs typeface="Tahoma"/>
              </a:rPr>
              <a:t> </a:t>
            </a:r>
            <a:r>
              <a:rPr sz="1300" b="1" spc="10" dirty="0">
                <a:solidFill>
                  <a:srgbClr val="124F5C"/>
                </a:solidFill>
                <a:latin typeface="Tahoma"/>
                <a:cs typeface="Tahoma"/>
              </a:rPr>
              <a:t>for</a:t>
            </a:r>
            <a:r>
              <a:rPr sz="1300" b="1" spc="135" dirty="0">
                <a:solidFill>
                  <a:srgbClr val="124F5C"/>
                </a:solidFill>
                <a:latin typeface="Tahoma"/>
                <a:cs typeface="Tahoma"/>
              </a:rPr>
              <a:t> </a:t>
            </a:r>
            <a:r>
              <a:rPr sz="1300" b="1" spc="55" dirty="0">
                <a:solidFill>
                  <a:srgbClr val="124F5C"/>
                </a:solidFill>
                <a:latin typeface="Tahoma"/>
                <a:cs typeface="Tahoma"/>
              </a:rPr>
              <a:t>model</a:t>
            </a:r>
            <a:r>
              <a:rPr sz="1300" b="1" spc="120" dirty="0">
                <a:solidFill>
                  <a:srgbClr val="124F5C"/>
                </a:solidFill>
                <a:latin typeface="Tahoma"/>
                <a:cs typeface="Tahoma"/>
              </a:rPr>
              <a:t> </a:t>
            </a:r>
            <a:r>
              <a:rPr sz="1300" b="1" spc="45" dirty="0">
                <a:solidFill>
                  <a:srgbClr val="124F5C"/>
                </a:solidFill>
                <a:latin typeface="Tahoma"/>
                <a:cs typeface="Tahoma"/>
              </a:rPr>
              <a:t>based</a:t>
            </a:r>
            <a:r>
              <a:rPr sz="1300" b="1" spc="130" dirty="0">
                <a:solidFill>
                  <a:srgbClr val="124F5C"/>
                </a:solidFill>
                <a:latin typeface="Tahoma"/>
                <a:cs typeface="Tahoma"/>
              </a:rPr>
              <a:t> </a:t>
            </a:r>
            <a:r>
              <a:rPr sz="1300" b="1" spc="25" dirty="0">
                <a:solidFill>
                  <a:srgbClr val="124F5C"/>
                </a:solidFill>
                <a:latin typeface="Tahoma"/>
                <a:cs typeface="Tahoma"/>
              </a:rPr>
              <a:t>collaborative</a:t>
            </a:r>
            <a:r>
              <a:rPr sz="1300" b="1" spc="125" dirty="0">
                <a:solidFill>
                  <a:srgbClr val="124F5C"/>
                </a:solidFill>
                <a:latin typeface="Tahoma"/>
                <a:cs typeface="Tahoma"/>
              </a:rPr>
              <a:t> </a:t>
            </a:r>
            <a:r>
              <a:rPr sz="1300" b="1" spc="20" dirty="0">
                <a:solidFill>
                  <a:srgbClr val="124F5C"/>
                </a:solidFill>
                <a:latin typeface="Tahoma"/>
                <a:cs typeface="Tahoma"/>
              </a:rPr>
              <a:t>filtering</a:t>
            </a:r>
            <a:r>
              <a:rPr sz="1300" b="1" spc="135" dirty="0">
                <a:solidFill>
                  <a:srgbClr val="124F5C"/>
                </a:solidFill>
                <a:latin typeface="Tahoma"/>
                <a:cs typeface="Tahoma"/>
              </a:rPr>
              <a:t> </a:t>
            </a:r>
            <a:r>
              <a:rPr sz="1300" b="1" spc="60" dirty="0">
                <a:solidFill>
                  <a:srgbClr val="124F5C"/>
                </a:solidFill>
                <a:latin typeface="Tahoma"/>
                <a:cs typeface="Tahoma"/>
              </a:rPr>
              <a:t>SVD</a:t>
            </a:r>
            <a:r>
              <a:rPr sz="1300" b="1" spc="125" dirty="0">
                <a:solidFill>
                  <a:srgbClr val="124F5C"/>
                </a:solidFill>
                <a:latin typeface="Tahoma"/>
                <a:cs typeface="Tahoma"/>
              </a:rPr>
              <a:t> </a:t>
            </a:r>
            <a:r>
              <a:rPr sz="1300" b="1" spc="45" dirty="0">
                <a:solidFill>
                  <a:srgbClr val="124F5C"/>
                </a:solidFill>
                <a:latin typeface="Tahoma"/>
                <a:cs typeface="Tahoma"/>
              </a:rPr>
              <a:t>technique </a:t>
            </a:r>
            <a:r>
              <a:rPr sz="1300" b="1" spc="-365" dirty="0">
                <a:solidFill>
                  <a:srgbClr val="124F5C"/>
                </a:solidFill>
                <a:latin typeface="Tahoma"/>
                <a:cs typeface="Tahoma"/>
              </a:rPr>
              <a:t> </a:t>
            </a:r>
            <a:r>
              <a:rPr sz="1300" b="1" spc="45" dirty="0">
                <a:solidFill>
                  <a:srgbClr val="124F5C"/>
                </a:solidFill>
                <a:latin typeface="Tahoma"/>
                <a:cs typeface="Tahoma"/>
              </a:rPr>
              <a:t>worked</a:t>
            </a:r>
            <a:r>
              <a:rPr sz="1300" b="1" spc="5" dirty="0">
                <a:solidFill>
                  <a:srgbClr val="124F5C"/>
                </a:solidFill>
                <a:latin typeface="Tahoma"/>
                <a:cs typeface="Tahoma"/>
              </a:rPr>
              <a:t> </a:t>
            </a:r>
            <a:r>
              <a:rPr sz="1300" b="1" spc="35" dirty="0">
                <a:solidFill>
                  <a:srgbClr val="124F5C"/>
                </a:solidFill>
                <a:latin typeface="Tahoma"/>
                <a:cs typeface="Tahoma"/>
              </a:rPr>
              <a:t>way</a:t>
            </a:r>
            <a:r>
              <a:rPr sz="1300" b="1" spc="-30" dirty="0">
                <a:solidFill>
                  <a:srgbClr val="124F5C"/>
                </a:solidFill>
                <a:latin typeface="Tahoma"/>
                <a:cs typeface="Tahoma"/>
              </a:rPr>
              <a:t> </a:t>
            </a:r>
            <a:r>
              <a:rPr sz="1300" b="1" spc="30" dirty="0">
                <a:solidFill>
                  <a:srgbClr val="124F5C"/>
                </a:solidFill>
                <a:latin typeface="Tahoma"/>
                <a:cs typeface="Tahoma"/>
              </a:rPr>
              <a:t>better</a:t>
            </a:r>
            <a:r>
              <a:rPr sz="1300" b="1" spc="-5" dirty="0">
                <a:solidFill>
                  <a:srgbClr val="124F5C"/>
                </a:solidFill>
                <a:latin typeface="Tahoma"/>
                <a:cs typeface="Tahoma"/>
              </a:rPr>
              <a:t> </a:t>
            </a:r>
            <a:r>
              <a:rPr sz="1300" b="1" spc="40" dirty="0">
                <a:solidFill>
                  <a:srgbClr val="124F5C"/>
                </a:solidFill>
                <a:latin typeface="Tahoma"/>
                <a:cs typeface="Tahoma"/>
              </a:rPr>
              <a:t>than</a:t>
            </a:r>
            <a:r>
              <a:rPr sz="1300" b="1" spc="-15" dirty="0">
                <a:solidFill>
                  <a:srgbClr val="124F5C"/>
                </a:solidFill>
                <a:latin typeface="Tahoma"/>
                <a:cs typeface="Tahoma"/>
              </a:rPr>
              <a:t> </a:t>
            </a:r>
            <a:r>
              <a:rPr sz="1300" b="1" spc="60" dirty="0">
                <a:solidFill>
                  <a:srgbClr val="124F5C"/>
                </a:solidFill>
                <a:latin typeface="Tahoma"/>
                <a:cs typeface="Tahoma"/>
              </a:rPr>
              <a:t>NMF</a:t>
            </a:r>
            <a:r>
              <a:rPr sz="1300" b="1" spc="-5" dirty="0">
                <a:solidFill>
                  <a:srgbClr val="124F5C"/>
                </a:solidFill>
                <a:latin typeface="Tahoma"/>
                <a:cs typeface="Tahoma"/>
              </a:rPr>
              <a:t> </a:t>
            </a:r>
            <a:r>
              <a:rPr sz="1300" b="1" spc="35" dirty="0">
                <a:solidFill>
                  <a:srgbClr val="124F5C"/>
                </a:solidFill>
                <a:latin typeface="Tahoma"/>
                <a:cs typeface="Tahoma"/>
              </a:rPr>
              <a:t>with</a:t>
            </a:r>
            <a:r>
              <a:rPr sz="1300" b="1" spc="-30" dirty="0">
                <a:solidFill>
                  <a:srgbClr val="124F5C"/>
                </a:solidFill>
                <a:latin typeface="Tahoma"/>
                <a:cs typeface="Tahoma"/>
              </a:rPr>
              <a:t> </a:t>
            </a:r>
            <a:r>
              <a:rPr sz="1300" b="1" spc="25" dirty="0">
                <a:solidFill>
                  <a:srgbClr val="124F5C"/>
                </a:solidFill>
                <a:latin typeface="Tahoma"/>
                <a:cs typeface="Tahoma"/>
              </a:rPr>
              <a:t>lower</a:t>
            </a:r>
            <a:r>
              <a:rPr sz="1300" b="1" spc="-20" dirty="0">
                <a:solidFill>
                  <a:srgbClr val="124F5C"/>
                </a:solidFill>
                <a:latin typeface="Tahoma"/>
                <a:cs typeface="Tahoma"/>
              </a:rPr>
              <a:t> </a:t>
            </a:r>
            <a:r>
              <a:rPr sz="1300" b="1" spc="50" dirty="0">
                <a:solidFill>
                  <a:srgbClr val="124F5C"/>
                </a:solidFill>
                <a:latin typeface="Tahoma"/>
                <a:cs typeface="Tahoma"/>
              </a:rPr>
              <a:t>Mean</a:t>
            </a:r>
            <a:r>
              <a:rPr sz="1300" b="1" spc="-5" dirty="0">
                <a:solidFill>
                  <a:srgbClr val="124F5C"/>
                </a:solidFill>
                <a:latin typeface="Tahoma"/>
                <a:cs typeface="Tahoma"/>
              </a:rPr>
              <a:t> </a:t>
            </a:r>
            <a:r>
              <a:rPr sz="1300" b="1" spc="45" dirty="0">
                <a:solidFill>
                  <a:srgbClr val="124F5C"/>
                </a:solidFill>
                <a:latin typeface="Tahoma"/>
                <a:cs typeface="Tahoma"/>
              </a:rPr>
              <a:t>Absolute</a:t>
            </a:r>
            <a:r>
              <a:rPr sz="1300" b="1" spc="-25" dirty="0">
                <a:solidFill>
                  <a:srgbClr val="124F5C"/>
                </a:solidFill>
                <a:latin typeface="Tahoma"/>
                <a:cs typeface="Tahoma"/>
              </a:rPr>
              <a:t> </a:t>
            </a:r>
            <a:r>
              <a:rPr sz="1300" b="1" spc="15" dirty="0">
                <a:solidFill>
                  <a:srgbClr val="124F5C"/>
                </a:solidFill>
                <a:latin typeface="Tahoma"/>
                <a:cs typeface="Tahoma"/>
              </a:rPr>
              <a:t>Error</a:t>
            </a:r>
            <a:r>
              <a:rPr sz="1300" b="1" spc="5" dirty="0">
                <a:solidFill>
                  <a:srgbClr val="124F5C"/>
                </a:solidFill>
                <a:latin typeface="Tahoma"/>
                <a:cs typeface="Tahoma"/>
              </a:rPr>
              <a:t> </a:t>
            </a:r>
            <a:r>
              <a:rPr sz="1300" b="1" spc="-5" dirty="0">
                <a:solidFill>
                  <a:srgbClr val="124F5C"/>
                </a:solidFill>
                <a:latin typeface="Tahoma"/>
                <a:cs typeface="Tahoma"/>
              </a:rPr>
              <a:t>(MAE) </a:t>
            </a:r>
            <a:r>
              <a:rPr sz="1300" b="1" spc="-70" dirty="0">
                <a:solidFill>
                  <a:srgbClr val="124F5C"/>
                </a:solidFill>
                <a:latin typeface="Tahoma"/>
                <a:cs typeface="Tahoma"/>
              </a:rPr>
              <a:t>.</a:t>
            </a:r>
            <a:endParaRPr sz="1300">
              <a:latin typeface="Tahoma"/>
              <a:cs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1"/>
            <a:ext cx="2099310" cy="452120"/>
          </a:xfrm>
          <a:prstGeom prst="rect">
            <a:avLst/>
          </a:prstGeom>
        </p:spPr>
        <p:txBody>
          <a:bodyPr vert="horz" wrap="square" lIns="0" tIns="12065" rIns="0" bIns="0" rtlCol="0">
            <a:spAutoFit/>
          </a:bodyPr>
          <a:lstStyle/>
          <a:p>
            <a:pPr marL="12700">
              <a:lnSpc>
                <a:spcPct val="100000"/>
              </a:lnSpc>
              <a:spcBef>
                <a:spcPts val="95"/>
              </a:spcBef>
            </a:pPr>
            <a:r>
              <a:rPr sz="2800" spc="155" dirty="0"/>
              <a:t>Con</a:t>
            </a:r>
            <a:r>
              <a:rPr sz="2800" spc="130" dirty="0"/>
              <a:t>c</a:t>
            </a:r>
            <a:r>
              <a:rPr sz="2800" spc="65" dirty="0"/>
              <a:t>lusion</a:t>
            </a:r>
            <a:endParaRPr sz="2800"/>
          </a:p>
        </p:txBody>
      </p:sp>
      <p:sp>
        <p:nvSpPr>
          <p:cNvPr id="3" name="object 3"/>
          <p:cNvSpPr txBox="1"/>
          <p:nvPr/>
        </p:nvSpPr>
        <p:spPr>
          <a:xfrm>
            <a:off x="390550" y="1195000"/>
            <a:ext cx="8366125" cy="1754135"/>
          </a:xfrm>
          <a:prstGeom prst="rect">
            <a:avLst/>
          </a:prstGeom>
        </p:spPr>
        <p:txBody>
          <a:bodyPr vert="horz" wrap="square" lIns="0" tIns="12700" rIns="0" bIns="0" rtlCol="0">
            <a:spAutoFit/>
          </a:bodyPr>
          <a:lstStyle/>
          <a:p>
            <a:pPr marL="355600" marR="5080" indent="-342900" algn="just">
              <a:lnSpc>
                <a:spcPct val="115100"/>
              </a:lnSpc>
              <a:spcBef>
                <a:spcPts val="100"/>
              </a:spcBef>
              <a:buClr>
                <a:srgbClr val="F5FCFF"/>
              </a:buClr>
              <a:buSzPct val="50000"/>
              <a:buFont typeface="Arial MT"/>
              <a:buChar char="•"/>
              <a:tabLst>
                <a:tab pos="355600" algn="l"/>
              </a:tabLst>
            </a:pPr>
            <a:r>
              <a:rPr sz="2000" dirty="0">
                <a:latin typeface="Times New Roman"/>
                <a:cs typeface="Times New Roman"/>
              </a:rPr>
              <a:t>A</a:t>
            </a:r>
            <a:r>
              <a:rPr sz="2000" spc="340" dirty="0">
                <a:latin typeface="Times New Roman"/>
                <a:cs typeface="Times New Roman"/>
              </a:rPr>
              <a:t> </a:t>
            </a:r>
            <a:r>
              <a:rPr sz="2000" spc="-5" dirty="0">
                <a:latin typeface="Times New Roman"/>
                <a:cs typeface="Times New Roman"/>
              </a:rPr>
              <a:t>recommendation</a:t>
            </a:r>
            <a:r>
              <a:rPr sz="2000" spc="350" dirty="0">
                <a:latin typeface="Times New Roman"/>
                <a:cs typeface="Times New Roman"/>
              </a:rPr>
              <a:t> </a:t>
            </a:r>
            <a:r>
              <a:rPr sz="2000" spc="-5" dirty="0">
                <a:latin typeface="Times New Roman"/>
                <a:cs typeface="Times New Roman"/>
              </a:rPr>
              <a:t>system</a:t>
            </a:r>
            <a:r>
              <a:rPr sz="2000" spc="325" dirty="0">
                <a:latin typeface="Times New Roman"/>
                <a:cs typeface="Times New Roman"/>
              </a:rPr>
              <a:t> </a:t>
            </a:r>
            <a:r>
              <a:rPr sz="2000" spc="-5" dirty="0">
                <a:latin typeface="Times New Roman"/>
                <a:cs typeface="Times New Roman"/>
              </a:rPr>
              <a:t>helps</a:t>
            </a:r>
            <a:r>
              <a:rPr sz="2000" spc="345" dirty="0">
                <a:latin typeface="Times New Roman"/>
                <a:cs typeface="Times New Roman"/>
              </a:rPr>
              <a:t> </a:t>
            </a:r>
            <a:r>
              <a:rPr sz="2000" spc="-5" dirty="0">
                <a:latin typeface="Times New Roman"/>
                <a:cs typeface="Times New Roman"/>
              </a:rPr>
              <a:t>an</a:t>
            </a:r>
            <a:r>
              <a:rPr sz="2000" spc="340" dirty="0">
                <a:latin typeface="Times New Roman"/>
                <a:cs typeface="Times New Roman"/>
              </a:rPr>
              <a:t> </a:t>
            </a:r>
            <a:r>
              <a:rPr sz="2000" spc="-5" dirty="0">
                <a:latin typeface="Times New Roman"/>
                <a:cs typeface="Times New Roman"/>
              </a:rPr>
              <a:t>organization</a:t>
            </a:r>
            <a:r>
              <a:rPr sz="2000" spc="350" dirty="0">
                <a:latin typeface="Times New Roman"/>
                <a:cs typeface="Times New Roman"/>
              </a:rPr>
              <a:t> </a:t>
            </a:r>
            <a:r>
              <a:rPr sz="2000" spc="-5" dirty="0">
                <a:latin typeface="Times New Roman"/>
                <a:cs typeface="Times New Roman"/>
              </a:rPr>
              <a:t>to</a:t>
            </a:r>
            <a:r>
              <a:rPr sz="2000" spc="345" dirty="0">
                <a:latin typeface="Times New Roman"/>
                <a:cs typeface="Times New Roman"/>
              </a:rPr>
              <a:t> </a:t>
            </a:r>
            <a:r>
              <a:rPr sz="2000" spc="-5" dirty="0">
                <a:latin typeface="Times New Roman"/>
                <a:cs typeface="Times New Roman"/>
              </a:rPr>
              <a:t>create</a:t>
            </a:r>
            <a:r>
              <a:rPr sz="2000" spc="340" dirty="0">
                <a:latin typeface="Times New Roman"/>
                <a:cs typeface="Times New Roman"/>
              </a:rPr>
              <a:t> </a:t>
            </a:r>
            <a:r>
              <a:rPr sz="2000" dirty="0">
                <a:latin typeface="Times New Roman"/>
                <a:cs typeface="Times New Roman"/>
              </a:rPr>
              <a:t>loyal</a:t>
            </a:r>
            <a:r>
              <a:rPr sz="2000" spc="340" dirty="0">
                <a:latin typeface="Times New Roman"/>
                <a:cs typeface="Times New Roman"/>
              </a:rPr>
              <a:t> </a:t>
            </a:r>
            <a:r>
              <a:rPr sz="2000" spc="-5" dirty="0">
                <a:latin typeface="Times New Roman"/>
                <a:cs typeface="Times New Roman"/>
              </a:rPr>
              <a:t>customers. </a:t>
            </a:r>
            <a:r>
              <a:rPr sz="2000" spc="-490" dirty="0">
                <a:latin typeface="Times New Roman"/>
                <a:cs typeface="Times New Roman"/>
              </a:rPr>
              <a:t> </a:t>
            </a:r>
            <a:r>
              <a:rPr sz="2000" dirty="0">
                <a:latin typeface="Times New Roman"/>
                <a:cs typeface="Times New Roman"/>
              </a:rPr>
              <a:t>The </a:t>
            </a:r>
            <a:r>
              <a:rPr sz="2000" spc="-5" dirty="0">
                <a:latin typeface="Times New Roman"/>
                <a:cs typeface="Times New Roman"/>
              </a:rPr>
              <a:t>recommendation </a:t>
            </a:r>
            <a:r>
              <a:rPr sz="2000" dirty="0">
                <a:latin typeface="Times New Roman"/>
                <a:cs typeface="Times New Roman"/>
              </a:rPr>
              <a:t>system </a:t>
            </a:r>
            <a:r>
              <a:rPr sz="2000" spc="-5" dirty="0">
                <a:latin typeface="Times New Roman"/>
                <a:cs typeface="Times New Roman"/>
              </a:rPr>
              <a:t>today are very powerful </a:t>
            </a:r>
            <a:r>
              <a:rPr sz="2000" dirty="0">
                <a:latin typeface="Times New Roman"/>
                <a:cs typeface="Times New Roman"/>
              </a:rPr>
              <a:t>that </a:t>
            </a:r>
            <a:r>
              <a:rPr sz="2000" spc="-5" dirty="0">
                <a:latin typeface="Times New Roman"/>
                <a:cs typeface="Times New Roman"/>
              </a:rPr>
              <a:t>they can </a:t>
            </a:r>
            <a:r>
              <a:rPr sz="2000" dirty="0">
                <a:latin typeface="Times New Roman"/>
                <a:cs typeface="Times New Roman"/>
              </a:rPr>
              <a:t>handle the </a:t>
            </a:r>
            <a:r>
              <a:rPr sz="2000" spc="5" dirty="0">
                <a:latin typeface="Times New Roman"/>
                <a:cs typeface="Times New Roman"/>
              </a:rPr>
              <a:t> </a:t>
            </a:r>
            <a:r>
              <a:rPr sz="2000" dirty="0">
                <a:latin typeface="Times New Roman"/>
                <a:cs typeface="Times New Roman"/>
              </a:rPr>
              <a:t>new </a:t>
            </a:r>
            <a:r>
              <a:rPr sz="2000" spc="-5" dirty="0">
                <a:latin typeface="Times New Roman"/>
                <a:cs typeface="Times New Roman"/>
              </a:rPr>
              <a:t>customer too who has visited the site for the first </a:t>
            </a:r>
            <a:r>
              <a:rPr sz="2000" spc="-10" dirty="0">
                <a:latin typeface="Times New Roman"/>
                <a:cs typeface="Times New Roman"/>
              </a:rPr>
              <a:t>time. </a:t>
            </a:r>
            <a:r>
              <a:rPr sz="2000" dirty="0">
                <a:latin typeface="Times New Roman"/>
                <a:cs typeface="Times New Roman"/>
              </a:rPr>
              <a:t>They </a:t>
            </a:r>
            <a:r>
              <a:rPr sz="2000" spc="-5" dirty="0">
                <a:latin typeface="Times New Roman"/>
                <a:cs typeface="Times New Roman"/>
              </a:rPr>
              <a:t>recommend </a:t>
            </a:r>
            <a:r>
              <a:rPr sz="2000" dirty="0">
                <a:latin typeface="Times New Roman"/>
                <a:cs typeface="Times New Roman"/>
              </a:rPr>
              <a:t> the </a:t>
            </a:r>
            <a:r>
              <a:rPr sz="2000" spc="-5" dirty="0">
                <a:latin typeface="Times New Roman"/>
                <a:cs typeface="Times New Roman"/>
              </a:rPr>
              <a:t>products </a:t>
            </a:r>
            <a:r>
              <a:rPr sz="2000" dirty="0">
                <a:latin typeface="Times New Roman"/>
                <a:cs typeface="Times New Roman"/>
              </a:rPr>
              <a:t>which are </a:t>
            </a:r>
            <a:r>
              <a:rPr sz="2000" spc="-5" dirty="0">
                <a:latin typeface="Times New Roman"/>
                <a:cs typeface="Times New Roman"/>
              </a:rPr>
              <a:t>currently trending </a:t>
            </a:r>
            <a:r>
              <a:rPr sz="2000" spc="5" dirty="0">
                <a:latin typeface="Times New Roman"/>
                <a:cs typeface="Times New Roman"/>
              </a:rPr>
              <a:t>or </a:t>
            </a:r>
            <a:r>
              <a:rPr sz="2000" spc="-5" dirty="0">
                <a:latin typeface="Times New Roman"/>
                <a:cs typeface="Times New Roman"/>
              </a:rPr>
              <a:t>highly rated </a:t>
            </a:r>
            <a:r>
              <a:rPr sz="2000" spc="-10" dirty="0">
                <a:latin typeface="Times New Roman"/>
                <a:cs typeface="Times New Roman"/>
              </a:rPr>
              <a:t>and </a:t>
            </a:r>
            <a:r>
              <a:rPr sz="2000" dirty="0">
                <a:latin typeface="Times New Roman"/>
                <a:cs typeface="Times New Roman"/>
              </a:rPr>
              <a:t>they </a:t>
            </a:r>
            <a:r>
              <a:rPr sz="2000" spc="-5" dirty="0">
                <a:latin typeface="Times New Roman"/>
                <a:cs typeface="Times New Roman"/>
              </a:rPr>
              <a:t>can </a:t>
            </a:r>
            <a:r>
              <a:rPr sz="2000" spc="-10" dirty="0">
                <a:latin typeface="Times New Roman"/>
                <a:cs typeface="Times New Roman"/>
              </a:rPr>
              <a:t>also </a:t>
            </a:r>
            <a:r>
              <a:rPr sz="2000" spc="-5" dirty="0">
                <a:latin typeface="Times New Roman"/>
                <a:cs typeface="Times New Roman"/>
              </a:rPr>
              <a:t> recommend</a:t>
            </a:r>
            <a:r>
              <a:rPr sz="2000" spc="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products</a:t>
            </a:r>
            <a:r>
              <a:rPr sz="2000" spc="-45" dirty="0">
                <a:latin typeface="Times New Roman"/>
                <a:cs typeface="Times New Roman"/>
              </a:rPr>
              <a:t> </a:t>
            </a:r>
            <a:r>
              <a:rPr sz="2000" dirty="0">
                <a:latin typeface="Times New Roman"/>
                <a:cs typeface="Times New Roman"/>
              </a:rPr>
              <a:t>which</a:t>
            </a:r>
            <a:r>
              <a:rPr sz="2000" spc="-10" dirty="0">
                <a:latin typeface="Times New Roman"/>
                <a:cs typeface="Times New Roman"/>
              </a:rPr>
              <a:t> </a:t>
            </a:r>
            <a:r>
              <a:rPr sz="2000" dirty="0">
                <a:latin typeface="Times New Roman"/>
                <a:cs typeface="Times New Roman"/>
              </a:rPr>
              <a:t>bring</a:t>
            </a:r>
            <a:r>
              <a:rPr sz="2000" spc="-25" dirty="0">
                <a:latin typeface="Times New Roman"/>
                <a:cs typeface="Times New Roman"/>
              </a:rPr>
              <a:t> </a:t>
            </a:r>
            <a:r>
              <a:rPr sz="2000" spc="-5" dirty="0">
                <a:latin typeface="Times New Roman"/>
                <a:cs typeface="Times New Roman"/>
              </a:rPr>
              <a:t>maximum</a:t>
            </a:r>
            <a:r>
              <a:rPr sz="2000" spc="10" dirty="0">
                <a:latin typeface="Times New Roman"/>
                <a:cs typeface="Times New Roman"/>
              </a:rPr>
              <a:t> </a:t>
            </a:r>
            <a:r>
              <a:rPr sz="2000" spc="20" dirty="0">
                <a:latin typeface="Times New Roman"/>
                <a:cs typeface="Times New Roman"/>
              </a:rPr>
              <a:t>profitto</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company.</a:t>
            </a:r>
            <a:endParaRPr sz="20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3639" y="2266950"/>
            <a:ext cx="6447501" cy="843180"/>
          </a:xfrm>
          <a:prstGeom prst="rect">
            <a:avLst/>
          </a:prstGeom>
        </p:spPr>
        <p:txBody>
          <a:bodyPr vert="horz" wrap="square" lIns="0" tIns="12065" rIns="0" bIns="0" rtlCol="0">
            <a:spAutoFit/>
          </a:bodyPr>
          <a:lstStyle/>
          <a:p>
            <a:pPr marL="15240">
              <a:lnSpc>
                <a:spcPct val="100000"/>
              </a:lnSpc>
              <a:spcBef>
                <a:spcPts val="95"/>
              </a:spcBef>
            </a:pPr>
            <a:r>
              <a:rPr lang="en-US" sz="5400" spc="185" dirty="0"/>
              <a:t>THANK YOU</a:t>
            </a:r>
            <a:endParaRPr sz="5400" spc="15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75754-376E-86B3-A4A9-AD89041188EC}"/>
              </a:ext>
            </a:extLst>
          </p:cNvPr>
          <p:cNvSpPr txBox="1"/>
          <p:nvPr/>
        </p:nvSpPr>
        <p:spPr>
          <a:xfrm>
            <a:off x="76200" y="438150"/>
            <a:ext cx="70866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Ratings</a:t>
            </a:r>
            <a:br>
              <a:rPr lang="en-US" dirty="0"/>
            </a:br>
            <a:r>
              <a:rPr lang="en-US" dirty="0"/>
              <a:t>Contains the book rating information. Ratings (Book-Rating) are either explicit, expressed on a scale from 1-10 (higher values denoting higher appreciation), or implicit, expressed by 0.</a:t>
            </a:r>
            <a:endParaRPr lang="en-IN" dirty="0"/>
          </a:p>
        </p:txBody>
      </p:sp>
    </p:spTree>
    <p:extLst>
      <p:ext uri="{BB962C8B-B14F-4D97-AF65-F5344CB8AC3E}">
        <p14:creationId xmlns:p14="http://schemas.microsoft.com/office/powerpoint/2010/main" val="181994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43400" y="830580"/>
            <a:ext cx="4263390" cy="2726055"/>
          </a:xfrm>
          <a:prstGeom prst="rect">
            <a:avLst/>
          </a:prstGeom>
        </p:spPr>
        <p:txBody>
          <a:bodyPr vert="horz" wrap="square" lIns="0" tIns="12700" rIns="0" bIns="0" rtlCol="0">
            <a:spAutoFit/>
          </a:bodyPr>
          <a:lstStyle/>
          <a:p>
            <a:pPr marL="12700" marR="5080">
              <a:lnSpc>
                <a:spcPct val="115100"/>
              </a:lnSpc>
              <a:spcBef>
                <a:spcPts val="100"/>
              </a:spcBef>
            </a:pPr>
            <a:r>
              <a:rPr sz="1400" spc="30" dirty="0">
                <a:solidFill>
                  <a:srgbClr val="124F5C"/>
                </a:solidFill>
                <a:latin typeface="Verdana"/>
                <a:cs typeface="Verdana"/>
              </a:rPr>
              <a:t>Duri</a:t>
            </a:r>
            <a:r>
              <a:rPr sz="1400" spc="25" dirty="0">
                <a:solidFill>
                  <a:srgbClr val="124F5C"/>
                </a:solidFill>
                <a:latin typeface="Verdana"/>
                <a:cs typeface="Verdana"/>
              </a:rPr>
              <a:t>n</a:t>
            </a:r>
            <a:r>
              <a:rPr sz="1400" spc="90" dirty="0">
                <a:solidFill>
                  <a:srgbClr val="124F5C"/>
                </a:solidFill>
                <a:latin typeface="Verdana"/>
                <a:cs typeface="Verdana"/>
              </a:rPr>
              <a:t>g</a:t>
            </a:r>
            <a:r>
              <a:rPr sz="1400" spc="-140" dirty="0">
                <a:solidFill>
                  <a:srgbClr val="124F5C"/>
                </a:solidFill>
                <a:latin typeface="Verdana"/>
                <a:cs typeface="Verdana"/>
              </a:rPr>
              <a:t> </a:t>
            </a:r>
            <a:r>
              <a:rPr sz="1400" spc="15" dirty="0">
                <a:solidFill>
                  <a:srgbClr val="124F5C"/>
                </a:solidFill>
                <a:latin typeface="Verdana"/>
                <a:cs typeface="Verdana"/>
              </a:rPr>
              <a:t>t</a:t>
            </a:r>
            <a:r>
              <a:rPr sz="1400" spc="40" dirty="0">
                <a:solidFill>
                  <a:srgbClr val="124F5C"/>
                </a:solidFill>
                <a:latin typeface="Verdana"/>
                <a:cs typeface="Verdana"/>
              </a:rPr>
              <a:t>he</a:t>
            </a:r>
            <a:r>
              <a:rPr sz="1400" spc="-150" dirty="0">
                <a:solidFill>
                  <a:srgbClr val="124F5C"/>
                </a:solidFill>
                <a:latin typeface="Verdana"/>
                <a:cs typeface="Verdana"/>
              </a:rPr>
              <a:t> </a:t>
            </a:r>
            <a:r>
              <a:rPr sz="1400" spc="-20" dirty="0">
                <a:solidFill>
                  <a:srgbClr val="124F5C"/>
                </a:solidFill>
                <a:latin typeface="Verdana"/>
                <a:cs typeface="Verdana"/>
              </a:rPr>
              <a:t>l</a:t>
            </a:r>
            <a:r>
              <a:rPr sz="1400" spc="-30" dirty="0">
                <a:solidFill>
                  <a:srgbClr val="124F5C"/>
                </a:solidFill>
                <a:latin typeface="Verdana"/>
                <a:cs typeface="Verdana"/>
              </a:rPr>
              <a:t>a</a:t>
            </a:r>
            <a:r>
              <a:rPr sz="1400" spc="-35" dirty="0">
                <a:solidFill>
                  <a:srgbClr val="124F5C"/>
                </a:solidFill>
                <a:latin typeface="Verdana"/>
                <a:cs typeface="Verdana"/>
              </a:rPr>
              <a:t>s</a:t>
            </a:r>
            <a:r>
              <a:rPr sz="1400" spc="15" dirty="0">
                <a:solidFill>
                  <a:srgbClr val="124F5C"/>
                </a:solidFill>
                <a:latin typeface="Verdana"/>
                <a:cs typeface="Verdana"/>
              </a:rPr>
              <a:t>t</a:t>
            </a:r>
            <a:r>
              <a:rPr sz="1400" spc="-145" dirty="0">
                <a:solidFill>
                  <a:srgbClr val="124F5C"/>
                </a:solidFill>
                <a:latin typeface="Verdana"/>
                <a:cs typeface="Verdana"/>
              </a:rPr>
              <a:t> </a:t>
            </a:r>
            <a:r>
              <a:rPr sz="1400" dirty="0">
                <a:solidFill>
                  <a:srgbClr val="124F5C"/>
                </a:solidFill>
                <a:latin typeface="Verdana"/>
                <a:cs typeface="Verdana"/>
              </a:rPr>
              <a:t>fe</a:t>
            </a:r>
            <a:r>
              <a:rPr sz="1400" spc="90" dirty="0">
                <a:solidFill>
                  <a:srgbClr val="124F5C"/>
                </a:solidFill>
                <a:latin typeface="Verdana"/>
                <a:cs typeface="Verdana"/>
              </a:rPr>
              <a:t>w</a:t>
            </a:r>
            <a:r>
              <a:rPr sz="1400" spc="-145" dirty="0">
                <a:solidFill>
                  <a:srgbClr val="124F5C"/>
                </a:solidFill>
                <a:latin typeface="Verdana"/>
                <a:cs typeface="Verdana"/>
              </a:rPr>
              <a:t> </a:t>
            </a:r>
            <a:r>
              <a:rPr sz="1400" spc="70" dirty="0">
                <a:solidFill>
                  <a:srgbClr val="124F5C"/>
                </a:solidFill>
                <a:latin typeface="Verdana"/>
                <a:cs typeface="Verdana"/>
              </a:rPr>
              <a:t>d</a:t>
            </a:r>
            <a:r>
              <a:rPr sz="1400" spc="35" dirty="0">
                <a:solidFill>
                  <a:srgbClr val="124F5C"/>
                </a:solidFill>
                <a:latin typeface="Verdana"/>
                <a:cs typeface="Verdana"/>
              </a:rPr>
              <a:t>eca</a:t>
            </a:r>
            <a:r>
              <a:rPr sz="1400" spc="30" dirty="0">
                <a:solidFill>
                  <a:srgbClr val="124F5C"/>
                </a:solidFill>
                <a:latin typeface="Verdana"/>
                <a:cs typeface="Verdana"/>
              </a:rPr>
              <a:t>d</a:t>
            </a:r>
            <a:r>
              <a:rPr sz="1400" spc="-80" dirty="0">
                <a:solidFill>
                  <a:srgbClr val="124F5C"/>
                </a:solidFill>
                <a:latin typeface="Verdana"/>
                <a:cs typeface="Verdana"/>
              </a:rPr>
              <a:t>es,</a:t>
            </a:r>
            <a:r>
              <a:rPr sz="1400" spc="-135" dirty="0">
                <a:solidFill>
                  <a:srgbClr val="124F5C"/>
                </a:solidFill>
                <a:latin typeface="Verdana"/>
                <a:cs typeface="Verdana"/>
              </a:rPr>
              <a:t> </a:t>
            </a:r>
            <a:r>
              <a:rPr sz="1400" spc="60" dirty="0">
                <a:solidFill>
                  <a:srgbClr val="124F5C"/>
                </a:solidFill>
                <a:latin typeface="Verdana"/>
                <a:cs typeface="Verdana"/>
              </a:rPr>
              <a:t>w</a:t>
            </a:r>
            <a:r>
              <a:rPr sz="1400" spc="10" dirty="0">
                <a:solidFill>
                  <a:srgbClr val="124F5C"/>
                </a:solidFill>
                <a:latin typeface="Verdana"/>
                <a:cs typeface="Verdana"/>
              </a:rPr>
              <a:t>i</a:t>
            </a:r>
            <a:r>
              <a:rPr sz="1400" spc="15" dirty="0">
                <a:solidFill>
                  <a:srgbClr val="124F5C"/>
                </a:solidFill>
                <a:latin typeface="Verdana"/>
                <a:cs typeface="Verdana"/>
              </a:rPr>
              <a:t>t</a:t>
            </a:r>
            <a:r>
              <a:rPr sz="1400" spc="65" dirty="0">
                <a:solidFill>
                  <a:srgbClr val="124F5C"/>
                </a:solidFill>
                <a:latin typeface="Verdana"/>
                <a:cs typeface="Verdana"/>
              </a:rPr>
              <a:t>h</a:t>
            </a:r>
            <a:r>
              <a:rPr sz="1400" spc="-165" dirty="0">
                <a:solidFill>
                  <a:srgbClr val="124F5C"/>
                </a:solidFill>
                <a:latin typeface="Verdana"/>
                <a:cs typeface="Verdana"/>
              </a:rPr>
              <a:t> </a:t>
            </a:r>
            <a:r>
              <a:rPr sz="1400" spc="15" dirty="0">
                <a:solidFill>
                  <a:srgbClr val="124F5C"/>
                </a:solidFill>
                <a:latin typeface="Verdana"/>
                <a:cs typeface="Verdana"/>
              </a:rPr>
              <a:t>t</a:t>
            </a:r>
            <a:r>
              <a:rPr sz="1400" spc="40" dirty="0">
                <a:solidFill>
                  <a:srgbClr val="124F5C"/>
                </a:solidFill>
                <a:latin typeface="Verdana"/>
                <a:cs typeface="Verdana"/>
              </a:rPr>
              <a:t>he</a:t>
            </a:r>
            <a:r>
              <a:rPr sz="1400" spc="-150" dirty="0">
                <a:solidFill>
                  <a:srgbClr val="124F5C"/>
                </a:solidFill>
                <a:latin typeface="Verdana"/>
                <a:cs typeface="Verdana"/>
              </a:rPr>
              <a:t> </a:t>
            </a:r>
            <a:r>
              <a:rPr sz="1400" spc="-25" dirty="0">
                <a:solidFill>
                  <a:srgbClr val="124F5C"/>
                </a:solidFill>
                <a:latin typeface="Verdana"/>
                <a:cs typeface="Verdana"/>
              </a:rPr>
              <a:t>r</a:t>
            </a:r>
            <a:r>
              <a:rPr sz="1400" spc="-30" dirty="0">
                <a:solidFill>
                  <a:srgbClr val="124F5C"/>
                </a:solidFill>
                <a:latin typeface="Verdana"/>
                <a:cs typeface="Verdana"/>
              </a:rPr>
              <a:t>i</a:t>
            </a:r>
            <a:r>
              <a:rPr sz="1400" spc="-15" dirty="0">
                <a:solidFill>
                  <a:srgbClr val="124F5C"/>
                </a:solidFill>
                <a:latin typeface="Verdana"/>
                <a:cs typeface="Verdana"/>
              </a:rPr>
              <a:t>se</a:t>
            </a:r>
            <a:r>
              <a:rPr sz="1400" spc="-125" dirty="0">
                <a:solidFill>
                  <a:srgbClr val="124F5C"/>
                </a:solidFill>
                <a:latin typeface="Verdana"/>
                <a:cs typeface="Verdana"/>
              </a:rPr>
              <a:t> </a:t>
            </a:r>
            <a:r>
              <a:rPr sz="1400" spc="5" dirty="0">
                <a:solidFill>
                  <a:srgbClr val="124F5C"/>
                </a:solidFill>
                <a:latin typeface="Verdana"/>
                <a:cs typeface="Verdana"/>
              </a:rPr>
              <a:t>of  Youtube,</a:t>
            </a:r>
            <a:r>
              <a:rPr sz="1400" spc="-165" dirty="0">
                <a:solidFill>
                  <a:srgbClr val="124F5C"/>
                </a:solidFill>
                <a:latin typeface="Verdana"/>
                <a:cs typeface="Verdana"/>
              </a:rPr>
              <a:t> </a:t>
            </a:r>
            <a:r>
              <a:rPr sz="1400" dirty="0">
                <a:solidFill>
                  <a:srgbClr val="124F5C"/>
                </a:solidFill>
                <a:latin typeface="Verdana"/>
                <a:cs typeface="Verdana"/>
              </a:rPr>
              <a:t>Amazon,</a:t>
            </a:r>
            <a:r>
              <a:rPr sz="1400" spc="-140" dirty="0">
                <a:solidFill>
                  <a:srgbClr val="124F5C"/>
                </a:solidFill>
                <a:latin typeface="Verdana"/>
                <a:cs typeface="Verdana"/>
              </a:rPr>
              <a:t> </a:t>
            </a:r>
            <a:r>
              <a:rPr sz="1400" spc="-30" dirty="0">
                <a:solidFill>
                  <a:srgbClr val="124F5C"/>
                </a:solidFill>
                <a:latin typeface="Verdana"/>
                <a:cs typeface="Verdana"/>
              </a:rPr>
              <a:t>Netflix,</a:t>
            </a:r>
            <a:r>
              <a:rPr sz="1400" spc="-140" dirty="0">
                <a:solidFill>
                  <a:srgbClr val="124F5C"/>
                </a:solidFill>
                <a:latin typeface="Verdana"/>
                <a:cs typeface="Verdana"/>
              </a:rPr>
              <a:t> </a:t>
            </a:r>
            <a:r>
              <a:rPr sz="1400" spc="40" dirty="0">
                <a:solidFill>
                  <a:srgbClr val="124F5C"/>
                </a:solidFill>
                <a:latin typeface="Verdana"/>
                <a:cs typeface="Verdana"/>
              </a:rPr>
              <a:t>and</a:t>
            </a:r>
            <a:r>
              <a:rPr sz="1400" spc="-130" dirty="0">
                <a:solidFill>
                  <a:srgbClr val="124F5C"/>
                </a:solidFill>
                <a:latin typeface="Verdana"/>
                <a:cs typeface="Verdana"/>
              </a:rPr>
              <a:t> </a:t>
            </a:r>
            <a:r>
              <a:rPr sz="1400" spc="25" dirty="0">
                <a:solidFill>
                  <a:srgbClr val="124F5C"/>
                </a:solidFill>
                <a:latin typeface="Verdana"/>
                <a:cs typeface="Verdana"/>
              </a:rPr>
              <a:t>many</a:t>
            </a:r>
            <a:r>
              <a:rPr sz="1400" spc="-135" dirty="0">
                <a:solidFill>
                  <a:srgbClr val="124F5C"/>
                </a:solidFill>
                <a:latin typeface="Verdana"/>
                <a:cs typeface="Verdana"/>
              </a:rPr>
              <a:t> </a:t>
            </a:r>
            <a:r>
              <a:rPr sz="1400" spc="15" dirty="0">
                <a:solidFill>
                  <a:srgbClr val="124F5C"/>
                </a:solidFill>
                <a:latin typeface="Verdana"/>
                <a:cs typeface="Verdana"/>
              </a:rPr>
              <a:t>other</a:t>
            </a:r>
            <a:r>
              <a:rPr sz="1400" spc="-140" dirty="0">
                <a:solidFill>
                  <a:srgbClr val="124F5C"/>
                </a:solidFill>
                <a:latin typeface="Verdana"/>
                <a:cs typeface="Verdana"/>
              </a:rPr>
              <a:t> </a:t>
            </a:r>
            <a:r>
              <a:rPr sz="1400" spc="35" dirty="0">
                <a:solidFill>
                  <a:srgbClr val="124F5C"/>
                </a:solidFill>
                <a:latin typeface="Verdana"/>
                <a:cs typeface="Verdana"/>
              </a:rPr>
              <a:t>such </a:t>
            </a:r>
            <a:r>
              <a:rPr sz="1400" spc="-480" dirty="0">
                <a:solidFill>
                  <a:srgbClr val="124F5C"/>
                </a:solidFill>
                <a:latin typeface="Verdana"/>
                <a:cs typeface="Verdana"/>
              </a:rPr>
              <a:t> </a:t>
            </a:r>
            <a:r>
              <a:rPr sz="1400" spc="50" dirty="0">
                <a:solidFill>
                  <a:srgbClr val="124F5C"/>
                </a:solidFill>
                <a:latin typeface="Verdana"/>
                <a:cs typeface="Verdana"/>
              </a:rPr>
              <a:t>we</a:t>
            </a:r>
            <a:r>
              <a:rPr sz="1400" spc="75" dirty="0">
                <a:solidFill>
                  <a:srgbClr val="124F5C"/>
                </a:solidFill>
                <a:latin typeface="Verdana"/>
                <a:cs typeface="Verdana"/>
              </a:rPr>
              <a:t>b</a:t>
            </a:r>
            <a:r>
              <a:rPr sz="1400" spc="-150" dirty="0">
                <a:solidFill>
                  <a:srgbClr val="124F5C"/>
                </a:solidFill>
                <a:latin typeface="Verdana"/>
                <a:cs typeface="Verdana"/>
              </a:rPr>
              <a:t> </a:t>
            </a:r>
            <a:r>
              <a:rPr sz="1400" spc="-35" dirty="0">
                <a:solidFill>
                  <a:srgbClr val="124F5C"/>
                </a:solidFill>
                <a:latin typeface="Verdana"/>
                <a:cs typeface="Verdana"/>
              </a:rPr>
              <a:t>serv</a:t>
            </a:r>
            <a:r>
              <a:rPr sz="1400" spc="-30" dirty="0">
                <a:solidFill>
                  <a:srgbClr val="124F5C"/>
                </a:solidFill>
                <a:latin typeface="Verdana"/>
                <a:cs typeface="Verdana"/>
              </a:rPr>
              <a:t>i</a:t>
            </a:r>
            <a:r>
              <a:rPr sz="1400" spc="35" dirty="0">
                <a:solidFill>
                  <a:srgbClr val="124F5C"/>
                </a:solidFill>
                <a:latin typeface="Verdana"/>
                <a:cs typeface="Verdana"/>
              </a:rPr>
              <a:t>ce</a:t>
            </a:r>
            <a:r>
              <a:rPr sz="1400" spc="-130" dirty="0">
                <a:solidFill>
                  <a:srgbClr val="124F5C"/>
                </a:solidFill>
                <a:latin typeface="Verdana"/>
                <a:cs typeface="Verdana"/>
              </a:rPr>
              <a:t>s,</a:t>
            </a:r>
            <a:r>
              <a:rPr sz="1400" spc="-125" dirty="0">
                <a:solidFill>
                  <a:srgbClr val="124F5C"/>
                </a:solidFill>
                <a:latin typeface="Verdana"/>
                <a:cs typeface="Verdana"/>
              </a:rPr>
              <a:t> </a:t>
            </a:r>
            <a:r>
              <a:rPr sz="1400" spc="-35" dirty="0">
                <a:solidFill>
                  <a:srgbClr val="124F5C"/>
                </a:solidFill>
                <a:latin typeface="Verdana"/>
                <a:cs typeface="Verdana"/>
              </a:rPr>
              <a:t>r</a:t>
            </a:r>
            <a:r>
              <a:rPr sz="1400" spc="35" dirty="0">
                <a:solidFill>
                  <a:srgbClr val="124F5C"/>
                </a:solidFill>
                <a:latin typeface="Verdana"/>
                <a:cs typeface="Verdana"/>
              </a:rPr>
              <a:t>ec</a:t>
            </a:r>
            <a:r>
              <a:rPr sz="1400" spc="25" dirty="0">
                <a:solidFill>
                  <a:srgbClr val="124F5C"/>
                </a:solidFill>
                <a:latin typeface="Verdana"/>
                <a:cs typeface="Verdana"/>
              </a:rPr>
              <a:t>o</a:t>
            </a:r>
            <a:r>
              <a:rPr sz="1400" spc="85" dirty="0">
                <a:solidFill>
                  <a:srgbClr val="124F5C"/>
                </a:solidFill>
                <a:latin typeface="Verdana"/>
                <a:cs typeface="Verdana"/>
              </a:rPr>
              <a:t>mmen</a:t>
            </a:r>
            <a:r>
              <a:rPr sz="1400" spc="55" dirty="0">
                <a:solidFill>
                  <a:srgbClr val="124F5C"/>
                </a:solidFill>
                <a:latin typeface="Verdana"/>
                <a:cs typeface="Verdana"/>
              </a:rPr>
              <a:t>d</a:t>
            </a:r>
            <a:r>
              <a:rPr sz="1400" spc="-15" dirty="0">
                <a:solidFill>
                  <a:srgbClr val="124F5C"/>
                </a:solidFill>
                <a:latin typeface="Verdana"/>
                <a:cs typeface="Verdana"/>
              </a:rPr>
              <a:t>er</a:t>
            </a:r>
            <a:r>
              <a:rPr sz="1400" spc="-140" dirty="0">
                <a:solidFill>
                  <a:srgbClr val="124F5C"/>
                </a:solidFill>
                <a:latin typeface="Verdana"/>
                <a:cs typeface="Verdana"/>
              </a:rPr>
              <a:t> </a:t>
            </a:r>
            <a:r>
              <a:rPr sz="1400" spc="-55" dirty="0">
                <a:solidFill>
                  <a:srgbClr val="124F5C"/>
                </a:solidFill>
                <a:latin typeface="Verdana"/>
                <a:cs typeface="Verdana"/>
              </a:rPr>
              <a:t>s</a:t>
            </a:r>
            <a:r>
              <a:rPr sz="1400" spc="-70" dirty="0">
                <a:solidFill>
                  <a:srgbClr val="124F5C"/>
                </a:solidFill>
                <a:latin typeface="Verdana"/>
                <a:cs typeface="Verdana"/>
              </a:rPr>
              <a:t>y</a:t>
            </a:r>
            <a:r>
              <a:rPr sz="1400" spc="-5" dirty="0">
                <a:solidFill>
                  <a:srgbClr val="124F5C"/>
                </a:solidFill>
                <a:latin typeface="Verdana"/>
                <a:cs typeface="Verdana"/>
              </a:rPr>
              <a:t>st</a:t>
            </a:r>
            <a:r>
              <a:rPr sz="1400" dirty="0">
                <a:solidFill>
                  <a:srgbClr val="124F5C"/>
                </a:solidFill>
                <a:latin typeface="Verdana"/>
                <a:cs typeface="Verdana"/>
              </a:rPr>
              <a:t>e</a:t>
            </a:r>
            <a:r>
              <a:rPr sz="1400" spc="40" dirty="0">
                <a:solidFill>
                  <a:srgbClr val="124F5C"/>
                </a:solidFill>
                <a:latin typeface="Verdana"/>
                <a:cs typeface="Verdana"/>
              </a:rPr>
              <a:t>ms</a:t>
            </a:r>
            <a:r>
              <a:rPr sz="1400" spc="-125" dirty="0">
                <a:solidFill>
                  <a:srgbClr val="124F5C"/>
                </a:solidFill>
                <a:latin typeface="Verdana"/>
                <a:cs typeface="Verdana"/>
              </a:rPr>
              <a:t> </a:t>
            </a:r>
            <a:r>
              <a:rPr sz="1400" spc="-10" dirty="0">
                <a:solidFill>
                  <a:srgbClr val="124F5C"/>
                </a:solidFill>
                <a:latin typeface="Verdana"/>
                <a:cs typeface="Verdana"/>
              </a:rPr>
              <a:t>ha</a:t>
            </a:r>
            <a:r>
              <a:rPr sz="1400" spc="-15" dirty="0">
                <a:solidFill>
                  <a:srgbClr val="124F5C"/>
                </a:solidFill>
                <a:latin typeface="Verdana"/>
                <a:cs typeface="Verdana"/>
              </a:rPr>
              <a:t>v</a:t>
            </a:r>
            <a:r>
              <a:rPr sz="1400" spc="10" dirty="0">
                <a:solidFill>
                  <a:srgbClr val="124F5C"/>
                </a:solidFill>
                <a:latin typeface="Verdana"/>
                <a:cs typeface="Verdana"/>
              </a:rPr>
              <a:t>e  </a:t>
            </a:r>
            <a:r>
              <a:rPr sz="1400" spc="50" dirty="0">
                <a:solidFill>
                  <a:srgbClr val="124F5C"/>
                </a:solidFill>
                <a:latin typeface="Verdana"/>
                <a:cs typeface="Verdana"/>
              </a:rPr>
              <a:t>become </a:t>
            </a:r>
            <a:r>
              <a:rPr sz="1400" spc="75" dirty="0">
                <a:solidFill>
                  <a:srgbClr val="124F5C"/>
                </a:solidFill>
                <a:latin typeface="Verdana"/>
                <a:cs typeface="Verdana"/>
              </a:rPr>
              <a:t>much </a:t>
            </a:r>
            <a:r>
              <a:rPr sz="1400" spc="30" dirty="0">
                <a:solidFill>
                  <a:srgbClr val="124F5C"/>
                </a:solidFill>
                <a:latin typeface="Verdana"/>
                <a:cs typeface="Verdana"/>
              </a:rPr>
              <a:t>more </a:t>
            </a:r>
            <a:r>
              <a:rPr sz="1400" spc="25" dirty="0">
                <a:solidFill>
                  <a:srgbClr val="124F5C"/>
                </a:solidFill>
                <a:latin typeface="Verdana"/>
                <a:cs typeface="Verdana"/>
              </a:rPr>
              <a:t>important </a:t>
            </a:r>
            <a:r>
              <a:rPr sz="1400" spc="20" dirty="0">
                <a:solidFill>
                  <a:srgbClr val="124F5C"/>
                </a:solidFill>
                <a:latin typeface="Verdana"/>
                <a:cs typeface="Verdana"/>
              </a:rPr>
              <a:t>in </a:t>
            </a:r>
            <a:r>
              <a:rPr sz="1400" spc="15" dirty="0">
                <a:solidFill>
                  <a:srgbClr val="124F5C"/>
                </a:solidFill>
                <a:latin typeface="Verdana"/>
                <a:cs typeface="Verdana"/>
              </a:rPr>
              <a:t>our </a:t>
            </a:r>
            <a:r>
              <a:rPr sz="1400" spc="-30" dirty="0">
                <a:solidFill>
                  <a:srgbClr val="124F5C"/>
                </a:solidFill>
                <a:latin typeface="Verdana"/>
                <a:cs typeface="Verdana"/>
              </a:rPr>
              <a:t>lives </a:t>
            </a:r>
            <a:r>
              <a:rPr sz="1400" spc="20" dirty="0">
                <a:solidFill>
                  <a:srgbClr val="124F5C"/>
                </a:solidFill>
                <a:latin typeface="Verdana"/>
                <a:cs typeface="Verdana"/>
              </a:rPr>
              <a:t>in </a:t>
            </a:r>
            <a:r>
              <a:rPr sz="1400" spc="25" dirty="0">
                <a:solidFill>
                  <a:srgbClr val="124F5C"/>
                </a:solidFill>
                <a:latin typeface="Verdana"/>
                <a:cs typeface="Verdana"/>
              </a:rPr>
              <a:t> </a:t>
            </a:r>
            <a:r>
              <a:rPr sz="1400" spc="15" dirty="0">
                <a:solidFill>
                  <a:srgbClr val="124F5C"/>
                </a:solidFill>
                <a:latin typeface="Verdana"/>
                <a:cs typeface="Verdana"/>
              </a:rPr>
              <a:t>t</a:t>
            </a:r>
            <a:r>
              <a:rPr sz="1400" spc="-15" dirty="0">
                <a:solidFill>
                  <a:srgbClr val="124F5C"/>
                </a:solidFill>
                <a:latin typeface="Verdana"/>
                <a:cs typeface="Verdana"/>
              </a:rPr>
              <a:t>er</a:t>
            </a:r>
            <a:r>
              <a:rPr sz="1400" spc="40" dirty="0">
                <a:solidFill>
                  <a:srgbClr val="124F5C"/>
                </a:solidFill>
                <a:latin typeface="Verdana"/>
                <a:cs typeface="Verdana"/>
              </a:rPr>
              <a:t>ms</a:t>
            </a:r>
            <a:r>
              <a:rPr sz="1400" spc="-150" dirty="0">
                <a:solidFill>
                  <a:srgbClr val="124F5C"/>
                </a:solidFill>
                <a:latin typeface="Verdana"/>
                <a:cs typeface="Verdana"/>
              </a:rPr>
              <a:t> </a:t>
            </a:r>
            <a:r>
              <a:rPr sz="1400" spc="25" dirty="0">
                <a:solidFill>
                  <a:srgbClr val="124F5C"/>
                </a:solidFill>
                <a:latin typeface="Verdana"/>
                <a:cs typeface="Verdana"/>
              </a:rPr>
              <a:t>o</a:t>
            </a:r>
            <a:r>
              <a:rPr sz="1400" spc="-20" dirty="0">
                <a:solidFill>
                  <a:srgbClr val="124F5C"/>
                </a:solidFill>
                <a:latin typeface="Verdana"/>
                <a:cs typeface="Verdana"/>
              </a:rPr>
              <a:t>f</a:t>
            </a:r>
            <a:r>
              <a:rPr sz="1400" spc="-125" dirty="0">
                <a:solidFill>
                  <a:srgbClr val="124F5C"/>
                </a:solidFill>
                <a:latin typeface="Verdana"/>
                <a:cs typeface="Verdana"/>
              </a:rPr>
              <a:t> </a:t>
            </a:r>
            <a:r>
              <a:rPr sz="1400" spc="65" dirty="0">
                <a:solidFill>
                  <a:srgbClr val="124F5C"/>
                </a:solidFill>
                <a:latin typeface="Verdana"/>
                <a:cs typeface="Verdana"/>
              </a:rPr>
              <a:t>p</a:t>
            </a:r>
            <a:r>
              <a:rPr sz="1400" spc="-25" dirty="0">
                <a:solidFill>
                  <a:srgbClr val="124F5C"/>
                </a:solidFill>
                <a:latin typeface="Verdana"/>
                <a:cs typeface="Verdana"/>
              </a:rPr>
              <a:t>ro</a:t>
            </a:r>
            <a:r>
              <a:rPr sz="1400" spc="-40" dirty="0">
                <a:solidFill>
                  <a:srgbClr val="124F5C"/>
                </a:solidFill>
                <a:latin typeface="Verdana"/>
                <a:cs typeface="Verdana"/>
              </a:rPr>
              <a:t>v</a:t>
            </a:r>
            <a:r>
              <a:rPr sz="1400" spc="-20" dirty="0">
                <a:solidFill>
                  <a:srgbClr val="124F5C"/>
                </a:solidFill>
                <a:latin typeface="Verdana"/>
                <a:cs typeface="Verdana"/>
              </a:rPr>
              <a:t>i</a:t>
            </a:r>
            <a:r>
              <a:rPr sz="1400" spc="50" dirty="0">
                <a:solidFill>
                  <a:srgbClr val="124F5C"/>
                </a:solidFill>
                <a:latin typeface="Verdana"/>
                <a:cs typeface="Verdana"/>
              </a:rPr>
              <a:t>d</a:t>
            </a:r>
            <a:r>
              <a:rPr sz="1400" spc="10" dirty="0">
                <a:solidFill>
                  <a:srgbClr val="124F5C"/>
                </a:solidFill>
                <a:latin typeface="Verdana"/>
                <a:cs typeface="Verdana"/>
              </a:rPr>
              <a:t>i</a:t>
            </a:r>
            <a:r>
              <a:rPr sz="1400" spc="75" dirty="0">
                <a:solidFill>
                  <a:srgbClr val="124F5C"/>
                </a:solidFill>
                <a:latin typeface="Verdana"/>
                <a:cs typeface="Verdana"/>
              </a:rPr>
              <a:t>ng</a:t>
            </a:r>
            <a:r>
              <a:rPr sz="1400" spc="-114" dirty="0">
                <a:solidFill>
                  <a:srgbClr val="124F5C"/>
                </a:solidFill>
                <a:latin typeface="Verdana"/>
                <a:cs typeface="Verdana"/>
              </a:rPr>
              <a:t> </a:t>
            </a:r>
            <a:r>
              <a:rPr sz="1400" spc="40" dirty="0">
                <a:solidFill>
                  <a:srgbClr val="124F5C"/>
                </a:solidFill>
                <a:latin typeface="Verdana"/>
                <a:cs typeface="Verdana"/>
              </a:rPr>
              <a:t>h</a:t>
            </a:r>
            <a:r>
              <a:rPr sz="1400" spc="5" dirty="0">
                <a:solidFill>
                  <a:srgbClr val="124F5C"/>
                </a:solidFill>
                <a:latin typeface="Verdana"/>
                <a:cs typeface="Verdana"/>
              </a:rPr>
              <a:t>i</a:t>
            </a:r>
            <a:r>
              <a:rPr sz="1400" spc="75" dirty="0">
                <a:solidFill>
                  <a:srgbClr val="124F5C"/>
                </a:solidFill>
                <a:latin typeface="Verdana"/>
                <a:cs typeface="Verdana"/>
              </a:rPr>
              <a:t>g</a:t>
            </a:r>
            <a:r>
              <a:rPr sz="1400" spc="65" dirty="0">
                <a:solidFill>
                  <a:srgbClr val="124F5C"/>
                </a:solidFill>
                <a:latin typeface="Verdana"/>
                <a:cs typeface="Verdana"/>
              </a:rPr>
              <a:t>h</a:t>
            </a:r>
            <a:r>
              <a:rPr sz="1400" spc="-20" dirty="0">
                <a:solidFill>
                  <a:srgbClr val="124F5C"/>
                </a:solidFill>
                <a:latin typeface="Verdana"/>
                <a:cs typeface="Verdana"/>
              </a:rPr>
              <a:t>l</a:t>
            </a:r>
            <a:r>
              <a:rPr sz="1400" spc="-70" dirty="0">
                <a:solidFill>
                  <a:srgbClr val="124F5C"/>
                </a:solidFill>
                <a:latin typeface="Verdana"/>
                <a:cs typeface="Verdana"/>
              </a:rPr>
              <a:t>y</a:t>
            </a:r>
            <a:r>
              <a:rPr sz="1400" spc="-130" dirty="0">
                <a:solidFill>
                  <a:srgbClr val="124F5C"/>
                </a:solidFill>
                <a:latin typeface="Verdana"/>
                <a:cs typeface="Verdana"/>
              </a:rPr>
              <a:t> </a:t>
            </a:r>
            <a:r>
              <a:rPr sz="1400" spc="45" dirty="0">
                <a:solidFill>
                  <a:srgbClr val="124F5C"/>
                </a:solidFill>
                <a:latin typeface="Verdana"/>
                <a:cs typeface="Verdana"/>
              </a:rPr>
              <a:t>pe</a:t>
            </a:r>
            <a:r>
              <a:rPr sz="1400" spc="-15" dirty="0">
                <a:solidFill>
                  <a:srgbClr val="124F5C"/>
                </a:solidFill>
                <a:latin typeface="Verdana"/>
                <a:cs typeface="Verdana"/>
              </a:rPr>
              <a:t>rs</a:t>
            </a:r>
            <a:r>
              <a:rPr sz="1400" spc="-30" dirty="0">
                <a:solidFill>
                  <a:srgbClr val="124F5C"/>
                </a:solidFill>
                <a:latin typeface="Verdana"/>
                <a:cs typeface="Verdana"/>
              </a:rPr>
              <a:t>o</a:t>
            </a:r>
            <a:r>
              <a:rPr sz="1400" spc="15" dirty="0">
                <a:solidFill>
                  <a:srgbClr val="124F5C"/>
                </a:solidFill>
                <a:latin typeface="Verdana"/>
                <a:cs typeface="Verdana"/>
              </a:rPr>
              <a:t>na</a:t>
            </a:r>
            <a:r>
              <a:rPr sz="1400" spc="-5" dirty="0">
                <a:solidFill>
                  <a:srgbClr val="124F5C"/>
                </a:solidFill>
                <a:latin typeface="Verdana"/>
                <a:cs typeface="Verdana"/>
              </a:rPr>
              <a:t>l</a:t>
            </a:r>
            <a:r>
              <a:rPr sz="1400" spc="-20" dirty="0">
                <a:solidFill>
                  <a:srgbClr val="124F5C"/>
                </a:solidFill>
                <a:latin typeface="Verdana"/>
                <a:cs typeface="Verdana"/>
              </a:rPr>
              <a:t>i</a:t>
            </a:r>
            <a:r>
              <a:rPr sz="1400" spc="-5" dirty="0">
                <a:solidFill>
                  <a:srgbClr val="124F5C"/>
                </a:solidFill>
                <a:latin typeface="Verdana"/>
                <a:cs typeface="Verdana"/>
              </a:rPr>
              <a:t>z</a:t>
            </a:r>
            <a:r>
              <a:rPr sz="1400" dirty="0">
                <a:solidFill>
                  <a:srgbClr val="124F5C"/>
                </a:solidFill>
                <a:latin typeface="Verdana"/>
                <a:cs typeface="Verdana"/>
              </a:rPr>
              <a:t>e</a:t>
            </a:r>
            <a:r>
              <a:rPr sz="1400" spc="75" dirty="0">
                <a:solidFill>
                  <a:srgbClr val="124F5C"/>
                </a:solidFill>
                <a:latin typeface="Verdana"/>
                <a:cs typeface="Verdana"/>
              </a:rPr>
              <a:t>d</a:t>
            </a:r>
            <a:r>
              <a:rPr sz="1400" spc="-140" dirty="0">
                <a:solidFill>
                  <a:srgbClr val="124F5C"/>
                </a:solidFill>
                <a:latin typeface="Verdana"/>
                <a:cs typeface="Verdana"/>
              </a:rPr>
              <a:t> </a:t>
            </a:r>
            <a:r>
              <a:rPr sz="1400" spc="35" dirty="0">
                <a:solidFill>
                  <a:srgbClr val="124F5C"/>
                </a:solidFill>
                <a:latin typeface="Verdana"/>
                <a:cs typeface="Verdana"/>
              </a:rPr>
              <a:t>and  </a:t>
            </a:r>
            <a:r>
              <a:rPr sz="1400" spc="-15" dirty="0">
                <a:solidFill>
                  <a:srgbClr val="124F5C"/>
                </a:solidFill>
                <a:latin typeface="Verdana"/>
                <a:cs typeface="Verdana"/>
              </a:rPr>
              <a:t>re</a:t>
            </a:r>
            <a:r>
              <a:rPr sz="1400" spc="-20" dirty="0">
                <a:solidFill>
                  <a:srgbClr val="124F5C"/>
                </a:solidFill>
                <a:latin typeface="Verdana"/>
                <a:cs typeface="Verdana"/>
              </a:rPr>
              <a:t>l</a:t>
            </a:r>
            <a:r>
              <a:rPr sz="1400" dirty="0">
                <a:solidFill>
                  <a:srgbClr val="124F5C"/>
                </a:solidFill>
                <a:latin typeface="Verdana"/>
                <a:cs typeface="Verdana"/>
              </a:rPr>
              <a:t>evant</a:t>
            </a:r>
            <a:r>
              <a:rPr sz="1400" spc="-145" dirty="0">
                <a:solidFill>
                  <a:srgbClr val="124F5C"/>
                </a:solidFill>
                <a:latin typeface="Verdana"/>
                <a:cs typeface="Verdana"/>
              </a:rPr>
              <a:t> </a:t>
            </a:r>
            <a:r>
              <a:rPr sz="1400" spc="50" dirty="0">
                <a:solidFill>
                  <a:srgbClr val="124F5C"/>
                </a:solidFill>
                <a:latin typeface="Verdana"/>
                <a:cs typeface="Verdana"/>
              </a:rPr>
              <a:t>co</a:t>
            </a:r>
            <a:r>
              <a:rPr sz="1400" spc="45" dirty="0">
                <a:solidFill>
                  <a:srgbClr val="124F5C"/>
                </a:solidFill>
                <a:latin typeface="Verdana"/>
                <a:cs typeface="Verdana"/>
              </a:rPr>
              <a:t>n</a:t>
            </a:r>
            <a:r>
              <a:rPr sz="1400" spc="15" dirty="0">
                <a:solidFill>
                  <a:srgbClr val="124F5C"/>
                </a:solidFill>
                <a:latin typeface="Verdana"/>
                <a:cs typeface="Verdana"/>
              </a:rPr>
              <a:t>t</a:t>
            </a:r>
            <a:r>
              <a:rPr sz="1400" spc="35" dirty="0">
                <a:solidFill>
                  <a:srgbClr val="124F5C"/>
                </a:solidFill>
                <a:latin typeface="Verdana"/>
                <a:cs typeface="Verdana"/>
              </a:rPr>
              <a:t>en</a:t>
            </a:r>
            <a:r>
              <a:rPr sz="1400" spc="25" dirty="0">
                <a:solidFill>
                  <a:srgbClr val="124F5C"/>
                </a:solidFill>
                <a:latin typeface="Verdana"/>
                <a:cs typeface="Verdana"/>
              </a:rPr>
              <a:t>t</a:t>
            </a:r>
            <a:r>
              <a:rPr sz="1400" spc="-215" dirty="0">
                <a:solidFill>
                  <a:srgbClr val="124F5C"/>
                </a:solidFill>
                <a:latin typeface="Verdana"/>
                <a:cs typeface="Verdana"/>
              </a:rPr>
              <a:t>.</a:t>
            </a:r>
            <a:endParaRPr sz="1400" dirty="0">
              <a:latin typeface="Verdana"/>
              <a:cs typeface="Verdana"/>
            </a:endParaRPr>
          </a:p>
          <a:p>
            <a:pPr>
              <a:lnSpc>
                <a:spcPct val="100000"/>
              </a:lnSpc>
              <a:spcBef>
                <a:spcPts val="50"/>
              </a:spcBef>
            </a:pPr>
            <a:endParaRPr sz="1550" dirty="0">
              <a:latin typeface="Verdana"/>
              <a:cs typeface="Verdana"/>
            </a:endParaRPr>
          </a:p>
          <a:p>
            <a:pPr marL="12700" marR="145415">
              <a:lnSpc>
                <a:spcPct val="114999"/>
              </a:lnSpc>
            </a:pPr>
            <a:r>
              <a:rPr sz="1400" b="1" spc="45" dirty="0">
                <a:solidFill>
                  <a:srgbClr val="124F5C"/>
                </a:solidFill>
                <a:latin typeface="Tahoma"/>
                <a:cs typeface="Tahoma"/>
              </a:rPr>
              <a:t>The </a:t>
            </a:r>
            <a:r>
              <a:rPr sz="1400" b="1" spc="60" dirty="0">
                <a:solidFill>
                  <a:srgbClr val="124F5C"/>
                </a:solidFill>
                <a:latin typeface="Tahoma"/>
                <a:cs typeface="Tahoma"/>
              </a:rPr>
              <a:t>main </a:t>
            </a:r>
            <a:r>
              <a:rPr sz="1400" b="1" spc="35" dirty="0">
                <a:solidFill>
                  <a:srgbClr val="124F5C"/>
                </a:solidFill>
                <a:latin typeface="Tahoma"/>
                <a:cs typeface="Tahoma"/>
              </a:rPr>
              <a:t>objective </a:t>
            </a:r>
            <a:r>
              <a:rPr sz="1400" b="1" spc="10" dirty="0">
                <a:solidFill>
                  <a:srgbClr val="124F5C"/>
                </a:solidFill>
                <a:latin typeface="Tahoma"/>
                <a:cs typeface="Tahoma"/>
              </a:rPr>
              <a:t>is </a:t>
            </a:r>
            <a:r>
              <a:rPr sz="1400" b="1" spc="40" dirty="0">
                <a:solidFill>
                  <a:srgbClr val="124F5C"/>
                </a:solidFill>
                <a:latin typeface="Tahoma"/>
                <a:cs typeface="Tahoma"/>
              </a:rPr>
              <a:t>to create </a:t>
            </a:r>
            <a:r>
              <a:rPr sz="1400" b="1" spc="25" dirty="0">
                <a:solidFill>
                  <a:srgbClr val="124F5C"/>
                </a:solidFill>
                <a:latin typeface="Tahoma"/>
                <a:cs typeface="Tahoma"/>
              </a:rPr>
              <a:t>a </a:t>
            </a:r>
            <a:r>
              <a:rPr sz="1400" b="1" spc="30" dirty="0">
                <a:solidFill>
                  <a:srgbClr val="124F5C"/>
                </a:solidFill>
                <a:latin typeface="Tahoma"/>
                <a:cs typeface="Tahoma"/>
              </a:rPr>
              <a:t> </a:t>
            </a:r>
            <a:r>
              <a:rPr sz="1400" b="1" spc="60" dirty="0">
                <a:solidFill>
                  <a:srgbClr val="124F5C"/>
                </a:solidFill>
                <a:latin typeface="Tahoma"/>
                <a:cs typeface="Tahoma"/>
              </a:rPr>
              <a:t>recommendation </a:t>
            </a:r>
            <a:r>
              <a:rPr sz="1400" b="1" spc="50" dirty="0">
                <a:solidFill>
                  <a:srgbClr val="124F5C"/>
                </a:solidFill>
                <a:latin typeface="Tahoma"/>
                <a:cs typeface="Tahoma"/>
              </a:rPr>
              <a:t>system </a:t>
            </a:r>
            <a:r>
              <a:rPr sz="1400" b="1" spc="40" dirty="0">
                <a:solidFill>
                  <a:srgbClr val="124F5C"/>
                </a:solidFill>
                <a:latin typeface="Tahoma"/>
                <a:cs typeface="Tahoma"/>
              </a:rPr>
              <a:t>to </a:t>
            </a:r>
            <a:r>
              <a:rPr sz="1400" b="1" spc="75" dirty="0">
                <a:solidFill>
                  <a:srgbClr val="124F5C"/>
                </a:solidFill>
                <a:latin typeface="Tahoma"/>
                <a:cs typeface="Tahoma"/>
              </a:rPr>
              <a:t>recommend </a:t>
            </a:r>
            <a:r>
              <a:rPr sz="1400" b="1" spc="80" dirty="0">
                <a:solidFill>
                  <a:srgbClr val="124F5C"/>
                </a:solidFill>
                <a:latin typeface="Tahoma"/>
                <a:cs typeface="Tahoma"/>
              </a:rPr>
              <a:t> </a:t>
            </a:r>
            <a:r>
              <a:rPr sz="1400" b="1" spc="30" dirty="0">
                <a:solidFill>
                  <a:srgbClr val="124F5C"/>
                </a:solidFill>
                <a:latin typeface="Tahoma"/>
                <a:cs typeface="Tahoma"/>
              </a:rPr>
              <a:t>relevant</a:t>
            </a:r>
            <a:r>
              <a:rPr sz="1400" b="1" spc="-20" dirty="0">
                <a:solidFill>
                  <a:srgbClr val="124F5C"/>
                </a:solidFill>
                <a:latin typeface="Tahoma"/>
                <a:cs typeface="Tahoma"/>
              </a:rPr>
              <a:t> </a:t>
            </a:r>
            <a:r>
              <a:rPr sz="1400" b="1" spc="60" dirty="0">
                <a:solidFill>
                  <a:srgbClr val="124F5C"/>
                </a:solidFill>
                <a:latin typeface="Tahoma"/>
                <a:cs typeface="Tahoma"/>
              </a:rPr>
              <a:t>books</a:t>
            </a:r>
            <a:r>
              <a:rPr sz="1400" b="1" spc="-35" dirty="0">
                <a:solidFill>
                  <a:srgbClr val="124F5C"/>
                </a:solidFill>
                <a:latin typeface="Tahoma"/>
                <a:cs typeface="Tahoma"/>
              </a:rPr>
              <a:t> </a:t>
            </a:r>
            <a:r>
              <a:rPr sz="1400" b="1" spc="40" dirty="0">
                <a:solidFill>
                  <a:srgbClr val="124F5C"/>
                </a:solidFill>
                <a:latin typeface="Tahoma"/>
                <a:cs typeface="Tahoma"/>
              </a:rPr>
              <a:t>to</a:t>
            </a:r>
            <a:r>
              <a:rPr sz="1400" b="1" spc="-55" dirty="0">
                <a:solidFill>
                  <a:srgbClr val="124F5C"/>
                </a:solidFill>
                <a:latin typeface="Tahoma"/>
                <a:cs typeface="Tahoma"/>
              </a:rPr>
              <a:t> </a:t>
            </a:r>
            <a:r>
              <a:rPr sz="1400" b="1" spc="30" dirty="0">
                <a:solidFill>
                  <a:srgbClr val="124F5C"/>
                </a:solidFill>
                <a:latin typeface="Tahoma"/>
                <a:cs typeface="Tahoma"/>
              </a:rPr>
              <a:t>users</a:t>
            </a:r>
            <a:r>
              <a:rPr sz="1400" b="1" spc="-25" dirty="0">
                <a:solidFill>
                  <a:srgbClr val="124F5C"/>
                </a:solidFill>
                <a:latin typeface="Tahoma"/>
                <a:cs typeface="Tahoma"/>
              </a:rPr>
              <a:t> </a:t>
            </a:r>
            <a:r>
              <a:rPr sz="1400" b="1" spc="55" dirty="0">
                <a:solidFill>
                  <a:srgbClr val="124F5C"/>
                </a:solidFill>
                <a:latin typeface="Tahoma"/>
                <a:cs typeface="Tahoma"/>
              </a:rPr>
              <a:t>based</a:t>
            </a:r>
            <a:r>
              <a:rPr sz="1400" b="1" spc="-35" dirty="0">
                <a:solidFill>
                  <a:srgbClr val="124F5C"/>
                </a:solidFill>
                <a:latin typeface="Tahoma"/>
                <a:cs typeface="Tahoma"/>
              </a:rPr>
              <a:t> </a:t>
            </a:r>
            <a:r>
              <a:rPr sz="1400" b="1" spc="65" dirty="0">
                <a:solidFill>
                  <a:srgbClr val="124F5C"/>
                </a:solidFill>
                <a:latin typeface="Tahoma"/>
                <a:cs typeface="Tahoma"/>
              </a:rPr>
              <a:t>on</a:t>
            </a:r>
            <a:r>
              <a:rPr sz="1400" b="1" spc="-40" dirty="0">
                <a:solidFill>
                  <a:srgbClr val="124F5C"/>
                </a:solidFill>
                <a:latin typeface="Tahoma"/>
                <a:cs typeface="Tahoma"/>
              </a:rPr>
              <a:t> </a:t>
            </a:r>
            <a:r>
              <a:rPr sz="1400" b="1" spc="35" dirty="0">
                <a:solidFill>
                  <a:srgbClr val="124F5C"/>
                </a:solidFill>
                <a:latin typeface="Tahoma"/>
                <a:cs typeface="Tahoma"/>
              </a:rPr>
              <a:t>popularity </a:t>
            </a:r>
            <a:r>
              <a:rPr sz="1400" b="1" spc="-395" dirty="0">
                <a:solidFill>
                  <a:srgbClr val="124F5C"/>
                </a:solidFill>
                <a:latin typeface="Tahoma"/>
                <a:cs typeface="Tahoma"/>
              </a:rPr>
              <a:t> </a:t>
            </a:r>
            <a:r>
              <a:rPr sz="1400" b="1" spc="60" dirty="0">
                <a:solidFill>
                  <a:srgbClr val="124F5C"/>
                </a:solidFill>
                <a:latin typeface="Tahoma"/>
                <a:cs typeface="Tahoma"/>
              </a:rPr>
              <a:t>and</a:t>
            </a:r>
            <a:r>
              <a:rPr sz="1400" b="1" spc="-20" dirty="0">
                <a:solidFill>
                  <a:srgbClr val="124F5C"/>
                </a:solidFill>
                <a:latin typeface="Tahoma"/>
                <a:cs typeface="Tahoma"/>
              </a:rPr>
              <a:t> </a:t>
            </a:r>
            <a:r>
              <a:rPr sz="1400" b="1" spc="30" dirty="0">
                <a:solidFill>
                  <a:srgbClr val="124F5C"/>
                </a:solidFill>
                <a:latin typeface="Tahoma"/>
                <a:cs typeface="Tahoma"/>
              </a:rPr>
              <a:t>user</a:t>
            </a:r>
            <a:r>
              <a:rPr sz="1400" b="1" spc="-20" dirty="0">
                <a:solidFill>
                  <a:srgbClr val="124F5C"/>
                </a:solidFill>
                <a:latin typeface="Tahoma"/>
                <a:cs typeface="Tahoma"/>
              </a:rPr>
              <a:t> </a:t>
            </a:r>
            <a:r>
              <a:rPr sz="1400" b="1" spc="20" dirty="0">
                <a:solidFill>
                  <a:srgbClr val="124F5C"/>
                </a:solidFill>
                <a:latin typeface="Tahoma"/>
                <a:cs typeface="Tahoma"/>
              </a:rPr>
              <a:t>interests.</a:t>
            </a:r>
            <a:endParaRPr sz="1400" dirty="0">
              <a:latin typeface="Tahoma"/>
              <a:cs typeface="Tahoma"/>
            </a:endParaRPr>
          </a:p>
        </p:txBody>
      </p:sp>
      <p:pic>
        <p:nvPicPr>
          <p:cNvPr id="4" name="object 4"/>
          <p:cNvPicPr/>
          <p:nvPr/>
        </p:nvPicPr>
        <p:blipFill>
          <a:blip r:embed="rId2" cstate="print"/>
          <a:stretch>
            <a:fillRect/>
          </a:stretch>
        </p:blipFill>
        <p:spPr>
          <a:xfrm>
            <a:off x="371602" y="819150"/>
            <a:ext cx="3810000" cy="32041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0"/>
            <a:ext cx="6463665" cy="843280"/>
          </a:xfrm>
          <a:prstGeom prst="rect">
            <a:avLst/>
          </a:prstGeom>
        </p:spPr>
        <p:txBody>
          <a:bodyPr vert="horz" wrap="square" lIns="0" tIns="130175" rIns="0" bIns="0" rtlCol="0">
            <a:spAutoFit/>
          </a:bodyPr>
          <a:lstStyle/>
          <a:p>
            <a:pPr marL="12700">
              <a:lnSpc>
                <a:spcPct val="100000"/>
              </a:lnSpc>
              <a:spcBef>
                <a:spcPts val="1025"/>
              </a:spcBef>
            </a:pPr>
            <a:r>
              <a:rPr sz="2800" spc="80" dirty="0"/>
              <a:t>Data</a:t>
            </a:r>
            <a:r>
              <a:rPr sz="2800" spc="-60" dirty="0"/>
              <a:t> </a:t>
            </a:r>
            <a:r>
              <a:rPr sz="2800" spc="105" dirty="0"/>
              <a:t>Summary</a:t>
            </a:r>
            <a:endParaRPr sz="2800" dirty="0"/>
          </a:p>
          <a:p>
            <a:pPr marL="12700">
              <a:lnSpc>
                <a:spcPct val="100000"/>
              </a:lnSpc>
              <a:spcBef>
                <a:spcPts val="470"/>
              </a:spcBef>
            </a:pPr>
            <a:r>
              <a:rPr sz="1400" b="0" spc="5" dirty="0">
                <a:solidFill>
                  <a:srgbClr val="124F5C"/>
                </a:solidFill>
                <a:latin typeface="Verdana"/>
                <a:cs typeface="Verdana"/>
              </a:rPr>
              <a:t>The</a:t>
            </a:r>
            <a:r>
              <a:rPr sz="1400" b="0" spc="-125" dirty="0">
                <a:solidFill>
                  <a:srgbClr val="124F5C"/>
                </a:solidFill>
                <a:latin typeface="Verdana"/>
                <a:cs typeface="Verdana"/>
              </a:rPr>
              <a:t> </a:t>
            </a:r>
            <a:r>
              <a:rPr sz="1400" b="0" spc="5" dirty="0">
                <a:solidFill>
                  <a:srgbClr val="124F5C"/>
                </a:solidFill>
                <a:latin typeface="Verdana"/>
                <a:cs typeface="Verdana"/>
              </a:rPr>
              <a:t>dataset</a:t>
            </a:r>
            <a:r>
              <a:rPr sz="1400" b="0" spc="-150" dirty="0">
                <a:solidFill>
                  <a:srgbClr val="124F5C"/>
                </a:solidFill>
                <a:latin typeface="Verdana"/>
                <a:cs typeface="Verdana"/>
              </a:rPr>
              <a:t> </a:t>
            </a:r>
            <a:r>
              <a:rPr sz="1400" b="0" spc="-30" dirty="0">
                <a:solidFill>
                  <a:srgbClr val="124F5C"/>
                </a:solidFill>
                <a:latin typeface="Verdana"/>
                <a:cs typeface="Verdana"/>
              </a:rPr>
              <a:t>is</a:t>
            </a:r>
            <a:r>
              <a:rPr sz="1400" b="0" spc="-130" dirty="0">
                <a:solidFill>
                  <a:srgbClr val="124F5C"/>
                </a:solidFill>
                <a:latin typeface="Verdana"/>
                <a:cs typeface="Verdana"/>
              </a:rPr>
              <a:t> </a:t>
            </a:r>
            <a:r>
              <a:rPr sz="1400" b="0" spc="30" dirty="0">
                <a:solidFill>
                  <a:srgbClr val="124F5C"/>
                </a:solidFill>
                <a:latin typeface="Verdana"/>
                <a:cs typeface="Verdana"/>
              </a:rPr>
              <a:t>comprised</a:t>
            </a:r>
            <a:r>
              <a:rPr sz="1400" b="0" spc="-120" dirty="0">
                <a:solidFill>
                  <a:srgbClr val="124F5C"/>
                </a:solidFill>
                <a:latin typeface="Verdana"/>
                <a:cs typeface="Verdana"/>
              </a:rPr>
              <a:t> </a:t>
            </a:r>
            <a:r>
              <a:rPr sz="1400" b="0" spc="5" dirty="0">
                <a:solidFill>
                  <a:srgbClr val="124F5C"/>
                </a:solidFill>
                <a:latin typeface="Verdana"/>
                <a:cs typeface="Verdana"/>
              </a:rPr>
              <a:t>of</a:t>
            </a:r>
            <a:r>
              <a:rPr sz="1400" b="0" spc="-140" dirty="0">
                <a:solidFill>
                  <a:srgbClr val="124F5C"/>
                </a:solidFill>
                <a:latin typeface="Verdana"/>
                <a:cs typeface="Verdana"/>
              </a:rPr>
              <a:t> </a:t>
            </a:r>
            <a:r>
              <a:rPr sz="1400" b="0" spc="15" dirty="0">
                <a:solidFill>
                  <a:srgbClr val="124F5C"/>
                </a:solidFill>
                <a:latin typeface="Verdana"/>
                <a:cs typeface="Verdana"/>
              </a:rPr>
              <a:t>three</a:t>
            </a:r>
            <a:r>
              <a:rPr sz="1400" b="0" spc="-135" dirty="0">
                <a:solidFill>
                  <a:srgbClr val="124F5C"/>
                </a:solidFill>
                <a:latin typeface="Verdana"/>
                <a:cs typeface="Verdana"/>
              </a:rPr>
              <a:t> </a:t>
            </a:r>
            <a:r>
              <a:rPr sz="1400" b="0" spc="-20" dirty="0">
                <a:solidFill>
                  <a:srgbClr val="124F5C"/>
                </a:solidFill>
                <a:latin typeface="Verdana"/>
                <a:cs typeface="Verdana"/>
              </a:rPr>
              <a:t>csv</a:t>
            </a:r>
            <a:r>
              <a:rPr sz="1400" b="0" spc="-130" dirty="0">
                <a:solidFill>
                  <a:srgbClr val="124F5C"/>
                </a:solidFill>
                <a:latin typeface="Verdana"/>
                <a:cs typeface="Verdana"/>
              </a:rPr>
              <a:t> </a:t>
            </a:r>
            <a:r>
              <a:rPr sz="1400" b="0" spc="-110" dirty="0">
                <a:solidFill>
                  <a:srgbClr val="124F5C"/>
                </a:solidFill>
                <a:latin typeface="Verdana"/>
                <a:cs typeface="Verdana"/>
              </a:rPr>
              <a:t>files::</a:t>
            </a:r>
            <a:r>
              <a:rPr sz="1400" b="0" spc="-125" dirty="0">
                <a:solidFill>
                  <a:srgbClr val="124F5C"/>
                </a:solidFill>
                <a:latin typeface="Verdana"/>
                <a:cs typeface="Verdana"/>
              </a:rPr>
              <a:t> </a:t>
            </a:r>
            <a:r>
              <a:rPr sz="1400" b="0" spc="-40" dirty="0">
                <a:solidFill>
                  <a:srgbClr val="124F5C"/>
                </a:solidFill>
                <a:latin typeface="Verdana"/>
                <a:cs typeface="Verdana"/>
              </a:rPr>
              <a:t>User,</a:t>
            </a:r>
            <a:r>
              <a:rPr sz="1400" b="0" spc="-140" dirty="0">
                <a:solidFill>
                  <a:srgbClr val="124F5C"/>
                </a:solidFill>
                <a:latin typeface="Verdana"/>
                <a:cs typeface="Verdana"/>
              </a:rPr>
              <a:t> </a:t>
            </a:r>
            <a:r>
              <a:rPr sz="1400" b="0" spc="-30" dirty="0">
                <a:solidFill>
                  <a:srgbClr val="124F5C"/>
                </a:solidFill>
                <a:latin typeface="Verdana"/>
                <a:cs typeface="Verdana"/>
              </a:rPr>
              <a:t>Books,</a:t>
            </a:r>
            <a:r>
              <a:rPr sz="1400" b="0" spc="-140" dirty="0">
                <a:solidFill>
                  <a:srgbClr val="124F5C"/>
                </a:solidFill>
                <a:latin typeface="Verdana"/>
                <a:cs typeface="Verdana"/>
              </a:rPr>
              <a:t> </a:t>
            </a:r>
            <a:r>
              <a:rPr sz="1400" b="0" dirty="0">
                <a:solidFill>
                  <a:srgbClr val="124F5C"/>
                </a:solidFill>
                <a:latin typeface="Verdana"/>
                <a:cs typeface="Verdana"/>
              </a:rPr>
              <a:t>Ratings</a:t>
            </a:r>
            <a:endParaRPr sz="1400" dirty="0">
              <a:latin typeface="Verdana"/>
              <a:cs typeface="Verdana"/>
            </a:endParaRPr>
          </a:p>
        </p:txBody>
      </p:sp>
      <p:sp>
        <p:nvSpPr>
          <p:cNvPr id="3" name="object 3"/>
          <p:cNvSpPr txBox="1"/>
          <p:nvPr/>
        </p:nvSpPr>
        <p:spPr>
          <a:xfrm>
            <a:off x="483514" y="1037310"/>
            <a:ext cx="6284595" cy="1022075"/>
          </a:xfrm>
          <a:prstGeom prst="rect">
            <a:avLst/>
          </a:prstGeom>
        </p:spPr>
        <p:txBody>
          <a:bodyPr vert="horz" wrap="square" lIns="0" tIns="44450" rIns="0" bIns="0" rtlCol="0">
            <a:spAutoFit/>
          </a:bodyPr>
          <a:lstStyle/>
          <a:p>
            <a:pPr marL="12700">
              <a:lnSpc>
                <a:spcPct val="100000"/>
              </a:lnSpc>
              <a:spcBef>
                <a:spcPts val="350"/>
              </a:spcBef>
            </a:pPr>
            <a:r>
              <a:rPr sz="1400" spc="-30" dirty="0">
                <a:solidFill>
                  <a:srgbClr val="124F5C"/>
                </a:solidFill>
                <a:latin typeface="Verdana"/>
                <a:cs typeface="Verdana"/>
              </a:rPr>
              <a:t>Users_dataset.</a:t>
            </a:r>
            <a:endParaRPr sz="1400" dirty="0">
              <a:latin typeface="Verdana"/>
              <a:cs typeface="Verdana"/>
            </a:endParaRPr>
          </a:p>
          <a:p>
            <a:pPr marL="376555" indent="-317500">
              <a:lnSpc>
                <a:spcPct val="100000"/>
              </a:lnSpc>
              <a:spcBef>
                <a:spcPts val="250"/>
              </a:spcBef>
              <a:buFont typeface="Times New Roman"/>
              <a:buChar char="●"/>
              <a:tabLst>
                <a:tab pos="376555" algn="l"/>
                <a:tab pos="377190" algn="l"/>
              </a:tabLst>
            </a:pPr>
            <a:r>
              <a:rPr sz="1400" spc="15" dirty="0">
                <a:solidFill>
                  <a:srgbClr val="124F5C"/>
                </a:solidFill>
                <a:latin typeface="Verdana"/>
                <a:cs typeface="Verdana"/>
              </a:rPr>
              <a:t>Use</a:t>
            </a:r>
            <a:r>
              <a:rPr sz="1400" spc="-35" dirty="0">
                <a:solidFill>
                  <a:srgbClr val="124F5C"/>
                </a:solidFill>
                <a:latin typeface="Verdana"/>
                <a:cs typeface="Verdana"/>
              </a:rPr>
              <a:t>r</a:t>
            </a:r>
            <a:r>
              <a:rPr sz="1400" spc="-100" dirty="0">
                <a:solidFill>
                  <a:srgbClr val="124F5C"/>
                </a:solidFill>
                <a:latin typeface="Verdana"/>
                <a:cs typeface="Verdana"/>
              </a:rPr>
              <a:t>-</a:t>
            </a:r>
            <a:r>
              <a:rPr sz="1400" spc="-45" dirty="0">
                <a:solidFill>
                  <a:srgbClr val="124F5C"/>
                </a:solidFill>
                <a:latin typeface="Verdana"/>
                <a:cs typeface="Verdana"/>
              </a:rPr>
              <a:t>ID</a:t>
            </a:r>
            <a:r>
              <a:rPr sz="1400" spc="-135" dirty="0">
                <a:solidFill>
                  <a:srgbClr val="124F5C"/>
                </a:solidFill>
                <a:latin typeface="Verdana"/>
                <a:cs typeface="Verdana"/>
              </a:rPr>
              <a:t> </a:t>
            </a:r>
            <a:r>
              <a:rPr sz="1400" spc="-175" dirty="0">
                <a:solidFill>
                  <a:srgbClr val="124F5C"/>
                </a:solidFill>
                <a:latin typeface="Verdana"/>
                <a:cs typeface="Verdana"/>
              </a:rPr>
              <a:t>(</a:t>
            </a:r>
            <a:r>
              <a:rPr sz="1400" spc="45" dirty="0">
                <a:solidFill>
                  <a:srgbClr val="124F5C"/>
                </a:solidFill>
                <a:latin typeface="Verdana"/>
                <a:cs typeface="Verdana"/>
              </a:rPr>
              <a:t>un</a:t>
            </a:r>
            <a:r>
              <a:rPr sz="1400" spc="10" dirty="0">
                <a:solidFill>
                  <a:srgbClr val="124F5C"/>
                </a:solidFill>
                <a:latin typeface="Verdana"/>
                <a:cs typeface="Verdana"/>
              </a:rPr>
              <a:t>i</a:t>
            </a:r>
            <a:r>
              <a:rPr sz="1400" spc="50" dirty="0">
                <a:solidFill>
                  <a:srgbClr val="124F5C"/>
                </a:solidFill>
                <a:latin typeface="Verdana"/>
                <a:cs typeface="Verdana"/>
              </a:rPr>
              <a:t>que</a:t>
            </a:r>
            <a:r>
              <a:rPr sz="1400" spc="-155" dirty="0">
                <a:solidFill>
                  <a:srgbClr val="124F5C"/>
                </a:solidFill>
                <a:latin typeface="Verdana"/>
                <a:cs typeface="Verdana"/>
              </a:rPr>
              <a:t> </a:t>
            </a:r>
            <a:r>
              <a:rPr sz="1400" spc="-10" dirty="0">
                <a:solidFill>
                  <a:srgbClr val="124F5C"/>
                </a:solidFill>
                <a:latin typeface="Verdana"/>
                <a:cs typeface="Verdana"/>
              </a:rPr>
              <a:t>for</a:t>
            </a:r>
            <a:r>
              <a:rPr sz="1400" spc="-135" dirty="0">
                <a:solidFill>
                  <a:srgbClr val="124F5C"/>
                </a:solidFill>
                <a:latin typeface="Verdana"/>
                <a:cs typeface="Verdana"/>
              </a:rPr>
              <a:t> </a:t>
            </a:r>
            <a:r>
              <a:rPr sz="1400" spc="20" dirty="0">
                <a:solidFill>
                  <a:srgbClr val="124F5C"/>
                </a:solidFill>
                <a:latin typeface="Verdana"/>
                <a:cs typeface="Verdana"/>
              </a:rPr>
              <a:t>eac</a:t>
            </a:r>
            <a:r>
              <a:rPr sz="1400" spc="60" dirty="0">
                <a:solidFill>
                  <a:srgbClr val="124F5C"/>
                </a:solidFill>
                <a:latin typeface="Verdana"/>
                <a:cs typeface="Verdana"/>
              </a:rPr>
              <a:t>h</a:t>
            </a:r>
            <a:r>
              <a:rPr sz="1400" spc="-135" dirty="0">
                <a:solidFill>
                  <a:srgbClr val="124F5C"/>
                </a:solidFill>
                <a:latin typeface="Verdana"/>
                <a:cs typeface="Verdana"/>
              </a:rPr>
              <a:t> </a:t>
            </a:r>
            <a:r>
              <a:rPr sz="1400" spc="10" dirty="0">
                <a:solidFill>
                  <a:srgbClr val="124F5C"/>
                </a:solidFill>
                <a:latin typeface="Verdana"/>
                <a:cs typeface="Verdana"/>
              </a:rPr>
              <a:t>use</a:t>
            </a:r>
            <a:r>
              <a:rPr sz="1400" spc="-105" dirty="0">
                <a:solidFill>
                  <a:srgbClr val="124F5C"/>
                </a:solidFill>
                <a:latin typeface="Verdana"/>
                <a:cs typeface="Verdana"/>
              </a:rPr>
              <a:t>r)</a:t>
            </a:r>
            <a:endParaRPr sz="1400" dirty="0">
              <a:latin typeface="Verdana"/>
              <a:cs typeface="Verdana"/>
            </a:endParaRPr>
          </a:p>
          <a:p>
            <a:pPr marL="376555" indent="-317500">
              <a:lnSpc>
                <a:spcPct val="100000"/>
              </a:lnSpc>
              <a:spcBef>
                <a:spcPts val="254"/>
              </a:spcBef>
              <a:buFont typeface="Times New Roman"/>
              <a:buChar char="●"/>
              <a:tabLst>
                <a:tab pos="376555" algn="l"/>
                <a:tab pos="377190" algn="l"/>
              </a:tabLst>
            </a:pPr>
            <a:r>
              <a:rPr sz="1400" spc="25" dirty="0">
                <a:solidFill>
                  <a:srgbClr val="124F5C"/>
                </a:solidFill>
                <a:latin typeface="Verdana"/>
                <a:cs typeface="Verdana"/>
              </a:rPr>
              <a:t>Location</a:t>
            </a:r>
            <a:r>
              <a:rPr sz="1400" spc="-155" dirty="0">
                <a:solidFill>
                  <a:srgbClr val="124F5C"/>
                </a:solidFill>
                <a:latin typeface="Verdana"/>
                <a:cs typeface="Verdana"/>
              </a:rPr>
              <a:t> </a:t>
            </a:r>
            <a:r>
              <a:rPr sz="1400" spc="-5" dirty="0">
                <a:solidFill>
                  <a:srgbClr val="124F5C"/>
                </a:solidFill>
                <a:latin typeface="Verdana"/>
                <a:cs typeface="Verdana"/>
              </a:rPr>
              <a:t>(contains</a:t>
            </a:r>
            <a:r>
              <a:rPr sz="1400" spc="-145" dirty="0">
                <a:solidFill>
                  <a:srgbClr val="124F5C"/>
                </a:solidFill>
                <a:latin typeface="Verdana"/>
                <a:cs typeface="Verdana"/>
              </a:rPr>
              <a:t> </a:t>
            </a:r>
            <a:r>
              <a:rPr sz="1400" spc="-45" dirty="0">
                <a:solidFill>
                  <a:srgbClr val="124F5C"/>
                </a:solidFill>
                <a:latin typeface="Verdana"/>
                <a:cs typeface="Verdana"/>
              </a:rPr>
              <a:t>city,</a:t>
            </a:r>
            <a:r>
              <a:rPr sz="1400" spc="-125" dirty="0">
                <a:solidFill>
                  <a:srgbClr val="124F5C"/>
                </a:solidFill>
                <a:latin typeface="Verdana"/>
                <a:cs typeface="Verdana"/>
              </a:rPr>
              <a:t> </a:t>
            </a:r>
            <a:r>
              <a:rPr sz="1400" dirty="0">
                <a:solidFill>
                  <a:srgbClr val="124F5C"/>
                </a:solidFill>
                <a:latin typeface="Verdana"/>
                <a:cs typeface="Verdana"/>
              </a:rPr>
              <a:t>state</a:t>
            </a:r>
            <a:r>
              <a:rPr sz="1400" spc="-150" dirty="0">
                <a:solidFill>
                  <a:srgbClr val="124F5C"/>
                </a:solidFill>
                <a:latin typeface="Verdana"/>
                <a:cs typeface="Verdana"/>
              </a:rPr>
              <a:t> </a:t>
            </a:r>
            <a:r>
              <a:rPr sz="1400" spc="40" dirty="0">
                <a:solidFill>
                  <a:srgbClr val="124F5C"/>
                </a:solidFill>
                <a:latin typeface="Verdana"/>
                <a:cs typeface="Verdana"/>
              </a:rPr>
              <a:t>and</a:t>
            </a:r>
            <a:r>
              <a:rPr sz="1400" spc="-135" dirty="0">
                <a:solidFill>
                  <a:srgbClr val="124F5C"/>
                </a:solidFill>
                <a:latin typeface="Verdana"/>
                <a:cs typeface="Verdana"/>
              </a:rPr>
              <a:t> </a:t>
            </a:r>
            <a:r>
              <a:rPr sz="1400" spc="15" dirty="0">
                <a:solidFill>
                  <a:srgbClr val="124F5C"/>
                </a:solidFill>
                <a:latin typeface="Verdana"/>
                <a:cs typeface="Verdana"/>
              </a:rPr>
              <a:t>country</a:t>
            </a:r>
            <a:r>
              <a:rPr sz="1400" spc="-155" dirty="0">
                <a:solidFill>
                  <a:srgbClr val="124F5C"/>
                </a:solidFill>
                <a:latin typeface="Verdana"/>
                <a:cs typeface="Verdana"/>
              </a:rPr>
              <a:t> </a:t>
            </a:r>
            <a:r>
              <a:rPr sz="1400" spc="10" dirty="0">
                <a:solidFill>
                  <a:srgbClr val="124F5C"/>
                </a:solidFill>
                <a:latin typeface="Verdana"/>
                <a:cs typeface="Verdana"/>
              </a:rPr>
              <a:t>separated</a:t>
            </a:r>
            <a:r>
              <a:rPr sz="1400" spc="-145" dirty="0">
                <a:solidFill>
                  <a:srgbClr val="124F5C"/>
                </a:solidFill>
                <a:latin typeface="Verdana"/>
                <a:cs typeface="Verdana"/>
              </a:rPr>
              <a:t> </a:t>
            </a:r>
            <a:r>
              <a:rPr sz="1400" spc="5" dirty="0">
                <a:solidFill>
                  <a:srgbClr val="124F5C"/>
                </a:solidFill>
                <a:latin typeface="Verdana"/>
                <a:cs typeface="Verdana"/>
              </a:rPr>
              <a:t>by</a:t>
            </a:r>
            <a:r>
              <a:rPr sz="1400" spc="-130" dirty="0">
                <a:solidFill>
                  <a:srgbClr val="124F5C"/>
                </a:solidFill>
                <a:latin typeface="Verdana"/>
                <a:cs typeface="Verdana"/>
              </a:rPr>
              <a:t> </a:t>
            </a:r>
            <a:r>
              <a:rPr sz="1400" spc="10" dirty="0">
                <a:solidFill>
                  <a:srgbClr val="124F5C"/>
                </a:solidFill>
                <a:latin typeface="Verdana"/>
                <a:cs typeface="Verdana"/>
              </a:rPr>
              <a:t>commas</a:t>
            </a:r>
            <a:endParaRPr lang="en-US" sz="1400" spc="10" dirty="0">
              <a:solidFill>
                <a:srgbClr val="124F5C"/>
              </a:solidFill>
              <a:latin typeface="Verdana"/>
              <a:cs typeface="Verdana"/>
            </a:endParaRPr>
          </a:p>
          <a:p>
            <a:pPr marL="376555" indent="-317500">
              <a:lnSpc>
                <a:spcPct val="100000"/>
              </a:lnSpc>
              <a:spcBef>
                <a:spcPts val="254"/>
              </a:spcBef>
              <a:buFont typeface="Times New Roman"/>
              <a:buChar char="●"/>
              <a:tabLst>
                <a:tab pos="376555" algn="l"/>
                <a:tab pos="377190" algn="l"/>
              </a:tabLst>
            </a:pPr>
            <a:r>
              <a:rPr sz="1400" spc="75" dirty="0">
                <a:solidFill>
                  <a:srgbClr val="124F5C"/>
                </a:solidFill>
                <a:latin typeface="Verdana"/>
                <a:cs typeface="Verdana"/>
              </a:rPr>
              <a:t>A</a:t>
            </a:r>
            <a:r>
              <a:rPr sz="1400" spc="55" dirty="0">
                <a:solidFill>
                  <a:srgbClr val="124F5C"/>
                </a:solidFill>
                <a:latin typeface="Verdana"/>
                <a:cs typeface="Verdana"/>
              </a:rPr>
              <a:t>g</a:t>
            </a:r>
            <a:r>
              <a:rPr sz="1400" spc="15" dirty="0">
                <a:solidFill>
                  <a:srgbClr val="124F5C"/>
                </a:solidFill>
                <a:latin typeface="Verdana"/>
                <a:cs typeface="Verdana"/>
              </a:rPr>
              <a:t>e</a:t>
            </a:r>
            <a:r>
              <a:rPr lang="en-US" sz="1400" spc="15" dirty="0">
                <a:solidFill>
                  <a:srgbClr val="124F5C"/>
                </a:solidFill>
                <a:latin typeface="Verdana"/>
                <a:cs typeface="Verdana"/>
              </a:rPr>
              <a:t>                                      </a:t>
            </a:r>
            <a:r>
              <a:rPr sz="1400" dirty="0">
                <a:solidFill>
                  <a:srgbClr val="124F5C"/>
                </a:solidFill>
                <a:latin typeface="Verdana"/>
                <a:cs typeface="Verdana"/>
              </a:rPr>
              <a:t>	</a:t>
            </a:r>
            <a:r>
              <a:rPr sz="1400" spc="-15" dirty="0">
                <a:solidFill>
                  <a:srgbClr val="124F5C"/>
                </a:solidFill>
                <a:latin typeface="Verdana"/>
                <a:cs typeface="Verdana"/>
              </a:rPr>
              <a:t>S</a:t>
            </a:r>
            <a:r>
              <a:rPr sz="1400" spc="-25" dirty="0">
                <a:solidFill>
                  <a:srgbClr val="124F5C"/>
                </a:solidFill>
                <a:latin typeface="Verdana"/>
                <a:cs typeface="Verdana"/>
              </a:rPr>
              <a:t>h</a:t>
            </a:r>
            <a:r>
              <a:rPr sz="1400" spc="30" dirty="0">
                <a:solidFill>
                  <a:srgbClr val="124F5C"/>
                </a:solidFill>
                <a:latin typeface="Verdana"/>
                <a:cs typeface="Verdana"/>
              </a:rPr>
              <a:t>a</a:t>
            </a:r>
            <a:r>
              <a:rPr sz="1400" spc="25" dirty="0">
                <a:solidFill>
                  <a:srgbClr val="124F5C"/>
                </a:solidFill>
                <a:latin typeface="Verdana"/>
                <a:cs typeface="Verdana"/>
              </a:rPr>
              <a:t>p</a:t>
            </a:r>
            <a:r>
              <a:rPr sz="1400" spc="15" dirty="0">
                <a:solidFill>
                  <a:srgbClr val="124F5C"/>
                </a:solidFill>
                <a:latin typeface="Verdana"/>
                <a:cs typeface="Verdana"/>
              </a:rPr>
              <a:t>e</a:t>
            </a:r>
            <a:r>
              <a:rPr sz="1400" spc="-130" dirty="0">
                <a:solidFill>
                  <a:srgbClr val="124F5C"/>
                </a:solidFill>
                <a:latin typeface="Verdana"/>
                <a:cs typeface="Verdana"/>
              </a:rPr>
              <a:t> </a:t>
            </a:r>
            <a:r>
              <a:rPr sz="1400" spc="20" dirty="0">
                <a:solidFill>
                  <a:srgbClr val="124F5C"/>
                </a:solidFill>
                <a:latin typeface="Verdana"/>
                <a:cs typeface="Verdana"/>
              </a:rPr>
              <a:t>o</a:t>
            </a:r>
            <a:r>
              <a:rPr sz="1400" spc="-20" dirty="0">
                <a:solidFill>
                  <a:srgbClr val="124F5C"/>
                </a:solidFill>
                <a:latin typeface="Verdana"/>
                <a:cs typeface="Verdana"/>
              </a:rPr>
              <a:t>f</a:t>
            </a:r>
            <a:r>
              <a:rPr sz="1400" spc="-145" dirty="0">
                <a:solidFill>
                  <a:srgbClr val="124F5C"/>
                </a:solidFill>
                <a:latin typeface="Verdana"/>
                <a:cs typeface="Verdana"/>
              </a:rPr>
              <a:t> </a:t>
            </a:r>
            <a:r>
              <a:rPr sz="1400" spc="30" dirty="0">
                <a:solidFill>
                  <a:srgbClr val="124F5C"/>
                </a:solidFill>
                <a:latin typeface="Verdana"/>
                <a:cs typeface="Verdana"/>
              </a:rPr>
              <a:t>Dat</a:t>
            </a:r>
            <a:r>
              <a:rPr sz="1400" spc="-30" dirty="0">
                <a:solidFill>
                  <a:srgbClr val="124F5C"/>
                </a:solidFill>
                <a:latin typeface="Verdana"/>
                <a:cs typeface="Verdana"/>
              </a:rPr>
              <a:t>a</a:t>
            </a:r>
            <a:r>
              <a:rPr sz="1400" spc="-35" dirty="0">
                <a:solidFill>
                  <a:srgbClr val="124F5C"/>
                </a:solidFill>
                <a:latin typeface="Verdana"/>
                <a:cs typeface="Verdana"/>
              </a:rPr>
              <a:t>s</a:t>
            </a:r>
            <a:r>
              <a:rPr sz="1400" spc="15" dirty="0">
                <a:solidFill>
                  <a:srgbClr val="124F5C"/>
                </a:solidFill>
                <a:latin typeface="Verdana"/>
                <a:cs typeface="Verdana"/>
              </a:rPr>
              <a:t>et</a:t>
            </a:r>
            <a:r>
              <a:rPr sz="1400" spc="-150" dirty="0">
                <a:solidFill>
                  <a:srgbClr val="124F5C"/>
                </a:solidFill>
                <a:latin typeface="Verdana"/>
                <a:cs typeface="Verdana"/>
              </a:rPr>
              <a:t> </a:t>
            </a:r>
            <a:r>
              <a:rPr lang="en-IN" sz="1400" spc="-100" dirty="0">
                <a:solidFill>
                  <a:srgbClr val="124F5C"/>
                </a:solidFill>
                <a:latin typeface="Verdana"/>
                <a:cs typeface="Verdana"/>
              </a:rPr>
              <a:t>–</a:t>
            </a:r>
            <a:r>
              <a:rPr sz="1400" spc="-130" dirty="0">
                <a:solidFill>
                  <a:srgbClr val="124F5C"/>
                </a:solidFill>
                <a:latin typeface="Verdana"/>
                <a:cs typeface="Verdana"/>
              </a:rPr>
              <a:t> </a:t>
            </a:r>
            <a:r>
              <a:rPr lang="en-US" sz="1400" spc="-130" dirty="0">
                <a:solidFill>
                  <a:srgbClr val="124F5C"/>
                </a:solidFill>
                <a:latin typeface="Verdana"/>
                <a:cs typeface="Verdana"/>
              </a:rPr>
              <a:t>(278858</a:t>
            </a:r>
            <a:r>
              <a:rPr lang="en-IN" sz="1400" spc="-175" dirty="0">
                <a:solidFill>
                  <a:srgbClr val="212121"/>
                </a:solidFill>
                <a:latin typeface="Courier New" panose="02070309020205020404" pitchFamily="49" charset="0"/>
                <a:cs typeface="Verdana"/>
              </a:rPr>
              <a:t>,</a:t>
            </a:r>
            <a:r>
              <a:rPr sz="1400" spc="-155" dirty="0">
                <a:solidFill>
                  <a:srgbClr val="124F5C"/>
                </a:solidFill>
                <a:latin typeface="Verdana"/>
                <a:cs typeface="Verdana"/>
              </a:rPr>
              <a:t> </a:t>
            </a:r>
            <a:r>
              <a:rPr lang="en-US" sz="1400" spc="-135" dirty="0">
                <a:solidFill>
                  <a:srgbClr val="124F5C"/>
                </a:solidFill>
                <a:latin typeface="Verdana"/>
                <a:cs typeface="Verdana"/>
              </a:rPr>
              <a:t>3</a:t>
            </a:r>
            <a:r>
              <a:rPr sz="1400" spc="-135" dirty="0">
                <a:solidFill>
                  <a:srgbClr val="124F5C"/>
                </a:solidFill>
                <a:latin typeface="Verdana"/>
                <a:cs typeface="Verdana"/>
              </a:rPr>
              <a:t>)</a:t>
            </a:r>
            <a:endParaRPr sz="1400" dirty="0">
              <a:latin typeface="Verdana"/>
              <a:cs typeface="Verdana"/>
            </a:endParaRPr>
          </a:p>
        </p:txBody>
      </p:sp>
      <p:sp>
        <p:nvSpPr>
          <p:cNvPr id="4" name="object 4"/>
          <p:cNvSpPr txBox="1"/>
          <p:nvPr/>
        </p:nvSpPr>
        <p:spPr>
          <a:xfrm>
            <a:off x="436270" y="2267559"/>
            <a:ext cx="2940685" cy="1497965"/>
          </a:xfrm>
          <a:prstGeom prst="rect">
            <a:avLst/>
          </a:prstGeom>
        </p:spPr>
        <p:txBody>
          <a:bodyPr vert="horz" wrap="square" lIns="0" tIns="44450" rIns="0" bIns="0" rtlCol="0">
            <a:spAutoFit/>
          </a:bodyPr>
          <a:lstStyle/>
          <a:p>
            <a:pPr marL="12700">
              <a:lnSpc>
                <a:spcPct val="100000"/>
              </a:lnSpc>
              <a:spcBef>
                <a:spcPts val="350"/>
              </a:spcBef>
            </a:pPr>
            <a:r>
              <a:rPr sz="1400" spc="-20" dirty="0">
                <a:solidFill>
                  <a:srgbClr val="124F5C"/>
                </a:solidFill>
                <a:latin typeface="Verdana"/>
                <a:cs typeface="Verdana"/>
              </a:rPr>
              <a:t>Books_dataset.</a:t>
            </a:r>
            <a:endParaRPr sz="1400">
              <a:latin typeface="Verdana"/>
              <a:cs typeface="Verdana"/>
            </a:endParaRPr>
          </a:p>
          <a:p>
            <a:pPr marL="424180" indent="-317500">
              <a:lnSpc>
                <a:spcPct val="100000"/>
              </a:lnSpc>
              <a:spcBef>
                <a:spcPts val="250"/>
              </a:spcBef>
              <a:buFont typeface="Times New Roman"/>
              <a:buChar char="●"/>
              <a:tabLst>
                <a:tab pos="423545" algn="l"/>
                <a:tab pos="424180" algn="l"/>
              </a:tabLst>
            </a:pPr>
            <a:r>
              <a:rPr sz="1400" spc="-50" dirty="0">
                <a:solidFill>
                  <a:srgbClr val="124F5C"/>
                </a:solidFill>
                <a:latin typeface="Verdana"/>
                <a:cs typeface="Verdana"/>
              </a:rPr>
              <a:t>IS</a:t>
            </a:r>
            <a:r>
              <a:rPr sz="1400" spc="-75" dirty="0">
                <a:solidFill>
                  <a:srgbClr val="124F5C"/>
                </a:solidFill>
                <a:latin typeface="Verdana"/>
                <a:cs typeface="Verdana"/>
              </a:rPr>
              <a:t>B</a:t>
            </a:r>
            <a:r>
              <a:rPr sz="1400" spc="90" dirty="0">
                <a:solidFill>
                  <a:srgbClr val="124F5C"/>
                </a:solidFill>
                <a:latin typeface="Verdana"/>
                <a:cs typeface="Verdana"/>
              </a:rPr>
              <a:t>N</a:t>
            </a:r>
            <a:r>
              <a:rPr sz="1400" spc="-135" dirty="0">
                <a:solidFill>
                  <a:srgbClr val="124F5C"/>
                </a:solidFill>
                <a:latin typeface="Verdana"/>
                <a:cs typeface="Verdana"/>
              </a:rPr>
              <a:t> </a:t>
            </a:r>
            <a:r>
              <a:rPr sz="1400" spc="-175" dirty="0">
                <a:solidFill>
                  <a:srgbClr val="124F5C"/>
                </a:solidFill>
                <a:latin typeface="Verdana"/>
                <a:cs typeface="Verdana"/>
              </a:rPr>
              <a:t>(</a:t>
            </a:r>
            <a:r>
              <a:rPr sz="1400" spc="45" dirty="0">
                <a:solidFill>
                  <a:srgbClr val="124F5C"/>
                </a:solidFill>
                <a:latin typeface="Verdana"/>
                <a:cs typeface="Verdana"/>
              </a:rPr>
              <a:t>un</a:t>
            </a:r>
            <a:r>
              <a:rPr sz="1400" spc="10" dirty="0">
                <a:solidFill>
                  <a:srgbClr val="124F5C"/>
                </a:solidFill>
                <a:latin typeface="Verdana"/>
                <a:cs typeface="Verdana"/>
              </a:rPr>
              <a:t>i</a:t>
            </a:r>
            <a:r>
              <a:rPr sz="1400" spc="50" dirty="0">
                <a:solidFill>
                  <a:srgbClr val="124F5C"/>
                </a:solidFill>
                <a:latin typeface="Verdana"/>
                <a:cs typeface="Verdana"/>
              </a:rPr>
              <a:t>que</a:t>
            </a:r>
            <a:r>
              <a:rPr sz="1400" spc="-155" dirty="0">
                <a:solidFill>
                  <a:srgbClr val="124F5C"/>
                </a:solidFill>
                <a:latin typeface="Verdana"/>
                <a:cs typeface="Verdana"/>
              </a:rPr>
              <a:t> </a:t>
            </a:r>
            <a:r>
              <a:rPr sz="1400" spc="-10" dirty="0">
                <a:solidFill>
                  <a:srgbClr val="124F5C"/>
                </a:solidFill>
                <a:latin typeface="Verdana"/>
                <a:cs typeface="Verdana"/>
              </a:rPr>
              <a:t>for</a:t>
            </a:r>
            <a:r>
              <a:rPr sz="1400" spc="-135" dirty="0">
                <a:solidFill>
                  <a:srgbClr val="124F5C"/>
                </a:solidFill>
                <a:latin typeface="Verdana"/>
                <a:cs typeface="Verdana"/>
              </a:rPr>
              <a:t> </a:t>
            </a:r>
            <a:r>
              <a:rPr sz="1400" spc="20" dirty="0">
                <a:solidFill>
                  <a:srgbClr val="124F5C"/>
                </a:solidFill>
                <a:latin typeface="Verdana"/>
                <a:cs typeface="Verdana"/>
              </a:rPr>
              <a:t>eac</a:t>
            </a:r>
            <a:r>
              <a:rPr sz="1400" spc="60" dirty="0">
                <a:solidFill>
                  <a:srgbClr val="124F5C"/>
                </a:solidFill>
                <a:latin typeface="Verdana"/>
                <a:cs typeface="Verdana"/>
              </a:rPr>
              <a:t>h</a:t>
            </a:r>
            <a:r>
              <a:rPr sz="1400" spc="-150" dirty="0">
                <a:solidFill>
                  <a:srgbClr val="124F5C"/>
                </a:solidFill>
                <a:latin typeface="Verdana"/>
                <a:cs typeface="Verdana"/>
              </a:rPr>
              <a:t> </a:t>
            </a:r>
            <a:r>
              <a:rPr sz="1400" spc="55" dirty="0">
                <a:solidFill>
                  <a:srgbClr val="124F5C"/>
                </a:solidFill>
                <a:latin typeface="Verdana"/>
                <a:cs typeface="Verdana"/>
              </a:rPr>
              <a:t>b</a:t>
            </a:r>
            <a:r>
              <a:rPr sz="1400" spc="40" dirty="0">
                <a:solidFill>
                  <a:srgbClr val="124F5C"/>
                </a:solidFill>
                <a:latin typeface="Verdana"/>
                <a:cs typeface="Verdana"/>
              </a:rPr>
              <a:t>o</a:t>
            </a:r>
            <a:r>
              <a:rPr sz="1400" spc="25" dirty="0">
                <a:solidFill>
                  <a:srgbClr val="124F5C"/>
                </a:solidFill>
                <a:latin typeface="Verdana"/>
                <a:cs typeface="Verdana"/>
              </a:rPr>
              <a:t>o</a:t>
            </a:r>
            <a:r>
              <a:rPr sz="1400" spc="-80" dirty="0">
                <a:solidFill>
                  <a:srgbClr val="124F5C"/>
                </a:solidFill>
                <a:latin typeface="Verdana"/>
                <a:cs typeface="Verdana"/>
              </a:rPr>
              <a:t>k)</a:t>
            </a:r>
            <a:endParaRPr sz="1400">
              <a:latin typeface="Verdana"/>
              <a:cs typeface="Verdana"/>
            </a:endParaRPr>
          </a:p>
          <a:p>
            <a:pPr marL="424180" indent="-317500">
              <a:lnSpc>
                <a:spcPct val="100000"/>
              </a:lnSpc>
              <a:spcBef>
                <a:spcPts val="254"/>
              </a:spcBef>
              <a:buFont typeface="Times New Roman"/>
              <a:buChar char="●"/>
              <a:tabLst>
                <a:tab pos="423545" algn="l"/>
                <a:tab pos="424180" algn="l"/>
              </a:tabLst>
            </a:pPr>
            <a:r>
              <a:rPr sz="1400" spc="-5" dirty="0">
                <a:solidFill>
                  <a:srgbClr val="124F5C"/>
                </a:solidFill>
                <a:latin typeface="Verdana"/>
                <a:cs typeface="Verdana"/>
              </a:rPr>
              <a:t>Book-Title</a:t>
            </a:r>
            <a:endParaRPr sz="1400">
              <a:latin typeface="Verdana"/>
              <a:cs typeface="Verdana"/>
            </a:endParaRPr>
          </a:p>
          <a:p>
            <a:pPr marL="424180" indent="-317500">
              <a:lnSpc>
                <a:spcPct val="100000"/>
              </a:lnSpc>
              <a:spcBef>
                <a:spcPts val="254"/>
              </a:spcBef>
              <a:buFont typeface="Times New Roman"/>
              <a:buChar char="●"/>
              <a:tabLst>
                <a:tab pos="423545" algn="l"/>
                <a:tab pos="424180" algn="l"/>
              </a:tabLst>
            </a:pPr>
            <a:r>
              <a:rPr sz="1400" spc="20" dirty="0">
                <a:solidFill>
                  <a:srgbClr val="124F5C"/>
                </a:solidFill>
                <a:latin typeface="Verdana"/>
                <a:cs typeface="Verdana"/>
              </a:rPr>
              <a:t>Book-Author</a:t>
            </a:r>
            <a:endParaRPr sz="1400">
              <a:latin typeface="Verdana"/>
              <a:cs typeface="Verdana"/>
            </a:endParaRPr>
          </a:p>
          <a:p>
            <a:pPr marL="424180" indent="-317500">
              <a:lnSpc>
                <a:spcPct val="100000"/>
              </a:lnSpc>
              <a:spcBef>
                <a:spcPts val="250"/>
              </a:spcBef>
              <a:buFont typeface="Times New Roman"/>
              <a:buChar char="●"/>
              <a:tabLst>
                <a:tab pos="423545" algn="l"/>
                <a:tab pos="424180" algn="l"/>
              </a:tabLst>
            </a:pPr>
            <a:r>
              <a:rPr sz="1400" spc="10" dirty="0">
                <a:solidFill>
                  <a:srgbClr val="124F5C"/>
                </a:solidFill>
                <a:latin typeface="Verdana"/>
                <a:cs typeface="Verdana"/>
              </a:rPr>
              <a:t>Year-Of-Publication</a:t>
            </a:r>
            <a:endParaRPr sz="1400">
              <a:latin typeface="Verdana"/>
              <a:cs typeface="Verdana"/>
            </a:endParaRPr>
          </a:p>
          <a:p>
            <a:pPr marL="424180" indent="-317500">
              <a:lnSpc>
                <a:spcPct val="100000"/>
              </a:lnSpc>
              <a:spcBef>
                <a:spcPts val="250"/>
              </a:spcBef>
              <a:buFont typeface="Times New Roman"/>
              <a:buChar char="●"/>
              <a:tabLst>
                <a:tab pos="423545" algn="l"/>
                <a:tab pos="424180" algn="l"/>
              </a:tabLst>
            </a:pPr>
            <a:r>
              <a:rPr sz="1400" spc="25" dirty="0">
                <a:solidFill>
                  <a:srgbClr val="124F5C"/>
                </a:solidFill>
                <a:latin typeface="Verdana"/>
                <a:cs typeface="Verdana"/>
              </a:rPr>
              <a:t>Publisher</a:t>
            </a:r>
            <a:endParaRPr sz="1400">
              <a:latin typeface="Verdana"/>
              <a:cs typeface="Verdana"/>
            </a:endParaRPr>
          </a:p>
        </p:txBody>
      </p:sp>
      <p:sp>
        <p:nvSpPr>
          <p:cNvPr id="5" name="object 5"/>
          <p:cNvSpPr txBox="1"/>
          <p:nvPr/>
        </p:nvSpPr>
        <p:spPr>
          <a:xfrm>
            <a:off x="436270" y="3985056"/>
            <a:ext cx="1507490" cy="762635"/>
          </a:xfrm>
          <a:prstGeom prst="rect">
            <a:avLst/>
          </a:prstGeom>
        </p:spPr>
        <p:txBody>
          <a:bodyPr vert="horz" wrap="square" lIns="0" tIns="44450" rIns="0" bIns="0" rtlCol="0">
            <a:spAutoFit/>
          </a:bodyPr>
          <a:lstStyle/>
          <a:p>
            <a:pPr marL="12700">
              <a:lnSpc>
                <a:spcPct val="100000"/>
              </a:lnSpc>
              <a:spcBef>
                <a:spcPts val="350"/>
              </a:spcBef>
            </a:pPr>
            <a:r>
              <a:rPr sz="1400" spc="-15" dirty="0">
                <a:solidFill>
                  <a:srgbClr val="124F5C"/>
                </a:solidFill>
                <a:latin typeface="Verdana"/>
                <a:cs typeface="Verdana"/>
              </a:rPr>
              <a:t>Ratings_dataset.</a:t>
            </a:r>
            <a:endParaRPr sz="1400">
              <a:latin typeface="Verdana"/>
              <a:cs typeface="Verdana"/>
            </a:endParaRPr>
          </a:p>
          <a:p>
            <a:pPr marL="424180" indent="-317500">
              <a:lnSpc>
                <a:spcPct val="100000"/>
              </a:lnSpc>
              <a:spcBef>
                <a:spcPts val="254"/>
              </a:spcBef>
              <a:buFont typeface="Times New Roman"/>
              <a:buChar char="●"/>
              <a:tabLst>
                <a:tab pos="423545" algn="l"/>
                <a:tab pos="424180" algn="l"/>
              </a:tabLst>
            </a:pPr>
            <a:r>
              <a:rPr sz="1400" spc="-25" dirty="0">
                <a:solidFill>
                  <a:srgbClr val="124F5C"/>
                </a:solidFill>
                <a:latin typeface="Verdana"/>
                <a:cs typeface="Verdana"/>
              </a:rPr>
              <a:t>User-ID</a:t>
            </a:r>
            <a:endParaRPr sz="1400">
              <a:latin typeface="Verdana"/>
              <a:cs typeface="Verdana"/>
            </a:endParaRPr>
          </a:p>
          <a:p>
            <a:pPr marL="424180" indent="-317500">
              <a:lnSpc>
                <a:spcPct val="100000"/>
              </a:lnSpc>
              <a:spcBef>
                <a:spcPts val="254"/>
              </a:spcBef>
              <a:buFont typeface="Times New Roman"/>
              <a:buChar char="●"/>
              <a:tabLst>
                <a:tab pos="423545" algn="l"/>
                <a:tab pos="424180" algn="l"/>
              </a:tabLst>
            </a:pPr>
            <a:r>
              <a:rPr sz="1400" spc="-20" dirty="0">
                <a:solidFill>
                  <a:srgbClr val="124F5C"/>
                </a:solidFill>
                <a:latin typeface="Verdana"/>
                <a:cs typeface="Verdana"/>
              </a:rPr>
              <a:t>ISBN</a:t>
            </a:r>
            <a:endParaRPr sz="1400">
              <a:latin typeface="Verdana"/>
              <a:cs typeface="Verdana"/>
            </a:endParaRPr>
          </a:p>
        </p:txBody>
      </p:sp>
      <p:sp>
        <p:nvSpPr>
          <p:cNvPr id="6" name="object 6"/>
          <p:cNvSpPr txBox="1"/>
          <p:nvPr/>
        </p:nvSpPr>
        <p:spPr>
          <a:xfrm>
            <a:off x="4102734" y="2625953"/>
            <a:ext cx="2936875" cy="1099019"/>
          </a:xfrm>
          <a:prstGeom prst="rect">
            <a:avLst/>
          </a:prstGeom>
        </p:spPr>
        <p:txBody>
          <a:bodyPr vert="horz" wrap="square" lIns="0" tIns="44450" rIns="0" bIns="0" rtlCol="0">
            <a:spAutoFit/>
          </a:bodyPr>
          <a:lstStyle/>
          <a:p>
            <a:pPr marL="329565" indent="-317500">
              <a:lnSpc>
                <a:spcPct val="100000"/>
              </a:lnSpc>
              <a:spcBef>
                <a:spcPts val="350"/>
              </a:spcBef>
              <a:buFont typeface="Times New Roman"/>
              <a:buChar char="●"/>
              <a:tabLst>
                <a:tab pos="329565" algn="l"/>
                <a:tab pos="330200" algn="l"/>
              </a:tabLst>
            </a:pPr>
            <a:r>
              <a:rPr sz="1400" spc="-10" dirty="0">
                <a:solidFill>
                  <a:srgbClr val="124F5C"/>
                </a:solidFill>
                <a:latin typeface="Verdana"/>
                <a:cs typeface="Verdana"/>
              </a:rPr>
              <a:t>Image-URL-S</a:t>
            </a:r>
            <a:endParaRPr sz="1400" dirty="0">
              <a:latin typeface="Verdana"/>
              <a:cs typeface="Verdana"/>
            </a:endParaRPr>
          </a:p>
          <a:p>
            <a:pPr marL="329565" indent="-317500">
              <a:lnSpc>
                <a:spcPct val="100000"/>
              </a:lnSpc>
              <a:spcBef>
                <a:spcPts val="250"/>
              </a:spcBef>
              <a:buFont typeface="Times New Roman"/>
              <a:buChar char="●"/>
              <a:tabLst>
                <a:tab pos="329565" algn="l"/>
                <a:tab pos="330200" algn="l"/>
              </a:tabLst>
            </a:pPr>
            <a:r>
              <a:rPr sz="1400" spc="15" dirty="0">
                <a:solidFill>
                  <a:srgbClr val="124F5C"/>
                </a:solidFill>
                <a:latin typeface="Verdana"/>
                <a:cs typeface="Verdana"/>
              </a:rPr>
              <a:t>Image-URL-M</a:t>
            </a:r>
            <a:endParaRPr sz="1400" dirty="0">
              <a:latin typeface="Verdana"/>
              <a:cs typeface="Verdana"/>
            </a:endParaRPr>
          </a:p>
          <a:p>
            <a:pPr marL="329565" indent="-317500">
              <a:lnSpc>
                <a:spcPct val="100000"/>
              </a:lnSpc>
              <a:spcBef>
                <a:spcPts val="254"/>
              </a:spcBef>
              <a:buFont typeface="Times New Roman"/>
              <a:buChar char="●"/>
              <a:tabLst>
                <a:tab pos="329565" algn="l"/>
                <a:tab pos="330200" algn="l"/>
              </a:tabLst>
            </a:pPr>
            <a:r>
              <a:rPr sz="1400" spc="5" dirty="0">
                <a:solidFill>
                  <a:srgbClr val="124F5C"/>
                </a:solidFill>
                <a:latin typeface="Verdana"/>
                <a:cs typeface="Verdana"/>
              </a:rPr>
              <a:t>Image-URL-L</a:t>
            </a:r>
            <a:endParaRPr sz="1400" dirty="0">
              <a:latin typeface="Verdana"/>
              <a:cs typeface="Verdana"/>
            </a:endParaRPr>
          </a:p>
          <a:p>
            <a:pPr marL="329565" indent="-317500">
              <a:lnSpc>
                <a:spcPct val="100000"/>
              </a:lnSpc>
              <a:spcBef>
                <a:spcPts val="855"/>
              </a:spcBef>
              <a:buFont typeface="Times New Roman"/>
              <a:buChar char="●"/>
              <a:tabLst>
                <a:tab pos="329565" algn="l"/>
                <a:tab pos="330200" algn="l"/>
              </a:tabLst>
            </a:pPr>
            <a:r>
              <a:rPr sz="1400" spc="5" dirty="0">
                <a:solidFill>
                  <a:srgbClr val="124F5C"/>
                </a:solidFill>
                <a:latin typeface="Verdana"/>
                <a:cs typeface="Verdana"/>
              </a:rPr>
              <a:t>Sha</a:t>
            </a:r>
            <a:r>
              <a:rPr sz="1400" spc="-5" dirty="0">
                <a:solidFill>
                  <a:srgbClr val="124F5C"/>
                </a:solidFill>
                <a:latin typeface="Verdana"/>
                <a:cs typeface="Verdana"/>
              </a:rPr>
              <a:t>p</a:t>
            </a:r>
            <a:r>
              <a:rPr sz="1400" spc="10" dirty="0">
                <a:solidFill>
                  <a:srgbClr val="124F5C"/>
                </a:solidFill>
                <a:latin typeface="Verdana"/>
                <a:cs typeface="Verdana"/>
              </a:rPr>
              <a:t>e</a:t>
            </a:r>
            <a:r>
              <a:rPr sz="1400" spc="-125" dirty="0">
                <a:solidFill>
                  <a:srgbClr val="124F5C"/>
                </a:solidFill>
                <a:latin typeface="Verdana"/>
                <a:cs typeface="Verdana"/>
              </a:rPr>
              <a:t> </a:t>
            </a:r>
            <a:r>
              <a:rPr sz="1400" spc="20" dirty="0">
                <a:solidFill>
                  <a:srgbClr val="124F5C"/>
                </a:solidFill>
                <a:latin typeface="Verdana"/>
                <a:cs typeface="Verdana"/>
              </a:rPr>
              <a:t>o</a:t>
            </a:r>
            <a:r>
              <a:rPr sz="1400" spc="-20" dirty="0">
                <a:solidFill>
                  <a:srgbClr val="124F5C"/>
                </a:solidFill>
                <a:latin typeface="Verdana"/>
                <a:cs typeface="Verdana"/>
              </a:rPr>
              <a:t>f</a:t>
            </a:r>
            <a:r>
              <a:rPr sz="1400" spc="-125" dirty="0">
                <a:solidFill>
                  <a:srgbClr val="124F5C"/>
                </a:solidFill>
                <a:latin typeface="Verdana"/>
                <a:cs typeface="Verdana"/>
              </a:rPr>
              <a:t> </a:t>
            </a:r>
            <a:r>
              <a:rPr sz="1400" spc="25" dirty="0">
                <a:solidFill>
                  <a:srgbClr val="124F5C"/>
                </a:solidFill>
                <a:latin typeface="Verdana"/>
                <a:cs typeface="Verdana"/>
              </a:rPr>
              <a:t>Dat</a:t>
            </a:r>
            <a:r>
              <a:rPr sz="1400" spc="-10" dirty="0">
                <a:solidFill>
                  <a:srgbClr val="124F5C"/>
                </a:solidFill>
                <a:latin typeface="Verdana"/>
                <a:cs typeface="Verdana"/>
              </a:rPr>
              <a:t>aset</a:t>
            </a:r>
            <a:r>
              <a:rPr sz="1400" spc="-160" dirty="0">
                <a:solidFill>
                  <a:srgbClr val="124F5C"/>
                </a:solidFill>
                <a:latin typeface="Verdana"/>
                <a:cs typeface="Verdana"/>
              </a:rPr>
              <a:t> </a:t>
            </a:r>
            <a:r>
              <a:rPr sz="1400" spc="-100" dirty="0">
                <a:solidFill>
                  <a:srgbClr val="124F5C"/>
                </a:solidFill>
                <a:latin typeface="Verdana"/>
                <a:cs typeface="Verdana"/>
              </a:rPr>
              <a:t>-</a:t>
            </a:r>
            <a:r>
              <a:rPr sz="1400" spc="-130" dirty="0">
                <a:solidFill>
                  <a:srgbClr val="124F5C"/>
                </a:solidFill>
                <a:latin typeface="Verdana"/>
                <a:cs typeface="Verdana"/>
              </a:rPr>
              <a:t> </a:t>
            </a:r>
            <a:r>
              <a:rPr sz="1400" spc="-175" dirty="0">
                <a:solidFill>
                  <a:srgbClr val="124F5C"/>
                </a:solidFill>
                <a:latin typeface="Verdana"/>
                <a:cs typeface="Verdana"/>
              </a:rPr>
              <a:t>(</a:t>
            </a:r>
            <a:r>
              <a:rPr lang="en-US" sz="1400" spc="-105" dirty="0">
                <a:solidFill>
                  <a:srgbClr val="124F5C"/>
                </a:solidFill>
                <a:latin typeface="Verdana"/>
                <a:cs typeface="Verdana"/>
              </a:rPr>
              <a:t>271360</a:t>
            </a:r>
            <a:r>
              <a:rPr sz="1400" spc="-215" dirty="0">
                <a:solidFill>
                  <a:srgbClr val="124F5C"/>
                </a:solidFill>
                <a:latin typeface="Verdana"/>
                <a:cs typeface="Verdana"/>
              </a:rPr>
              <a:t>,</a:t>
            </a:r>
            <a:r>
              <a:rPr sz="1400" spc="-130" dirty="0">
                <a:solidFill>
                  <a:srgbClr val="124F5C"/>
                </a:solidFill>
                <a:latin typeface="Verdana"/>
                <a:cs typeface="Verdana"/>
              </a:rPr>
              <a:t> </a:t>
            </a:r>
            <a:r>
              <a:rPr sz="1400" spc="5" dirty="0">
                <a:solidFill>
                  <a:srgbClr val="124F5C"/>
                </a:solidFill>
                <a:latin typeface="Verdana"/>
                <a:cs typeface="Verdana"/>
              </a:rPr>
              <a:t>8</a:t>
            </a:r>
            <a:r>
              <a:rPr sz="1400" spc="-175" dirty="0">
                <a:solidFill>
                  <a:srgbClr val="124F5C"/>
                </a:solidFill>
                <a:latin typeface="Verdana"/>
                <a:cs typeface="Verdana"/>
              </a:rPr>
              <a:t>)</a:t>
            </a:r>
            <a:endParaRPr sz="1400" dirty="0">
              <a:latin typeface="Verdana"/>
              <a:cs typeface="Verdana"/>
            </a:endParaRPr>
          </a:p>
        </p:txBody>
      </p:sp>
      <p:sp>
        <p:nvSpPr>
          <p:cNvPr id="7" name="object 7"/>
          <p:cNvSpPr txBox="1"/>
          <p:nvPr/>
        </p:nvSpPr>
        <p:spPr>
          <a:xfrm>
            <a:off x="4102734" y="4315817"/>
            <a:ext cx="3015615" cy="516255"/>
          </a:xfrm>
          <a:prstGeom prst="rect">
            <a:avLst/>
          </a:prstGeom>
        </p:spPr>
        <p:txBody>
          <a:bodyPr vert="horz" wrap="square" lIns="0" tIns="43815" rIns="0" bIns="0" rtlCol="0">
            <a:spAutoFit/>
          </a:bodyPr>
          <a:lstStyle/>
          <a:p>
            <a:pPr marL="329565" indent="-317500">
              <a:lnSpc>
                <a:spcPct val="100000"/>
              </a:lnSpc>
              <a:spcBef>
                <a:spcPts val="345"/>
              </a:spcBef>
              <a:buFont typeface="Times New Roman"/>
              <a:buChar char="●"/>
              <a:tabLst>
                <a:tab pos="329565" algn="l"/>
                <a:tab pos="330200" algn="l"/>
              </a:tabLst>
            </a:pPr>
            <a:r>
              <a:rPr sz="1400" spc="20" dirty="0">
                <a:solidFill>
                  <a:srgbClr val="124F5C"/>
                </a:solidFill>
                <a:latin typeface="Verdana"/>
                <a:cs typeface="Verdana"/>
              </a:rPr>
              <a:t>Book-Rating</a:t>
            </a:r>
            <a:endParaRPr sz="1400" dirty="0">
              <a:latin typeface="Verdana"/>
              <a:cs typeface="Verdana"/>
            </a:endParaRPr>
          </a:p>
          <a:p>
            <a:pPr marL="329565" indent="-317500">
              <a:lnSpc>
                <a:spcPct val="100000"/>
              </a:lnSpc>
              <a:spcBef>
                <a:spcPts val="254"/>
              </a:spcBef>
              <a:buFont typeface="Times New Roman"/>
              <a:buChar char="●"/>
              <a:tabLst>
                <a:tab pos="329565" algn="l"/>
                <a:tab pos="330200" algn="l"/>
              </a:tabLst>
            </a:pPr>
            <a:r>
              <a:rPr sz="1400" spc="-15" dirty="0">
                <a:solidFill>
                  <a:srgbClr val="124F5C"/>
                </a:solidFill>
                <a:latin typeface="Verdana"/>
                <a:cs typeface="Verdana"/>
              </a:rPr>
              <a:t>S</a:t>
            </a:r>
            <a:r>
              <a:rPr sz="1400" spc="-25" dirty="0">
                <a:solidFill>
                  <a:srgbClr val="124F5C"/>
                </a:solidFill>
                <a:latin typeface="Verdana"/>
                <a:cs typeface="Verdana"/>
              </a:rPr>
              <a:t>h</a:t>
            </a:r>
            <a:r>
              <a:rPr sz="1400" spc="30" dirty="0">
                <a:solidFill>
                  <a:srgbClr val="124F5C"/>
                </a:solidFill>
                <a:latin typeface="Verdana"/>
                <a:cs typeface="Verdana"/>
              </a:rPr>
              <a:t>a</a:t>
            </a:r>
            <a:r>
              <a:rPr sz="1400" spc="25" dirty="0">
                <a:solidFill>
                  <a:srgbClr val="124F5C"/>
                </a:solidFill>
                <a:latin typeface="Verdana"/>
                <a:cs typeface="Verdana"/>
              </a:rPr>
              <a:t>p</a:t>
            </a:r>
            <a:r>
              <a:rPr sz="1400" spc="15" dirty="0">
                <a:solidFill>
                  <a:srgbClr val="124F5C"/>
                </a:solidFill>
                <a:latin typeface="Verdana"/>
                <a:cs typeface="Verdana"/>
              </a:rPr>
              <a:t>e</a:t>
            </a:r>
            <a:r>
              <a:rPr sz="1400" spc="-130" dirty="0">
                <a:solidFill>
                  <a:srgbClr val="124F5C"/>
                </a:solidFill>
                <a:latin typeface="Verdana"/>
                <a:cs typeface="Verdana"/>
              </a:rPr>
              <a:t> </a:t>
            </a:r>
            <a:r>
              <a:rPr sz="1400" spc="20" dirty="0">
                <a:solidFill>
                  <a:srgbClr val="124F5C"/>
                </a:solidFill>
                <a:latin typeface="Verdana"/>
                <a:cs typeface="Verdana"/>
              </a:rPr>
              <a:t>o</a:t>
            </a:r>
            <a:r>
              <a:rPr sz="1400" spc="-20" dirty="0">
                <a:solidFill>
                  <a:srgbClr val="124F5C"/>
                </a:solidFill>
                <a:latin typeface="Verdana"/>
                <a:cs typeface="Verdana"/>
              </a:rPr>
              <a:t>f</a:t>
            </a:r>
            <a:r>
              <a:rPr sz="1400" spc="-130" dirty="0">
                <a:solidFill>
                  <a:srgbClr val="124F5C"/>
                </a:solidFill>
                <a:latin typeface="Verdana"/>
                <a:cs typeface="Verdana"/>
              </a:rPr>
              <a:t> </a:t>
            </a:r>
            <a:r>
              <a:rPr sz="1400" spc="30" dirty="0">
                <a:solidFill>
                  <a:srgbClr val="124F5C"/>
                </a:solidFill>
                <a:latin typeface="Verdana"/>
                <a:cs typeface="Verdana"/>
              </a:rPr>
              <a:t>Dat</a:t>
            </a:r>
            <a:r>
              <a:rPr sz="1400" spc="-30" dirty="0">
                <a:solidFill>
                  <a:srgbClr val="124F5C"/>
                </a:solidFill>
                <a:latin typeface="Verdana"/>
                <a:cs typeface="Verdana"/>
              </a:rPr>
              <a:t>a</a:t>
            </a:r>
            <a:r>
              <a:rPr sz="1400" spc="-35" dirty="0">
                <a:solidFill>
                  <a:srgbClr val="124F5C"/>
                </a:solidFill>
                <a:latin typeface="Verdana"/>
                <a:cs typeface="Verdana"/>
              </a:rPr>
              <a:t>s</a:t>
            </a:r>
            <a:r>
              <a:rPr sz="1400" spc="15" dirty="0">
                <a:solidFill>
                  <a:srgbClr val="124F5C"/>
                </a:solidFill>
                <a:latin typeface="Verdana"/>
                <a:cs typeface="Verdana"/>
              </a:rPr>
              <a:t>et</a:t>
            </a:r>
            <a:r>
              <a:rPr sz="1400" spc="-160" dirty="0">
                <a:solidFill>
                  <a:srgbClr val="124F5C"/>
                </a:solidFill>
                <a:latin typeface="Verdana"/>
                <a:cs typeface="Verdana"/>
              </a:rPr>
              <a:t> </a:t>
            </a:r>
            <a:r>
              <a:rPr lang="en-IN" sz="1400" spc="-100" dirty="0">
                <a:solidFill>
                  <a:srgbClr val="124F5C"/>
                </a:solidFill>
                <a:latin typeface="Verdana"/>
                <a:cs typeface="Verdana"/>
              </a:rPr>
              <a:t>–</a:t>
            </a:r>
            <a:r>
              <a:rPr sz="1400" spc="-130" dirty="0">
                <a:solidFill>
                  <a:srgbClr val="124F5C"/>
                </a:solidFill>
                <a:latin typeface="Verdana"/>
                <a:cs typeface="Verdana"/>
              </a:rPr>
              <a:t> </a:t>
            </a:r>
            <a:r>
              <a:rPr lang="en-US" sz="1400" spc="-130" dirty="0">
                <a:solidFill>
                  <a:srgbClr val="124F5C"/>
                </a:solidFill>
                <a:latin typeface="Verdana"/>
                <a:cs typeface="Verdana"/>
              </a:rPr>
              <a:t>(</a:t>
            </a:r>
            <a:r>
              <a:rPr lang="en-US" sz="1400" spc="-175" dirty="0">
                <a:solidFill>
                  <a:srgbClr val="124F5C"/>
                </a:solidFill>
                <a:latin typeface="Verdana"/>
                <a:cs typeface="Verdana"/>
              </a:rPr>
              <a:t>1149780</a:t>
            </a:r>
            <a:r>
              <a:rPr lang="en-US" sz="1400" spc="-385" dirty="0">
                <a:solidFill>
                  <a:srgbClr val="124F5C"/>
                </a:solidFill>
                <a:latin typeface="Verdana"/>
                <a:cs typeface="Verdana"/>
              </a:rPr>
              <a:t>   </a:t>
            </a:r>
            <a:r>
              <a:rPr sz="1400" spc="-215" dirty="0">
                <a:solidFill>
                  <a:srgbClr val="124F5C"/>
                </a:solidFill>
                <a:latin typeface="Verdana"/>
                <a:cs typeface="Verdana"/>
              </a:rPr>
              <a:t>,</a:t>
            </a:r>
            <a:r>
              <a:rPr sz="1400" spc="-155" dirty="0">
                <a:solidFill>
                  <a:srgbClr val="124F5C"/>
                </a:solidFill>
                <a:latin typeface="Verdana"/>
                <a:cs typeface="Verdana"/>
              </a:rPr>
              <a:t> </a:t>
            </a:r>
            <a:r>
              <a:rPr sz="1400" spc="-135" dirty="0">
                <a:solidFill>
                  <a:srgbClr val="124F5C"/>
                </a:solidFill>
                <a:latin typeface="Verdana"/>
                <a:cs typeface="Verdana"/>
              </a:rPr>
              <a:t>3)</a:t>
            </a:r>
            <a:endParaRPr sz="14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6292215" cy="452120"/>
          </a:xfrm>
          <a:prstGeom prst="rect">
            <a:avLst/>
          </a:prstGeom>
        </p:spPr>
        <p:txBody>
          <a:bodyPr vert="horz" wrap="square" lIns="0" tIns="12065" rIns="0" bIns="0" rtlCol="0">
            <a:spAutoFit/>
          </a:bodyPr>
          <a:lstStyle/>
          <a:p>
            <a:pPr marL="12700">
              <a:lnSpc>
                <a:spcPct val="100000"/>
              </a:lnSpc>
              <a:spcBef>
                <a:spcPts val="95"/>
              </a:spcBef>
            </a:pPr>
            <a:r>
              <a:rPr sz="2800" spc="75" dirty="0"/>
              <a:t>Observations</a:t>
            </a:r>
            <a:r>
              <a:rPr sz="2800" spc="-15" dirty="0"/>
              <a:t> </a:t>
            </a:r>
            <a:r>
              <a:rPr sz="2800" spc="90" dirty="0"/>
              <a:t>from</a:t>
            </a:r>
            <a:r>
              <a:rPr sz="2800" spc="-25" dirty="0"/>
              <a:t> </a:t>
            </a:r>
            <a:r>
              <a:rPr sz="2800" spc="10" dirty="0"/>
              <a:t>Users</a:t>
            </a:r>
            <a:r>
              <a:rPr sz="2800" spc="-5" dirty="0"/>
              <a:t>(Age)</a:t>
            </a:r>
            <a:endParaRPr sz="2800" dirty="0"/>
          </a:p>
        </p:txBody>
      </p:sp>
      <p:sp>
        <p:nvSpPr>
          <p:cNvPr id="3" name="object 3"/>
          <p:cNvSpPr txBox="1"/>
          <p:nvPr/>
        </p:nvSpPr>
        <p:spPr>
          <a:xfrm>
            <a:off x="530758" y="1697202"/>
            <a:ext cx="3467100" cy="762000"/>
          </a:xfrm>
          <a:prstGeom prst="rect">
            <a:avLst/>
          </a:prstGeom>
        </p:spPr>
        <p:txBody>
          <a:bodyPr vert="horz" wrap="square" lIns="0" tIns="12700" rIns="0" bIns="0" rtlCol="0">
            <a:spAutoFit/>
          </a:bodyPr>
          <a:lstStyle/>
          <a:p>
            <a:pPr marL="334010" marR="5080" indent="-321945">
              <a:lnSpc>
                <a:spcPct val="114999"/>
              </a:lnSpc>
              <a:spcBef>
                <a:spcPts val="100"/>
              </a:spcBef>
              <a:buFont typeface="Times New Roman"/>
              <a:buChar char="●"/>
              <a:tabLst>
                <a:tab pos="329565" algn="l"/>
                <a:tab pos="330200" algn="l"/>
              </a:tabLst>
            </a:pPr>
            <a:r>
              <a:rPr sz="1400" dirty="0">
                <a:solidFill>
                  <a:srgbClr val="124F5C"/>
                </a:solidFill>
                <a:latin typeface="Verdana"/>
                <a:cs typeface="Verdana"/>
              </a:rPr>
              <a:t>T</a:t>
            </a:r>
            <a:r>
              <a:rPr sz="1400" spc="-5" dirty="0">
                <a:solidFill>
                  <a:srgbClr val="124F5C"/>
                </a:solidFill>
                <a:latin typeface="Verdana"/>
                <a:cs typeface="Verdana"/>
              </a:rPr>
              <a:t>h</a:t>
            </a:r>
            <a:r>
              <a:rPr sz="1400" spc="10" dirty="0">
                <a:solidFill>
                  <a:srgbClr val="124F5C"/>
                </a:solidFill>
                <a:latin typeface="Verdana"/>
                <a:cs typeface="Verdana"/>
              </a:rPr>
              <a:t>e</a:t>
            </a:r>
            <a:r>
              <a:rPr sz="1400" spc="-125" dirty="0">
                <a:solidFill>
                  <a:srgbClr val="124F5C"/>
                </a:solidFill>
                <a:latin typeface="Verdana"/>
                <a:cs typeface="Verdana"/>
              </a:rPr>
              <a:t> </a:t>
            </a:r>
            <a:r>
              <a:rPr sz="1400" spc="70" dirty="0">
                <a:solidFill>
                  <a:srgbClr val="124F5C"/>
                </a:solidFill>
                <a:latin typeface="Verdana"/>
                <a:cs typeface="Verdana"/>
              </a:rPr>
              <a:t>A</a:t>
            </a:r>
            <a:r>
              <a:rPr sz="1400" spc="55" dirty="0">
                <a:solidFill>
                  <a:srgbClr val="124F5C"/>
                </a:solidFill>
                <a:latin typeface="Verdana"/>
                <a:cs typeface="Verdana"/>
              </a:rPr>
              <a:t>g</a:t>
            </a:r>
            <a:r>
              <a:rPr sz="1400" spc="10" dirty="0">
                <a:solidFill>
                  <a:srgbClr val="124F5C"/>
                </a:solidFill>
                <a:latin typeface="Verdana"/>
                <a:cs typeface="Verdana"/>
              </a:rPr>
              <a:t>e</a:t>
            </a:r>
            <a:r>
              <a:rPr sz="1400" spc="-140" dirty="0">
                <a:solidFill>
                  <a:srgbClr val="124F5C"/>
                </a:solidFill>
                <a:latin typeface="Verdana"/>
                <a:cs typeface="Verdana"/>
              </a:rPr>
              <a:t> </a:t>
            </a:r>
            <a:r>
              <a:rPr sz="1400" spc="25" dirty="0">
                <a:solidFill>
                  <a:srgbClr val="124F5C"/>
                </a:solidFill>
                <a:latin typeface="Verdana"/>
                <a:cs typeface="Verdana"/>
              </a:rPr>
              <a:t>ran</a:t>
            </a:r>
            <a:r>
              <a:rPr sz="1400" spc="15" dirty="0">
                <a:solidFill>
                  <a:srgbClr val="124F5C"/>
                </a:solidFill>
                <a:latin typeface="Verdana"/>
                <a:cs typeface="Verdana"/>
              </a:rPr>
              <a:t>g</a:t>
            </a:r>
            <a:r>
              <a:rPr sz="1400" spc="10" dirty="0">
                <a:solidFill>
                  <a:srgbClr val="124F5C"/>
                </a:solidFill>
                <a:latin typeface="Verdana"/>
                <a:cs typeface="Verdana"/>
              </a:rPr>
              <a:t>e</a:t>
            </a:r>
            <a:r>
              <a:rPr sz="1400" spc="-125" dirty="0">
                <a:solidFill>
                  <a:srgbClr val="124F5C"/>
                </a:solidFill>
                <a:latin typeface="Verdana"/>
                <a:cs typeface="Verdana"/>
              </a:rPr>
              <a:t> </a:t>
            </a:r>
            <a:r>
              <a:rPr sz="1400" spc="80" dirty="0">
                <a:solidFill>
                  <a:srgbClr val="124F5C"/>
                </a:solidFill>
                <a:latin typeface="Verdana"/>
                <a:cs typeface="Verdana"/>
              </a:rPr>
              <a:t>g</a:t>
            </a:r>
            <a:r>
              <a:rPr sz="1400" spc="-20" dirty="0">
                <a:solidFill>
                  <a:srgbClr val="124F5C"/>
                </a:solidFill>
                <a:latin typeface="Verdana"/>
                <a:cs typeface="Verdana"/>
              </a:rPr>
              <a:t>i</a:t>
            </a:r>
            <a:r>
              <a:rPr sz="1400" spc="-80" dirty="0">
                <a:solidFill>
                  <a:srgbClr val="124F5C"/>
                </a:solidFill>
                <a:latin typeface="Verdana"/>
                <a:cs typeface="Verdana"/>
              </a:rPr>
              <a:t>v</a:t>
            </a:r>
            <a:r>
              <a:rPr sz="1400" spc="35" dirty="0">
                <a:solidFill>
                  <a:srgbClr val="124F5C"/>
                </a:solidFill>
                <a:latin typeface="Verdana"/>
                <a:cs typeface="Verdana"/>
              </a:rPr>
              <a:t>en</a:t>
            </a:r>
            <a:r>
              <a:rPr sz="1400" spc="-110" dirty="0">
                <a:solidFill>
                  <a:srgbClr val="124F5C"/>
                </a:solidFill>
                <a:latin typeface="Verdana"/>
                <a:cs typeface="Verdana"/>
              </a:rPr>
              <a:t> </a:t>
            </a:r>
            <a:r>
              <a:rPr sz="1400" spc="10" dirty="0">
                <a:solidFill>
                  <a:srgbClr val="124F5C"/>
                </a:solidFill>
                <a:latin typeface="Verdana"/>
                <a:cs typeface="Verdana"/>
              </a:rPr>
              <a:t>here</a:t>
            </a:r>
            <a:r>
              <a:rPr sz="1400" spc="-130" dirty="0">
                <a:solidFill>
                  <a:srgbClr val="124F5C"/>
                </a:solidFill>
                <a:latin typeface="Verdana"/>
                <a:cs typeface="Verdana"/>
              </a:rPr>
              <a:t> </a:t>
            </a:r>
            <a:r>
              <a:rPr sz="1400" spc="-20" dirty="0">
                <a:solidFill>
                  <a:srgbClr val="124F5C"/>
                </a:solidFill>
                <a:latin typeface="Verdana"/>
                <a:cs typeface="Verdana"/>
              </a:rPr>
              <a:t>i</a:t>
            </a:r>
            <a:r>
              <a:rPr sz="1400" spc="-45" dirty="0">
                <a:solidFill>
                  <a:srgbClr val="124F5C"/>
                </a:solidFill>
                <a:latin typeface="Verdana"/>
                <a:cs typeface="Verdana"/>
              </a:rPr>
              <a:t>s</a:t>
            </a:r>
            <a:r>
              <a:rPr sz="1400" spc="-135" dirty="0">
                <a:solidFill>
                  <a:srgbClr val="124F5C"/>
                </a:solidFill>
                <a:latin typeface="Verdana"/>
                <a:cs typeface="Verdana"/>
              </a:rPr>
              <a:t> </a:t>
            </a:r>
            <a:r>
              <a:rPr sz="1400" spc="-30" dirty="0">
                <a:solidFill>
                  <a:srgbClr val="124F5C"/>
                </a:solidFill>
                <a:latin typeface="Verdana"/>
                <a:cs typeface="Verdana"/>
              </a:rPr>
              <a:t>fr</a:t>
            </a:r>
            <a:r>
              <a:rPr sz="1400" spc="25" dirty="0">
                <a:solidFill>
                  <a:srgbClr val="124F5C"/>
                </a:solidFill>
                <a:latin typeface="Verdana"/>
                <a:cs typeface="Verdana"/>
              </a:rPr>
              <a:t>o</a:t>
            </a:r>
            <a:r>
              <a:rPr sz="1400" spc="125" dirty="0">
                <a:solidFill>
                  <a:srgbClr val="124F5C"/>
                </a:solidFill>
                <a:latin typeface="Verdana"/>
                <a:cs typeface="Verdana"/>
              </a:rPr>
              <a:t>m</a:t>
            </a:r>
            <a:r>
              <a:rPr sz="1400" spc="-135" dirty="0">
                <a:solidFill>
                  <a:srgbClr val="124F5C"/>
                </a:solidFill>
                <a:latin typeface="Verdana"/>
                <a:cs typeface="Verdana"/>
              </a:rPr>
              <a:t> </a:t>
            </a:r>
            <a:r>
              <a:rPr sz="1400" spc="25" dirty="0">
                <a:solidFill>
                  <a:srgbClr val="124F5C"/>
                </a:solidFill>
                <a:latin typeface="Verdana"/>
                <a:cs typeface="Verdana"/>
              </a:rPr>
              <a:t>0  </a:t>
            </a:r>
            <a:r>
              <a:rPr sz="1400" spc="-15" dirty="0">
                <a:solidFill>
                  <a:srgbClr val="124F5C"/>
                </a:solidFill>
                <a:latin typeface="Verdana"/>
                <a:cs typeface="Verdana"/>
              </a:rPr>
              <a:t>To</a:t>
            </a:r>
            <a:r>
              <a:rPr sz="1400" spc="-150" dirty="0">
                <a:solidFill>
                  <a:srgbClr val="124F5C"/>
                </a:solidFill>
                <a:latin typeface="Verdana"/>
                <a:cs typeface="Verdana"/>
              </a:rPr>
              <a:t> </a:t>
            </a:r>
            <a:r>
              <a:rPr sz="1400" spc="-105" dirty="0">
                <a:solidFill>
                  <a:srgbClr val="124F5C"/>
                </a:solidFill>
                <a:latin typeface="Verdana"/>
                <a:cs typeface="Verdana"/>
              </a:rPr>
              <a:t>2</a:t>
            </a:r>
            <a:r>
              <a:rPr sz="1400" spc="-30" dirty="0">
                <a:solidFill>
                  <a:srgbClr val="124F5C"/>
                </a:solidFill>
                <a:latin typeface="Verdana"/>
                <a:cs typeface="Verdana"/>
              </a:rPr>
              <a:t>5</a:t>
            </a:r>
            <a:r>
              <a:rPr sz="1400" spc="-40" dirty="0">
                <a:solidFill>
                  <a:srgbClr val="124F5C"/>
                </a:solidFill>
                <a:latin typeface="Verdana"/>
                <a:cs typeface="Verdana"/>
              </a:rPr>
              <a:t>0</a:t>
            </a:r>
            <a:r>
              <a:rPr sz="1400" spc="-215" dirty="0">
                <a:solidFill>
                  <a:srgbClr val="124F5C"/>
                </a:solidFill>
                <a:latin typeface="Verdana"/>
                <a:cs typeface="Verdana"/>
              </a:rPr>
              <a:t>.</a:t>
            </a:r>
            <a:endParaRPr sz="1400">
              <a:latin typeface="Verdana"/>
              <a:cs typeface="Verdana"/>
            </a:endParaRPr>
          </a:p>
          <a:p>
            <a:pPr marL="329565" indent="-317500">
              <a:lnSpc>
                <a:spcPct val="100000"/>
              </a:lnSpc>
              <a:spcBef>
                <a:spcPts val="250"/>
              </a:spcBef>
              <a:buFont typeface="Times New Roman"/>
              <a:buChar char="●"/>
              <a:tabLst>
                <a:tab pos="329565" algn="l"/>
                <a:tab pos="330200" algn="l"/>
              </a:tabLst>
            </a:pPr>
            <a:r>
              <a:rPr sz="1400" spc="60" dirty="0">
                <a:solidFill>
                  <a:srgbClr val="124F5C"/>
                </a:solidFill>
                <a:latin typeface="Verdana"/>
                <a:cs typeface="Verdana"/>
              </a:rPr>
              <a:t>Ou</a:t>
            </a:r>
            <a:r>
              <a:rPr sz="1400" spc="35" dirty="0">
                <a:solidFill>
                  <a:srgbClr val="124F5C"/>
                </a:solidFill>
                <a:latin typeface="Verdana"/>
                <a:cs typeface="Verdana"/>
              </a:rPr>
              <a:t>t</a:t>
            </a:r>
            <a:r>
              <a:rPr sz="1400" spc="-20" dirty="0">
                <a:solidFill>
                  <a:srgbClr val="124F5C"/>
                </a:solidFill>
                <a:latin typeface="Verdana"/>
                <a:cs typeface="Verdana"/>
              </a:rPr>
              <a:t>li</a:t>
            </a:r>
            <a:r>
              <a:rPr sz="1400" spc="-15" dirty="0">
                <a:solidFill>
                  <a:srgbClr val="124F5C"/>
                </a:solidFill>
                <a:latin typeface="Verdana"/>
                <a:cs typeface="Verdana"/>
              </a:rPr>
              <a:t>er</a:t>
            </a:r>
            <a:r>
              <a:rPr sz="1400" spc="-45" dirty="0">
                <a:solidFill>
                  <a:srgbClr val="124F5C"/>
                </a:solidFill>
                <a:latin typeface="Verdana"/>
                <a:cs typeface="Verdana"/>
              </a:rPr>
              <a:t>s</a:t>
            </a:r>
            <a:r>
              <a:rPr sz="1400" spc="-150" dirty="0">
                <a:solidFill>
                  <a:srgbClr val="124F5C"/>
                </a:solidFill>
                <a:latin typeface="Verdana"/>
                <a:cs typeface="Verdana"/>
              </a:rPr>
              <a:t> </a:t>
            </a:r>
            <a:r>
              <a:rPr sz="1400" spc="-20" dirty="0">
                <a:solidFill>
                  <a:srgbClr val="124F5C"/>
                </a:solidFill>
                <a:latin typeface="Verdana"/>
                <a:cs typeface="Verdana"/>
              </a:rPr>
              <a:t>i</a:t>
            </a:r>
            <a:r>
              <a:rPr sz="1400" spc="60" dirty="0">
                <a:solidFill>
                  <a:srgbClr val="124F5C"/>
                </a:solidFill>
                <a:latin typeface="Verdana"/>
                <a:cs typeface="Verdana"/>
              </a:rPr>
              <a:t>n</a:t>
            </a:r>
            <a:r>
              <a:rPr sz="1400" spc="-135" dirty="0">
                <a:solidFill>
                  <a:srgbClr val="124F5C"/>
                </a:solidFill>
                <a:latin typeface="Verdana"/>
                <a:cs typeface="Verdana"/>
              </a:rPr>
              <a:t> </a:t>
            </a:r>
            <a:r>
              <a:rPr sz="1400" spc="15" dirty="0">
                <a:solidFill>
                  <a:srgbClr val="124F5C"/>
                </a:solidFill>
                <a:latin typeface="Verdana"/>
                <a:cs typeface="Verdana"/>
              </a:rPr>
              <a:t>t</a:t>
            </a:r>
            <a:r>
              <a:rPr sz="1400" spc="35" dirty="0">
                <a:solidFill>
                  <a:srgbClr val="124F5C"/>
                </a:solidFill>
                <a:latin typeface="Verdana"/>
                <a:cs typeface="Verdana"/>
              </a:rPr>
              <a:t>he</a:t>
            </a:r>
            <a:r>
              <a:rPr sz="1400" spc="-145" dirty="0">
                <a:solidFill>
                  <a:srgbClr val="124F5C"/>
                </a:solidFill>
                <a:latin typeface="Verdana"/>
                <a:cs typeface="Verdana"/>
              </a:rPr>
              <a:t> </a:t>
            </a:r>
            <a:r>
              <a:rPr sz="1400" spc="50" dirty="0">
                <a:solidFill>
                  <a:srgbClr val="124F5C"/>
                </a:solidFill>
                <a:latin typeface="Verdana"/>
                <a:cs typeface="Verdana"/>
              </a:rPr>
              <a:t>Age</a:t>
            </a:r>
            <a:r>
              <a:rPr sz="1400" spc="-130" dirty="0">
                <a:solidFill>
                  <a:srgbClr val="124F5C"/>
                </a:solidFill>
                <a:latin typeface="Verdana"/>
                <a:cs typeface="Verdana"/>
              </a:rPr>
              <a:t> </a:t>
            </a:r>
            <a:r>
              <a:rPr sz="1400" spc="30" dirty="0">
                <a:solidFill>
                  <a:srgbClr val="124F5C"/>
                </a:solidFill>
                <a:latin typeface="Verdana"/>
                <a:cs typeface="Verdana"/>
              </a:rPr>
              <a:t>co</a:t>
            </a:r>
            <a:r>
              <a:rPr sz="1400" spc="5" dirty="0">
                <a:solidFill>
                  <a:srgbClr val="124F5C"/>
                </a:solidFill>
                <a:latin typeface="Verdana"/>
                <a:cs typeface="Verdana"/>
              </a:rPr>
              <a:t>l</a:t>
            </a:r>
            <a:r>
              <a:rPr sz="1400" spc="10" dirty="0">
                <a:solidFill>
                  <a:srgbClr val="124F5C"/>
                </a:solidFill>
                <a:latin typeface="Verdana"/>
                <a:cs typeface="Verdana"/>
              </a:rPr>
              <a:t>umn.</a:t>
            </a:r>
            <a:endParaRPr sz="1400">
              <a:latin typeface="Verdana"/>
              <a:cs typeface="Verdana"/>
            </a:endParaRPr>
          </a:p>
        </p:txBody>
      </p:sp>
      <p:pic>
        <p:nvPicPr>
          <p:cNvPr id="4" name="object 4"/>
          <p:cNvPicPr/>
          <p:nvPr/>
        </p:nvPicPr>
        <p:blipFill>
          <a:blip r:embed="rId2" cstate="print"/>
          <a:stretch>
            <a:fillRect/>
          </a:stretch>
        </p:blipFill>
        <p:spPr>
          <a:xfrm>
            <a:off x="4027932" y="1289303"/>
            <a:ext cx="5116068" cy="3648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310BB-9838-6A23-1F56-50F800B0E080}"/>
              </a:ext>
            </a:extLst>
          </p:cNvPr>
          <p:cNvSpPr txBox="1"/>
          <p:nvPr/>
        </p:nvSpPr>
        <p:spPr>
          <a:xfrm>
            <a:off x="2286000" y="407194"/>
            <a:ext cx="2866169" cy="584775"/>
          </a:xfrm>
          <a:prstGeom prst="rect">
            <a:avLst/>
          </a:prstGeom>
          <a:noFill/>
        </p:spPr>
        <p:txBody>
          <a:bodyPr wrap="none" rtlCol="0">
            <a:spAutoFit/>
          </a:bodyPr>
          <a:lstStyle/>
          <a:p>
            <a:r>
              <a:rPr lang="en-IN" sz="3200" spc="80" dirty="0"/>
              <a:t>Data</a:t>
            </a:r>
            <a:r>
              <a:rPr lang="en-IN" sz="3200" spc="-70" dirty="0"/>
              <a:t> </a:t>
            </a:r>
            <a:r>
              <a:rPr lang="en-IN" sz="3200" spc="95" dirty="0"/>
              <a:t>Cleaning</a:t>
            </a:r>
            <a:endParaRPr lang="en-IN" sz="3200" dirty="0"/>
          </a:p>
        </p:txBody>
      </p:sp>
      <p:sp>
        <p:nvSpPr>
          <p:cNvPr id="9" name="TextBox 8">
            <a:extLst>
              <a:ext uri="{FF2B5EF4-FFF2-40B4-BE49-F238E27FC236}">
                <a16:creationId xmlns:a16="http://schemas.microsoft.com/office/drawing/2014/main" id="{9CCF70FA-5A11-CE03-9016-6D33D07DCA41}"/>
              </a:ext>
            </a:extLst>
          </p:cNvPr>
          <p:cNvSpPr txBox="1"/>
          <p:nvPr/>
        </p:nvSpPr>
        <p:spPr>
          <a:xfrm>
            <a:off x="3230881" y="1657350"/>
            <a:ext cx="45719"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049E8BE2-A048-56D6-A553-980982AB28FD}"/>
              </a:ext>
            </a:extLst>
          </p:cNvPr>
          <p:cNvSpPr txBox="1"/>
          <p:nvPr/>
        </p:nvSpPr>
        <p:spPr>
          <a:xfrm>
            <a:off x="573025" y="1011019"/>
            <a:ext cx="4579144" cy="1015663"/>
          </a:xfrm>
          <a:prstGeom prst="rect">
            <a:avLst/>
          </a:prstGeom>
          <a:noFill/>
        </p:spPr>
        <p:txBody>
          <a:bodyPr wrap="square">
            <a:spAutoFit/>
          </a:bodyPr>
          <a:lstStyle/>
          <a:p>
            <a:pPr marL="120650">
              <a:lnSpc>
                <a:spcPct val="100000"/>
              </a:lnSpc>
              <a:spcBef>
                <a:spcPts val="95"/>
              </a:spcBef>
              <a:tabLst>
                <a:tab pos="469265" algn="l"/>
              </a:tabLst>
            </a:pPr>
            <a:r>
              <a:rPr lang="en-US" sz="1800" b="1" spc="-285" dirty="0">
                <a:solidFill>
                  <a:srgbClr val="124F5C"/>
                </a:solidFill>
                <a:latin typeface="Tahoma"/>
                <a:cs typeface="Tahoma"/>
              </a:rPr>
              <a:t>1.	</a:t>
            </a:r>
            <a:r>
              <a:rPr lang="en-US" sz="1800" b="1" spc="35" dirty="0">
                <a:solidFill>
                  <a:srgbClr val="124F5C"/>
                </a:solidFill>
                <a:latin typeface="Tahoma"/>
                <a:cs typeface="Tahoma"/>
              </a:rPr>
              <a:t>Null</a:t>
            </a:r>
            <a:r>
              <a:rPr lang="en-US" sz="1800" b="1" spc="-35" dirty="0">
                <a:solidFill>
                  <a:srgbClr val="124F5C"/>
                </a:solidFill>
                <a:latin typeface="Tahoma"/>
                <a:cs typeface="Tahoma"/>
              </a:rPr>
              <a:t> </a:t>
            </a:r>
            <a:r>
              <a:rPr lang="en-US" sz="1800" b="1" spc="60" dirty="0">
                <a:solidFill>
                  <a:srgbClr val="124F5C"/>
                </a:solidFill>
                <a:latin typeface="Tahoma"/>
                <a:cs typeface="Tahoma"/>
              </a:rPr>
              <a:t>Value</a:t>
            </a:r>
            <a:r>
              <a:rPr lang="en-US" sz="1800" b="1" spc="-25" dirty="0">
                <a:solidFill>
                  <a:srgbClr val="124F5C"/>
                </a:solidFill>
                <a:latin typeface="Tahoma"/>
                <a:cs typeface="Tahoma"/>
              </a:rPr>
              <a:t> </a:t>
            </a:r>
            <a:r>
              <a:rPr lang="en-US" sz="1800" b="1" spc="10" dirty="0">
                <a:solidFill>
                  <a:srgbClr val="124F5C"/>
                </a:solidFill>
                <a:latin typeface="Tahoma"/>
                <a:cs typeface="Tahoma"/>
              </a:rPr>
              <a:t>Imputation:</a:t>
            </a:r>
            <a:endParaRPr lang="en-US" sz="1800" dirty="0">
              <a:latin typeface="Tahoma"/>
              <a:cs typeface="Tahoma"/>
            </a:endParaRPr>
          </a:p>
          <a:p>
            <a:pPr>
              <a:lnSpc>
                <a:spcPct val="100000"/>
              </a:lnSpc>
              <a:spcBef>
                <a:spcPts val="10"/>
              </a:spcBef>
            </a:pPr>
            <a:endParaRPr lang="en-US" sz="2400" dirty="0">
              <a:latin typeface="Tahoma"/>
              <a:cs typeface="Tahoma"/>
            </a:endParaRPr>
          </a:p>
          <a:p>
            <a:pPr marL="12700">
              <a:lnSpc>
                <a:spcPct val="100000"/>
              </a:lnSpc>
            </a:pPr>
            <a:r>
              <a:rPr lang="en-US" sz="1800" b="1" spc="114" dirty="0">
                <a:solidFill>
                  <a:srgbClr val="124F5C"/>
                </a:solidFill>
                <a:latin typeface="Tahoma"/>
                <a:cs typeface="Tahoma"/>
              </a:rPr>
              <a:t>Age</a:t>
            </a:r>
            <a:r>
              <a:rPr lang="en-US" sz="1800" b="1" spc="-25" dirty="0">
                <a:solidFill>
                  <a:srgbClr val="124F5C"/>
                </a:solidFill>
                <a:latin typeface="Tahoma"/>
                <a:cs typeface="Tahoma"/>
              </a:rPr>
              <a:t> </a:t>
            </a:r>
            <a:r>
              <a:rPr lang="en-US" sz="1800" b="1" spc="85" dirty="0">
                <a:solidFill>
                  <a:srgbClr val="124F5C"/>
                </a:solidFill>
                <a:latin typeface="Tahoma"/>
                <a:cs typeface="Tahoma"/>
              </a:rPr>
              <a:t>c</a:t>
            </a:r>
            <a:r>
              <a:rPr lang="en-US" sz="1800" b="1" spc="90" dirty="0">
                <a:solidFill>
                  <a:srgbClr val="124F5C"/>
                </a:solidFill>
                <a:latin typeface="Tahoma"/>
                <a:cs typeface="Tahoma"/>
              </a:rPr>
              <a:t>o</a:t>
            </a:r>
            <a:r>
              <a:rPr lang="en-US" sz="1800" b="1" spc="25" dirty="0">
                <a:solidFill>
                  <a:srgbClr val="124F5C"/>
                </a:solidFill>
                <a:latin typeface="Tahoma"/>
                <a:cs typeface="Tahoma"/>
              </a:rPr>
              <a:t>l</a:t>
            </a:r>
            <a:r>
              <a:rPr lang="en-US" sz="1800" b="1" spc="60" dirty="0">
                <a:solidFill>
                  <a:srgbClr val="124F5C"/>
                </a:solidFill>
                <a:latin typeface="Tahoma"/>
                <a:cs typeface="Tahoma"/>
              </a:rPr>
              <a:t>u</a:t>
            </a:r>
            <a:r>
              <a:rPr lang="en-US" sz="1800" b="1" spc="135" dirty="0">
                <a:solidFill>
                  <a:srgbClr val="124F5C"/>
                </a:solidFill>
                <a:latin typeface="Tahoma"/>
                <a:cs typeface="Tahoma"/>
              </a:rPr>
              <a:t>mn</a:t>
            </a:r>
            <a:r>
              <a:rPr lang="en-US" sz="1800" b="1" spc="-5" dirty="0">
                <a:solidFill>
                  <a:srgbClr val="124F5C"/>
                </a:solidFill>
                <a:latin typeface="Tahoma"/>
                <a:cs typeface="Tahoma"/>
              </a:rPr>
              <a:t> </a:t>
            </a:r>
            <a:r>
              <a:rPr lang="en-US" sz="1800" b="1" spc="65" dirty="0">
                <a:solidFill>
                  <a:srgbClr val="124F5C"/>
                </a:solidFill>
                <a:latin typeface="Tahoma"/>
                <a:cs typeface="Tahoma"/>
              </a:rPr>
              <a:t>h</a:t>
            </a:r>
            <a:r>
              <a:rPr lang="en-US" sz="1800" b="1" spc="50" dirty="0">
                <a:solidFill>
                  <a:srgbClr val="124F5C"/>
                </a:solidFill>
                <a:latin typeface="Tahoma"/>
                <a:cs typeface="Tahoma"/>
              </a:rPr>
              <a:t>a</a:t>
            </a:r>
            <a:r>
              <a:rPr lang="en-US" sz="1800" b="1" spc="25" dirty="0">
                <a:solidFill>
                  <a:srgbClr val="124F5C"/>
                </a:solidFill>
                <a:latin typeface="Tahoma"/>
                <a:cs typeface="Tahoma"/>
              </a:rPr>
              <a:t>s</a:t>
            </a:r>
            <a:r>
              <a:rPr lang="en-US" sz="1800" b="1" spc="-5" dirty="0">
                <a:solidFill>
                  <a:srgbClr val="124F5C"/>
                </a:solidFill>
                <a:latin typeface="Tahoma"/>
                <a:cs typeface="Tahoma"/>
              </a:rPr>
              <a:t> </a:t>
            </a:r>
            <a:r>
              <a:rPr lang="en-US" sz="1800" b="1" spc="-150" dirty="0">
                <a:solidFill>
                  <a:srgbClr val="124F5C"/>
                </a:solidFill>
                <a:latin typeface="Tahoma"/>
                <a:cs typeface="Tahoma"/>
              </a:rPr>
              <a:t>40%</a:t>
            </a:r>
            <a:r>
              <a:rPr lang="en-US" sz="1800" b="1" spc="-15" dirty="0">
                <a:solidFill>
                  <a:srgbClr val="124F5C"/>
                </a:solidFill>
                <a:latin typeface="Tahoma"/>
                <a:cs typeface="Tahoma"/>
              </a:rPr>
              <a:t> </a:t>
            </a:r>
            <a:r>
              <a:rPr lang="en-US" sz="1800" b="1" spc="130" dirty="0">
                <a:solidFill>
                  <a:srgbClr val="124F5C"/>
                </a:solidFill>
                <a:latin typeface="Tahoma"/>
                <a:cs typeface="Tahoma"/>
              </a:rPr>
              <a:t>m</a:t>
            </a:r>
            <a:r>
              <a:rPr lang="en-US" sz="1800" b="1" spc="45" dirty="0">
                <a:solidFill>
                  <a:srgbClr val="124F5C"/>
                </a:solidFill>
                <a:latin typeface="Tahoma"/>
                <a:cs typeface="Tahoma"/>
              </a:rPr>
              <a:t>i</a:t>
            </a:r>
            <a:r>
              <a:rPr lang="en-US" sz="1800" b="1" spc="20" dirty="0">
                <a:solidFill>
                  <a:srgbClr val="124F5C"/>
                </a:solidFill>
                <a:latin typeface="Tahoma"/>
                <a:cs typeface="Tahoma"/>
              </a:rPr>
              <a:t>ss</a:t>
            </a:r>
            <a:r>
              <a:rPr lang="en-US" sz="1800" b="1" spc="15" dirty="0">
                <a:solidFill>
                  <a:srgbClr val="124F5C"/>
                </a:solidFill>
                <a:latin typeface="Tahoma"/>
                <a:cs typeface="Tahoma"/>
              </a:rPr>
              <a:t>i</a:t>
            </a:r>
            <a:r>
              <a:rPr lang="en-US" sz="1800" b="1" spc="110" dirty="0">
                <a:solidFill>
                  <a:srgbClr val="124F5C"/>
                </a:solidFill>
                <a:latin typeface="Tahoma"/>
                <a:cs typeface="Tahoma"/>
              </a:rPr>
              <a:t>ng</a:t>
            </a:r>
            <a:r>
              <a:rPr lang="en-US" sz="1800" b="1" spc="-20" dirty="0">
                <a:solidFill>
                  <a:srgbClr val="124F5C"/>
                </a:solidFill>
                <a:latin typeface="Tahoma"/>
                <a:cs typeface="Tahoma"/>
              </a:rPr>
              <a:t> </a:t>
            </a:r>
            <a:r>
              <a:rPr lang="en-US" sz="1800" b="1" spc="20" dirty="0">
                <a:solidFill>
                  <a:srgbClr val="124F5C"/>
                </a:solidFill>
                <a:latin typeface="Tahoma"/>
                <a:cs typeface="Tahoma"/>
              </a:rPr>
              <a:t>va</a:t>
            </a:r>
            <a:r>
              <a:rPr lang="en-US" sz="1800" b="1" spc="25" dirty="0">
                <a:solidFill>
                  <a:srgbClr val="124F5C"/>
                </a:solidFill>
                <a:latin typeface="Tahoma"/>
                <a:cs typeface="Tahoma"/>
              </a:rPr>
              <a:t>l</a:t>
            </a:r>
            <a:r>
              <a:rPr lang="en-US" sz="1800" b="1" spc="60" dirty="0">
                <a:solidFill>
                  <a:srgbClr val="124F5C"/>
                </a:solidFill>
                <a:latin typeface="Tahoma"/>
                <a:cs typeface="Tahoma"/>
              </a:rPr>
              <a:t>u</a:t>
            </a:r>
            <a:r>
              <a:rPr lang="en-US" sz="1800" b="1" spc="45" dirty="0">
                <a:solidFill>
                  <a:srgbClr val="124F5C"/>
                </a:solidFill>
                <a:latin typeface="Tahoma"/>
                <a:cs typeface="Tahoma"/>
              </a:rPr>
              <a:t>es</a:t>
            </a:r>
            <a:endParaRPr lang="en-US" sz="1800" dirty="0">
              <a:latin typeface="Tahoma"/>
              <a:cs typeface="Tahoma"/>
            </a:endParaRPr>
          </a:p>
        </p:txBody>
      </p:sp>
      <p:pic>
        <p:nvPicPr>
          <p:cNvPr id="14" name="object 4">
            <a:extLst>
              <a:ext uri="{FF2B5EF4-FFF2-40B4-BE49-F238E27FC236}">
                <a16:creationId xmlns:a16="http://schemas.microsoft.com/office/drawing/2014/main" id="{5133890D-EF6D-0EE3-A75A-79561B090950}"/>
              </a:ext>
            </a:extLst>
          </p:cNvPr>
          <p:cNvPicPr/>
          <p:nvPr/>
        </p:nvPicPr>
        <p:blipFill>
          <a:blip r:embed="rId2" cstate="print"/>
          <a:stretch>
            <a:fillRect/>
          </a:stretch>
        </p:blipFill>
        <p:spPr>
          <a:xfrm>
            <a:off x="423887" y="2590800"/>
            <a:ext cx="6400800" cy="1600200"/>
          </a:xfrm>
          <a:prstGeom prst="rect">
            <a:avLst/>
          </a:prstGeom>
        </p:spPr>
      </p:pic>
    </p:spTree>
    <p:extLst>
      <p:ext uri="{BB962C8B-B14F-4D97-AF65-F5344CB8AC3E}">
        <p14:creationId xmlns:p14="http://schemas.microsoft.com/office/powerpoint/2010/main" val="350801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BA94F-DB6B-330C-ACAD-9E94844D6B84}"/>
              </a:ext>
            </a:extLst>
          </p:cNvPr>
          <p:cNvSpPr txBox="1"/>
          <p:nvPr/>
        </p:nvSpPr>
        <p:spPr>
          <a:xfrm>
            <a:off x="1752600" y="438150"/>
            <a:ext cx="3513975" cy="461665"/>
          </a:xfrm>
          <a:prstGeom prst="rect">
            <a:avLst/>
          </a:prstGeom>
          <a:noFill/>
        </p:spPr>
        <p:txBody>
          <a:bodyPr wrap="none" rtlCol="0">
            <a:spAutoFit/>
          </a:bodyPr>
          <a:lstStyle/>
          <a:p>
            <a:r>
              <a:rPr lang="en-US" sz="2400" dirty="0"/>
              <a:t>Imputing Missing Values </a:t>
            </a:r>
            <a:endParaRPr lang="en-IN" sz="2400" dirty="0"/>
          </a:p>
        </p:txBody>
      </p:sp>
      <p:sp>
        <p:nvSpPr>
          <p:cNvPr id="4" name="TextBox 3">
            <a:extLst>
              <a:ext uri="{FF2B5EF4-FFF2-40B4-BE49-F238E27FC236}">
                <a16:creationId xmlns:a16="http://schemas.microsoft.com/office/drawing/2014/main" id="{F40D21D3-392F-8427-DE3E-588BB085E49C}"/>
              </a:ext>
            </a:extLst>
          </p:cNvPr>
          <p:cNvSpPr txBox="1"/>
          <p:nvPr/>
        </p:nvSpPr>
        <p:spPr>
          <a:xfrm>
            <a:off x="381000" y="1123950"/>
            <a:ext cx="4770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Outliers in Age columns</a:t>
            </a:r>
          </a:p>
          <a:p>
            <a:pPr marL="285750" indent="-285750">
              <a:buFont typeface="Arial" panose="020B0604020202020204" pitchFamily="34" charset="0"/>
              <a:buChar char="•"/>
            </a:pPr>
            <a:r>
              <a:rPr lang="en-US" dirty="0"/>
              <a:t>Age has positive skewness(Right tail)so we can use median to replace nan values</a:t>
            </a:r>
            <a:endParaRPr lang="en-IN" dirty="0"/>
          </a:p>
        </p:txBody>
      </p:sp>
      <p:pic>
        <p:nvPicPr>
          <p:cNvPr id="6146" name="Picture 2">
            <a:extLst>
              <a:ext uri="{FF2B5EF4-FFF2-40B4-BE49-F238E27FC236}">
                <a16:creationId xmlns:a16="http://schemas.microsoft.com/office/drawing/2014/main" id="{19EBD6FD-C096-1B93-9719-FF12AD41C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54746"/>
            <a:ext cx="4191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46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FDB3C-3585-AE4C-5DAF-FF443C1C038A}"/>
              </a:ext>
            </a:extLst>
          </p:cNvPr>
          <p:cNvSpPr txBox="1"/>
          <p:nvPr/>
        </p:nvSpPr>
        <p:spPr>
          <a:xfrm>
            <a:off x="1828800" y="715902"/>
            <a:ext cx="3429000" cy="400110"/>
          </a:xfrm>
          <a:prstGeom prst="rect">
            <a:avLst/>
          </a:prstGeom>
          <a:noFill/>
        </p:spPr>
        <p:txBody>
          <a:bodyPr wrap="square">
            <a:spAutoFit/>
          </a:bodyPr>
          <a:lstStyle/>
          <a:p>
            <a:pPr marL="12700">
              <a:lnSpc>
                <a:spcPct val="100000"/>
              </a:lnSpc>
              <a:spcBef>
                <a:spcPts val="95"/>
              </a:spcBef>
            </a:pPr>
            <a:r>
              <a:rPr lang="en-IN" sz="2000" b="1" spc="80" dirty="0">
                <a:solidFill>
                  <a:srgbClr val="CC0000"/>
                </a:solidFill>
                <a:latin typeface="Tahoma"/>
                <a:cs typeface="Tahoma"/>
              </a:rPr>
              <a:t>Data</a:t>
            </a:r>
            <a:r>
              <a:rPr lang="en-IN" sz="2000" b="1" spc="-70" dirty="0">
                <a:solidFill>
                  <a:srgbClr val="CC0000"/>
                </a:solidFill>
                <a:latin typeface="Tahoma"/>
                <a:cs typeface="Tahoma"/>
              </a:rPr>
              <a:t> </a:t>
            </a:r>
            <a:r>
              <a:rPr lang="en-IN" sz="2000" b="1" spc="95" dirty="0">
                <a:solidFill>
                  <a:srgbClr val="CC0000"/>
                </a:solidFill>
                <a:latin typeface="Tahoma"/>
                <a:cs typeface="Tahoma"/>
              </a:rPr>
              <a:t>Cleaning</a:t>
            </a:r>
            <a:endParaRPr lang="en-IN" sz="2000" dirty="0">
              <a:latin typeface="Tahoma"/>
              <a:cs typeface="Tahoma"/>
            </a:endParaRPr>
          </a:p>
        </p:txBody>
      </p:sp>
      <p:sp>
        <p:nvSpPr>
          <p:cNvPr id="5" name="TextBox 4">
            <a:extLst>
              <a:ext uri="{FF2B5EF4-FFF2-40B4-BE49-F238E27FC236}">
                <a16:creationId xmlns:a16="http://schemas.microsoft.com/office/drawing/2014/main" id="{06FE022F-AEA7-179E-43E0-FA5FCDFBAEDF}"/>
              </a:ext>
            </a:extLst>
          </p:cNvPr>
          <p:cNvSpPr txBox="1"/>
          <p:nvPr/>
        </p:nvSpPr>
        <p:spPr>
          <a:xfrm>
            <a:off x="457200" y="1186994"/>
            <a:ext cx="4579144" cy="369332"/>
          </a:xfrm>
          <a:prstGeom prst="rect">
            <a:avLst/>
          </a:prstGeom>
          <a:noFill/>
        </p:spPr>
        <p:txBody>
          <a:bodyPr wrap="square">
            <a:spAutoFit/>
          </a:bodyPr>
          <a:lstStyle/>
          <a:p>
            <a:r>
              <a:rPr lang="en-IN" sz="1800" b="1" spc="-285" dirty="0">
                <a:solidFill>
                  <a:srgbClr val="124F5C"/>
                </a:solidFill>
                <a:latin typeface="Tahoma"/>
                <a:cs typeface="Tahoma"/>
              </a:rPr>
              <a:t>1 .	</a:t>
            </a:r>
            <a:r>
              <a:rPr lang="en-IN" sz="1800" b="1" spc="35" dirty="0">
                <a:solidFill>
                  <a:srgbClr val="124F5C"/>
                </a:solidFill>
                <a:latin typeface="Tahoma"/>
                <a:cs typeface="Tahoma"/>
              </a:rPr>
              <a:t>Null</a:t>
            </a:r>
            <a:r>
              <a:rPr lang="en-IN" sz="1800" b="1" spc="-40" dirty="0">
                <a:solidFill>
                  <a:srgbClr val="124F5C"/>
                </a:solidFill>
                <a:latin typeface="Tahoma"/>
                <a:cs typeface="Tahoma"/>
              </a:rPr>
              <a:t> </a:t>
            </a:r>
            <a:r>
              <a:rPr lang="en-IN" sz="1800" b="1" spc="60" dirty="0">
                <a:solidFill>
                  <a:srgbClr val="124F5C"/>
                </a:solidFill>
                <a:latin typeface="Tahoma"/>
                <a:cs typeface="Tahoma"/>
              </a:rPr>
              <a:t>Value</a:t>
            </a:r>
            <a:r>
              <a:rPr lang="en-IN" sz="1800" b="1" spc="-30" dirty="0">
                <a:solidFill>
                  <a:srgbClr val="124F5C"/>
                </a:solidFill>
                <a:latin typeface="Tahoma"/>
                <a:cs typeface="Tahoma"/>
              </a:rPr>
              <a:t> </a:t>
            </a:r>
            <a:r>
              <a:rPr lang="en-IN" sz="1800" b="1" spc="10" dirty="0">
                <a:solidFill>
                  <a:srgbClr val="124F5C"/>
                </a:solidFill>
                <a:latin typeface="Tahoma"/>
                <a:cs typeface="Tahoma"/>
              </a:rPr>
              <a:t>Imputation:</a:t>
            </a:r>
            <a:endParaRPr lang="en-IN" dirty="0"/>
          </a:p>
        </p:txBody>
      </p:sp>
      <p:sp>
        <p:nvSpPr>
          <p:cNvPr id="7" name="Rectangle 2">
            <a:extLst>
              <a:ext uri="{FF2B5EF4-FFF2-40B4-BE49-F238E27FC236}">
                <a16:creationId xmlns:a16="http://schemas.microsoft.com/office/drawing/2014/main" id="{EC40EA17-4990-5FE5-91E5-E20A11D4EA9E}"/>
              </a:ext>
            </a:extLst>
          </p:cNvPr>
          <p:cNvSpPr>
            <a:spLocks noChangeArrowheads="1"/>
          </p:cNvSpPr>
          <p:nvPr/>
        </p:nvSpPr>
        <p:spPr bwMode="auto">
          <a:xfrm>
            <a:off x="152400" y="6096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DFAA7DB2-BB30-EEEC-EE45-CC164F1B2111}"/>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var(--colab-code-font-family)"/>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592F65C2-90FF-0AA2-EE18-BA75D69674FC}"/>
              </a:ext>
            </a:extLst>
          </p:cNvPr>
          <p:cNvSpPr>
            <a:spLocks noChangeArrowheads="1"/>
          </p:cNvSpPr>
          <p:nvPr/>
        </p:nvSpPr>
        <p:spPr bwMode="auto">
          <a:xfrm>
            <a:off x="152400" y="-559429"/>
            <a:ext cx="685800" cy="52322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9" name="Picture 28">
            <a:extLst>
              <a:ext uri="{FF2B5EF4-FFF2-40B4-BE49-F238E27FC236}">
                <a16:creationId xmlns:a16="http://schemas.microsoft.com/office/drawing/2014/main" id="{66A6963E-172C-7A78-F872-3368CC36E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14333"/>
            <a:ext cx="3962400" cy="2278975"/>
          </a:xfrm>
          <a:prstGeom prst="rect">
            <a:avLst/>
          </a:prstGeom>
        </p:spPr>
      </p:pic>
    </p:spTree>
    <p:extLst>
      <p:ext uri="{BB962C8B-B14F-4D97-AF65-F5344CB8AC3E}">
        <p14:creationId xmlns:p14="http://schemas.microsoft.com/office/powerpoint/2010/main" val="423405255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303</TotalTime>
  <Words>895</Words>
  <Application>Microsoft Office PowerPoint</Application>
  <PresentationFormat>On-screen Show (16:9)</PresentationFormat>
  <Paragraphs>117</Paragraphs>
  <Slides>28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-apple-system</vt:lpstr>
      <vt:lpstr>Arial</vt:lpstr>
      <vt:lpstr>Arial MT</vt:lpstr>
      <vt:lpstr>Bahnschrift Condensed</vt:lpstr>
      <vt:lpstr>Bahnschrift SemiBold SemiConden</vt:lpstr>
      <vt:lpstr>Courier New</vt:lpstr>
      <vt:lpstr>Roboto</vt:lpstr>
      <vt:lpstr>Tahoma</vt:lpstr>
      <vt:lpstr>Times New Roman</vt:lpstr>
      <vt:lpstr>Trebuchet MS</vt:lpstr>
      <vt:lpstr>var(--colab-code-font-family)</vt:lpstr>
      <vt:lpstr>Verdana</vt:lpstr>
      <vt:lpstr>Wingdings</vt:lpstr>
      <vt:lpstr>Wingdings 3</vt:lpstr>
      <vt:lpstr>Facet</vt:lpstr>
      <vt:lpstr>BOOK RECOMMENDATION SYSTEM</vt:lpstr>
      <vt:lpstr>BUSINESSS OBJECTIVE:</vt:lpstr>
      <vt:lpstr>PowerPoint Presentation</vt:lpstr>
      <vt:lpstr>PowerPoint Presentation</vt:lpstr>
      <vt:lpstr>Data Summary The dataset is comprised of three csv files:: User, Books, Ratings</vt:lpstr>
      <vt:lpstr>Observations from Users(Age)</vt:lpstr>
      <vt:lpstr>PowerPoint Presentation</vt:lpstr>
      <vt:lpstr>PowerPoint Presentation</vt:lpstr>
      <vt:lpstr>PowerPoint Presentation</vt:lpstr>
      <vt:lpstr>PowerPoint Presentation</vt:lpstr>
      <vt:lpstr>Observations from Users (Location)</vt:lpstr>
      <vt:lpstr>PowerPoint Presentation</vt:lpstr>
      <vt:lpstr>PowerPoint Presentation</vt:lpstr>
      <vt:lpstr>Observations from Ratings (Book_Rating)</vt:lpstr>
      <vt:lpstr>PowerPoint Presentation</vt:lpstr>
      <vt:lpstr>PowerPoint Presentation</vt:lpstr>
      <vt:lpstr>Different Models</vt:lpstr>
      <vt:lpstr>Different Models</vt:lpstr>
      <vt:lpstr>PowerPoint Presentation</vt:lpstr>
      <vt:lpstr>PowerPoint Presentation</vt:lpstr>
      <vt:lpstr>PowerPoint Presentation</vt:lpstr>
      <vt:lpstr>Collaborative Filtering-(User-User based)</vt:lpstr>
      <vt:lpstr>PowerPoint Presentation</vt:lpstr>
      <vt:lpstr>PowerPoint Presentation</vt:lpstr>
      <vt:lpstr>PowerPoint Presentation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III  Team 3 :  BOOK RECOMMENDATION SYSTEM  Team Members          Shyam Sundar K           Fathima K</dc:title>
  <dc:creator>syed sharin</dc:creator>
  <cp:lastModifiedBy>Kalyani Baddipudi</cp:lastModifiedBy>
  <cp:revision>7</cp:revision>
  <dcterms:created xsi:type="dcterms:W3CDTF">2023-10-26T06:10:45Z</dcterms:created>
  <dcterms:modified xsi:type="dcterms:W3CDTF">2023-10-26T12:17:23Z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Microsoft® PowerPoint® 2019</vt:lpwstr>
  </property>
  <property fmtid="{D5CDD505-2E9C-101B-9397-08002B2CF9AE}" pid="4" name="LastSaved">
    <vt:filetime>2023-10-26T00:00:00Z</vt:filetime>
  </property>
</Properties>
</file>