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1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91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38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30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87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57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8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53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EF416A"/>
                </a:solidFill>
              </a:rPr>
              <a:t>Mystery</a:t>
            </a:r>
            <a:r>
              <a:rPr lang="fr-FR" dirty="0" smtClean="0">
                <a:solidFill>
                  <a:srgbClr val="EF416A"/>
                </a:solidFill>
              </a:rPr>
              <a:t> BOX</a:t>
            </a:r>
            <a:endParaRPr lang="fr-FR" dirty="0">
              <a:solidFill>
                <a:srgbClr val="EF416A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Site de cagnotte et de vente de BOX mystère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314" y="814559"/>
            <a:ext cx="2464558" cy="24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F416A"/>
                </a:solidFill>
              </a:rPr>
              <a:t>Le but de notre site :</a:t>
            </a:r>
            <a:endParaRPr lang="fr-FR" dirty="0">
              <a:solidFill>
                <a:srgbClr val="EF416A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F416A"/>
                </a:solidFill>
              </a:rPr>
              <a:t>Créer une cagnotte en commun 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rgbClr val="EF416A"/>
                </a:solidFill>
              </a:rPr>
              <a:t>Avec une création de groupe 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rgbClr val="EF416A"/>
                </a:solidFill>
              </a:rPr>
              <a:t>Cotisant pour des BOX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7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F416A"/>
                </a:solidFill>
              </a:rPr>
              <a:t>Qu’est ce qu’une BOX ?</a:t>
            </a:r>
            <a:endParaRPr lang="fr-FR" dirty="0">
              <a:solidFill>
                <a:srgbClr val="EF416A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>
                <a:solidFill>
                  <a:srgbClr val="EF416A"/>
                </a:solidFill>
              </a:rPr>
              <a:t>Les BOX sont des boites qui contiennent des objets au hasard</a:t>
            </a:r>
          </a:p>
          <a:p>
            <a:endParaRPr lang="fr-FR" dirty="0" smtClean="0">
              <a:solidFill>
                <a:srgbClr val="EF416A"/>
              </a:solidFill>
            </a:endParaRPr>
          </a:p>
          <a:p>
            <a:r>
              <a:rPr lang="fr-FR" dirty="0" smtClean="0">
                <a:solidFill>
                  <a:srgbClr val="EF416A"/>
                </a:solidFill>
              </a:rPr>
              <a:t>Chaque BOX a un thème</a:t>
            </a:r>
          </a:p>
          <a:p>
            <a:pPr lvl="1"/>
            <a:r>
              <a:rPr lang="fr-FR" dirty="0" smtClean="0">
                <a:solidFill>
                  <a:srgbClr val="EF416A"/>
                </a:solidFill>
              </a:rPr>
              <a:t>Geek, Sport, Soirée, Aventure, Glamour, Luxe, Goodies</a:t>
            </a:r>
            <a:r>
              <a:rPr lang="mr-IN" dirty="0" smtClean="0">
                <a:solidFill>
                  <a:srgbClr val="EF416A"/>
                </a:solidFill>
              </a:rPr>
              <a:t>…</a:t>
            </a:r>
            <a:endParaRPr lang="fr-FR" dirty="0" smtClean="0">
              <a:solidFill>
                <a:srgbClr val="EF416A"/>
              </a:solidFill>
            </a:endParaRPr>
          </a:p>
          <a:p>
            <a:pPr lvl="1"/>
            <a:endParaRPr lang="fr-FR" dirty="0" smtClean="0">
              <a:solidFill>
                <a:srgbClr val="EF416A"/>
              </a:solidFill>
            </a:endParaRPr>
          </a:p>
          <a:p>
            <a:r>
              <a:rPr lang="fr-FR" dirty="0" smtClean="0">
                <a:solidFill>
                  <a:srgbClr val="EF416A"/>
                </a:solidFill>
              </a:rPr>
              <a:t>Pour de différentes tranches d’âges</a:t>
            </a:r>
          </a:p>
          <a:p>
            <a:pPr lvl="1"/>
            <a:r>
              <a:rPr lang="fr-FR" dirty="0" smtClean="0">
                <a:solidFill>
                  <a:srgbClr val="EF416A"/>
                </a:solidFill>
              </a:rPr>
              <a:t>Enfant 3 à 12 ans</a:t>
            </a:r>
          </a:p>
          <a:p>
            <a:pPr lvl="1"/>
            <a:r>
              <a:rPr lang="fr-FR" dirty="0" smtClean="0">
                <a:solidFill>
                  <a:srgbClr val="EF416A"/>
                </a:solidFill>
              </a:rPr>
              <a:t>Jeune-Adulte 12 à 22 ans</a:t>
            </a:r>
          </a:p>
          <a:p>
            <a:pPr lvl="1"/>
            <a:r>
              <a:rPr lang="fr-FR" dirty="0" smtClean="0">
                <a:solidFill>
                  <a:srgbClr val="EF416A"/>
                </a:solidFill>
              </a:rPr>
              <a:t>Adulte 22 à 60 ans</a:t>
            </a:r>
            <a:endParaRPr lang="fr-FR" dirty="0">
              <a:solidFill>
                <a:srgbClr val="EF416A"/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4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8" y="2187700"/>
            <a:ext cx="5403193" cy="360404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28" y="2187700"/>
            <a:ext cx="5428315" cy="360404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21140" y="1062681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EF416A"/>
                </a:solidFill>
              </a:rPr>
              <a:t>BOX Aventure</a:t>
            </a:r>
            <a:endParaRPr lang="fr-FR" sz="2800" dirty="0">
              <a:solidFill>
                <a:srgbClr val="EF416A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184736" y="1062681"/>
            <a:ext cx="1736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smtClean="0">
                <a:solidFill>
                  <a:srgbClr val="EF416A"/>
                </a:solidFill>
              </a:rPr>
              <a:t>BOX Noël</a:t>
            </a:r>
            <a:endParaRPr lang="fr-FR" sz="2800" dirty="0">
              <a:solidFill>
                <a:srgbClr val="EF4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9" y="2252504"/>
            <a:ext cx="5041837" cy="335912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09" y="1564155"/>
            <a:ext cx="4735822" cy="473582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862925" y="1040935"/>
            <a:ext cx="230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smtClean="0">
                <a:solidFill>
                  <a:srgbClr val="EF416A"/>
                </a:solidFill>
              </a:rPr>
              <a:t>BOX Glamour</a:t>
            </a:r>
            <a:endParaRPr lang="fr-FR" sz="2800">
              <a:solidFill>
                <a:srgbClr val="EF416A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072521" y="1019189"/>
            <a:ext cx="17877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EF416A"/>
                </a:solidFill>
              </a:rPr>
              <a:t>BOX Geek</a:t>
            </a:r>
          </a:p>
          <a:p>
            <a:endParaRPr lang="fr-FR" sz="2800" dirty="0">
              <a:solidFill>
                <a:srgbClr val="EF4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7" y="2322041"/>
            <a:ext cx="5974903" cy="3111929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84" y="2322041"/>
            <a:ext cx="3161270" cy="316127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057308" y="1112108"/>
            <a:ext cx="1962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smtClean="0">
                <a:solidFill>
                  <a:srgbClr val="EF416A"/>
                </a:solidFill>
              </a:rPr>
              <a:t>BOX Voyage</a:t>
            </a:r>
            <a:endParaRPr lang="fr-FR" sz="2800">
              <a:solidFill>
                <a:srgbClr val="EF416A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504505" y="1112108"/>
            <a:ext cx="1820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smtClean="0">
                <a:solidFill>
                  <a:srgbClr val="EF416A"/>
                </a:solidFill>
              </a:rPr>
              <a:t>BOX Sport</a:t>
            </a:r>
            <a:endParaRPr lang="fr-FR" sz="2800">
              <a:solidFill>
                <a:srgbClr val="EF4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F416A"/>
                </a:solidFill>
              </a:rPr>
              <a:t>Couleurs utilisées</a:t>
            </a:r>
            <a:endParaRPr lang="fr-FR" dirty="0">
              <a:solidFill>
                <a:srgbClr val="EF416A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F416A"/>
                </a:solidFill>
              </a:rPr>
              <a:t>Le même rose que notre logo et notre police principale : </a:t>
            </a:r>
            <a:r>
              <a:rPr lang="uk-UA" dirty="0">
                <a:solidFill>
                  <a:srgbClr val="EF416A"/>
                </a:solidFill>
              </a:rPr>
              <a:t>#</a:t>
            </a:r>
            <a:r>
              <a:rPr lang="uk-UA" dirty="0" smtClean="0">
                <a:solidFill>
                  <a:srgbClr val="EF416A"/>
                </a:solidFill>
              </a:rPr>
              <a:t>ef416a</a:t>
            </a:r>
            <a:endParaRPr lang="fr-FR" dirty="0" smtClean="0">
              <a:solidFill>
                <a:srgbClr val="EF416A"/>
              </a:solidFill>
            </a:endParaRPr>
          </a:p>
          <a:p>
            <a:endParaRPr lang="fr-FR" dirty="0" smtClean="0">
              <a:solidFill>
                <a:srgbClr val="EF416A"/>
              </a:solidFill>
            </a:endParaRPr>
          </a:p>
          <a:p>
            <a:r>
              <a:rPr lang="fr-FR" dirty="0" smtClean="0">
                <a:solidFill>
                  <a:srgbClr val="EF416A"/>
                </a:solidFill>
              </a:rPr>
              <a:t>Et un violet pour notre </a:t>
            </a:r>
            <a:r>
              <a:rPr lang="fr-FR" dirty="0" err="1" smtClean="0">
                <a:solidFill>
                  <a:srgbClr val="EF416A"/>
                </a:solidFill>
              </a:rPr>
              <a:t>footer</a:t>
            </a:r>
            <a:r>
              <a:rPr lang="fr-FR" dirty="0" smtClean="0">
                <a:solidFill>
                  <a:srgbClr val="EF416A"/>
                </a:solidFill>
              </a:rPr>
              <a:t> :  </a:t>
            </a:r>
            <a:r>
              <a:rPr lang="is-IS" dirty="0" smtClean="0">
                <a:solidFill>
                  <a:srgbClr val="EF416A"/>
                </a:solidFill>
              </a:rPr>
              <a:t>#</a:t>
            </a:r>
            <a:r>
              <a:rPr lang="is-IS" dirty="0">
                <a:solidFill>
                  <a:srgbClr val="EF416A"/>
                </a:solidFill>
              </a:rPr>
              <a:t>990099</a:t>
            </a:r>
            <a:endParaRPr lang="fr-FR" dirty="0" smtClean="0">
              <a:solidFill>
                <a:srgbClr val="EF4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F416A"/>
                </a:solidFill>
              </a:rPr>
              <a:t>Conclusion :</a:t>
            </a:r>
            <a:endParaRPr lang="fr-FR" dirty="0">
              <a:solidFill>
                <a:srgbClr val="EF416A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F416A"/>
                </a:solidFill>
              </a:rPr>
              <a:t>Les structures HTML et les bases CSS sont présentent ,</a:t>
            </a:r>
          </a:p>
          <a:p>
            <a:r>
              <a:rPr lang="fr-FR" dirty="0" smtClean="0">
                <a:solidFill>
                  <a:srgbClr val="EF416A"/>
                </a:solidFill>
              </a:rPr>
              <a:t>Il manque un travail esthétique</a:t>
            </a:r>
          </a:p>
          <a:p>
            <a:r>
              <a:rPr lang="fr-FR" dirty="0" smtClean="0">
                <a:solidFill>
                  <a:srgbClr val="EF416A"/>
                </a:solidFill>
              </a:rPr>
              <a:t>Et il manque un gros travail de </a:t>
            </a:r>
            <a:r>
              <a:rPr lang="fr-FR" dirty="0" err="1" smtClean="0">
                <a:solidFill>
                  <a:srgbClr val="EF416A"/>
                </a:solidFill>
              </a:rPr>
              <a:t>Javascript</a:t>
            </a:r>
            <a:r>
              <a:rPr lang="fr-FR" dirty="0" smtClean="0">
                <a:solidFill>
                  <a:srgbClr val="EF416A"/>
                </a:solidFill>
              </a:rPr>
              <a:t> du a notre manque de connaissance</a:t>
            </a:r>
          </a:p>
          <a:p>
            <a:r>
              <a:rPr lang="fr-FR" dirty="0" smtClean="0">
                <a:solidFill>
                  <a:srgbClr val="EF416A"/>
                </a:solidFill>
              </a:rPr>
              <a:t>Avec plus de temps notre site aurait pu être plus complet </a:t>
            </a:r>
            <a:endParaRPr lang="fr-FR" dirty="0">
              <a:solidFill>
                <a:srgbClr val="EF4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164</Words>
  <Application>Microsoft Macintosh PowerPoint</Application>
  <PresentationFormat>Grand écran</PresentationFormat>
  <Paragraphs>33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Gill Sans MT</vt:lpstr>
      <vt:lpstr>Mangal</vt:lpstr>
      <vt:lpstr>Arial</vt:lpstr>
      <vt:lpstr>Galerie</vt:lpstr>
      <vt:lpstr>Mystery BOX</vt:lpstr>
      <vt:lpstr>Le but de notre site :</vt:lpstr>
      <vt:lpstr>Qu’est ce qu’une BOX ?</vt:lpstr>
      <vt:lpstr>Présentation PowerPoint</vt:lpstr>
      <vt:lpstr>Présentation PowerPoint</vt:lpstr>
      <vt:lpstr>Présentation PowerPoint</vt:lpstr>
      <vt:lpstr>Couleurs utilisées</vt:lpstr>
      <vt:lpstr>Conclusion :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Mystery BOX</dc:title>
  <dc:creator>Utilisateur de Microsoft Office</dc:creator>
  <cp:lastModifiedBy>Utilisateur de Microsoft Office</cp:lastModifiedBy>
  <cp:revision>4</cp:revision>
  <dcterms:created xsi:type="dcterms:W3CDTF">2017-12-20T14:56:53Z</dcterms:created>
  <dcterms:modified xsi:type="dcterms:W3CDTF">2017-12-20T15:34:14Z</dcterms:modified>
</cp:coreProperties>
</file>