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2" d="100"/>
          <a:sy n="72" d="100"/>
        </p:scale>
        <p:origin x="660"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9" name=""/>
        <p:cNvGrpSpPr/>
        <p:nvPr/>
      </p:nvGrpSpPr>
      <p:grpSpPr>
        <a:xfrm>
          <a:off x="0" y="0"/>
          <a:ext cx="0" cy="0"/>
          <a:chOff x="0" y="0"/>
          <a:chExt cx="0" cy="0"/>
        </a:xfrm>
      </p:grpSpPr>
      <p:sp>
        <p:nvSpPr>
          <p:cNvPr id="104873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83" name=""/>
        <p:cNvGrpSpPr/>
        <p:nvPr/>
      </p:nvGrpSpPr>
      <p:grpSpPr>
        <a:xfrm>
          <a:off x="0" y="0"/>
          <a:ext cx="0" cy="0"/>
          <a:chOff x="0" y="0"/>
          <a:chExt cx="0" cy="0"/>
        </a:xfrm>
      </p:grpSpPr>
      <p:grpSp>
        <p:nvGrpSpPr>
          <p:cNvPr id="84" name="Group 6"/>
          <p:cNvGrpSpPr/>
          <p:nvPr/>
        </p:nvGrpSpPr>
        <p:grpSpPr>
          <a:xfrm>
            <a:off x="0" y="-8467"/>
            <a:ext cx="12192000" cy="6866467"/>
            <a:chOff x="0" y="-8467"/>
            <a:chExt cx="12192000" cy="6866467"/>
          </a:xfrm>
        </p:grpSpPr>
        <p:cxnSp>
          <p:nvCxnSpPr>
            <p:cNvPr id="3145732"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44"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5"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6"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7"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8"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9"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0"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1"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5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5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54"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655" name="Footer Placeholder 4"/>
          <p:cNvSpPr>
            <a:spLocks noGrp="1"/>
          </p:cNvSpPr>
          <p:nvPr>
            <p:ph type="ftr" sz="quarter" idx="11"/>
          </p:nvPr>
        </p:nvSpPr>
        <p:spPr/>
        <p:txBody>
          <a:bodyPr/>
          <a:p>
            <a:endParaRPr lang="en-IN"/>
          </a:p>
        </p:txBody>
      </p:sp>
      <p:sp>
        <p:nvSpPr>
          <p:cNvPr id="1048656"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93" name=""/>
        <p:cNvGrpSpPr/>
        <p:nvPr/>
      </p:nvGrpSpPr>
      <p:grpSpPr>
        <a:xfrm>
          <a:off x="0" y="0"/>
          <a:ext cx="0" cy="0"/>
          <a:chOff x="0" y="0"/>
          <a:chExt cx="0" cy="0"/>
        </a:xfrm>
      </p:grpSpPr>
      <p:sp>
        <p:nvSpPr>
          <p:cNvPr id="1048705"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06"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6"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6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669" name="Footer Placeholder 4"/>
          <p:cNvSpPr>
            <a:spLocks noGrp="1"/>
          </p:cNvSpPr>
          <p:nvPr>
            <p:ph type="ftr" sz="quarter" idx="11"/>
          </p:nvPr>
        </p:nvSpPr>
        <p:spPr/>
        <p:txBody>
          <a:bodyPr/>
          <a:p>
            <a:endParaRPr lang="en-IN"/>
          </a:p>
        </p:txBody>
      </p:sp>
      <p:sp>
        <p:nvSpPr>
          <p:cNvPr id="1048670" name="Slide Number Placeholder 5"/>
          <p:cNvSpPr>
            <a:spLocks noGrp="1"/>
          </p:cNvSpPr>
          <p:nvPr>
            <p:ph type="sldNum" sz="quarter" idx="12"/>
          </p:nvPr>
        </p:nvSpPr>
        <p:spPr/>
        <p:txBody>
          <a:bodyPr/>
          <a:p>
            <a:fld id="{7EC78088-FA49-42F4-A10D-002DB61D4E9F}" type="slidenum">
              <a:rPr lang="en-IN" smtClean="0"/>
              <a:t>‹#›</a:t>
            </a:fld>
            <a:endParaRPr lang="en-IN"/>
          </a:p>
        </p:txBody>
      </p:sp>
      <p:sp>
        <p:nvSpPr>
          <p:cNvPr id="1048671"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92" name=""/>
        <p:cNvGrpSpPr/>
        <p:nvPr/>
      </p:nvGrpSpPr>
      <p:grpSpPr>
        <a:xfrm>
          <a:off x="0" y="0"/>
          <a:ext cx="0" cy="0"/>
          <a:chOff x="0" y="0"/>
          <a:chExt cx="0" cy="0"/>
        </a:xfrm>
      </p:grpSpPr>
      <p:sp>
        <p:nvSpPr>
          <p:cNvPr id="104870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0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5" name=""/>
        <p:cNvGrpSpPr/>
        <p:nvPr/>
      </p:nvGrpSpPr>
      <p:grpSpPr>
        <a:xfrm>
          <a:off x="0" y="0"/>
          <a:ext cx="0" cy="0"/>
          <a:chOff x="0" y="0"/>
          <a:chExt cx="0" cy="0"/>
        </a:xfrm>
      </p:grpSpPr>
      <p:sp>
        <p:nvSpPr>
          <p:cNvPr id="104865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661" name="Footer Placeholder 4"/>
          <p:cNvSpPr>
            <a:spLocks noGrp="1"/>
          </p:cNvSpPr>
          <p:nvPr>
            <p:ph type="ftr" sz="quarter" idx="11"/>
          </p:nvPr>
        </p:nvSpPr>
        <p:spPr/>
        <p:txBody>
          <a:bodyPr/>
          <a:p>
            <a:endParaRPr lang="en-IN"/>
          </a:p>
        </p:txBody>
      </p:sp>
      <p:sp>
        <p:nvSpPr>
          <p:cNvPr id="1048662" name="Slide Number Placeholder 5"/>
          <p:cNvSpPr>
            <a:spLocks noGrp="1"/>
          </p:cNvSpPr>
          <p:nvPr>
            <p:ph type="sldNum" sz="quarter" idx="12"/>
          </p:nvPr>
        </p:nvSpPr>
        <p:spPr/>
        <p:txBody>
          <a:bodyPr/>
          <a:p>
            <a:fld id="{7EC78088-FA49-42F4-A10D-002DB61D4E9F}" type="slidenum">
              <a:rPr lang="en-IN" smtClean="0"/>
              <a:t>‹#›</a:t>
            </a:fld>
            <a:endParaRPr lang="en-IN"/>
          </a:p>
        </p:txBody>
      </p:sp>
      <p:sp>
        <p:nvSpPr>
          <p:cNvPr id="104866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95" name=""/>
        <p:cNvGrpSpPr/>
        <p:nvPr/>
      </p:nvGrpSpPr>
      <p:grpSpPr>
        <a:xfrm>
          <a:off x="0" y="0"/>
          <a:ext cx="0" cy="0"/>
          <a:chOff x="0" y="0"/>
          <a:chExt cx="0" cy="0"/>
        </a:xfrm>
      </p:grpSpPr>
      <p:sp>
        <p:nvSpPr>
          <p:cNvPr id="1048716"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7"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720" name="Footer Placeholder 4"/>
          <p:cNvSpPr>
            <a:spLocks noGrp="1"/>
          </p:cNvSpPr>
          <p:nvPr>
            <p:ph type="ftr" sz="quarter" idx="11"/>
          </p:nvPr>
        </p:nvSpPr>
        <p:spPr/>
        <p:txBody>
          <a:bodyPr/>
          <a:p>
            <a:endParaRPr lang="en-IN"/>
          </a:p>
        </p:txBody>
      </p:sp>
      <p:sp>
        <p:nvSpPr>
          <p:cNvPr id="1048721"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8" name=""/>
        <p:cNvGrpSpPr/>
        <p:nvPr/>
      </p:nvGrpSpPr>
      <p:grpSpPr>
        <a:xfrm>
          <a:off x="0" y="0"/>
          <a:ext cx="0" cy="0"/>
          <a:chOff x="0" y="0"/>
          <a:chExt cx="0" cy="0"/>
        </a:xfrm>
      </p:grpSpPr>
      <p:sp>
        <p:nvSpPr>
          <p:cNvPr id="1048679" name="Title 1"/>
          <p:cNvSpPr>
            <a:spLocks noGrp="1"/>
          </p:cNvSpPr>
          <p:nvPr>
            <p:ph type="title"/>
          </p:nvPr>
        </p:nvSpPr>
        <p:spPr/>
        <p:txBody>
          <a:bodyPr/>
          <a:p>
            <a:r>
              <a:rPr lang="en-US"/>
              <a:t>Click to edit Master title style</a:t>
            </a:r>
            <a:endParaRPr dirty="0" lang="en-US"/>
          </a:p>
        </p:txBody>
      </p:sp>
      <p:sp>
        <p:nvSpPr>
          <p:cNvPr id="104868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1"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682" name="Footer Placeholder 4"/>
          <p:cNvSpPr>
            <a:spLocks noGrp="1"/>
          </p:cNvSpPr>
          <p:nvPr>
            <p:ph type="ftr" sz="quarter" idx="11"/>
          </p:nvPr>
        </p:nvSpPr>
        <p:spPr/>
        <p:txBody>
          <a:bodyPr/>
          <a:p>
            <a:endParaRPr lang="en-IN"/>
          </a:p>
        </p:txBody>
      </p:sp>
      <p:sp>
        <p:nvSpPr>
          <p:cNvPr id="1048683"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7" name=""/>
        <p:cNvGrpSpPr/>
        <p:nvPr/>
      </p:nvGrpSpPr>
      <p:grpSpPr>
        <a:xfrm>
          <a:off x="0" y="0"/>
          <a:ext cx="0" cy="0"/>
          <a:chOff x="0" y="0"/>
          <a:chExt cx="0" cy="0"/>
        </a:xfrm>
      </p:grpSpPr>
      <p:sp>
        <p:nvSpPr>
          <p:cNvPr id="1048728"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9"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731" name="Footer Placeholder 4"/>
          <p:cNvSpPr>
            <a:spLocks noGrp="1"/>
          </p:cNvSpPr>
          <p:nvPr>
            <p:ph type="ftr" sz="quarter" idx="11"/>
          </p:nvPr>
        </p:nvSpPr>
        <p:spPr/>
        <p:txBody>
          <a:bodyPr/>
          <a:p>
            <a:endParaRPr lang="en-IN"/>
          </a:p>
        </p:txBody>
      </p:sp>
      <p:sp>
        <p:nvSpPr>
          <p:cNvPr id="1048732"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592" name="Footer Placeholder 4"/>
          <p:cNvSpPr>
            <a:spLocks noGrp="1"/>
          </p:cNvSpPr>
          <p:nvPr>
            <p:ph type="ftr" sz="quarter" idx="11"/>
          </p:nvPr>
        </p:nvSpPr>
        <p:spPr/>
        <p:txBody>
          <a:bodyPr/>
          <a:p>
            <a:endParaRPr lang="en-IN"/>
          </a:p>
        </p:txBody>
      </p:sp>
      <p:sp>
        <p:nvSpPr>
          <p:cNvPr id="1048593"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9" name=""/>
        <p:cNvGrpSpPr/>
        <p:nvPr/>
      </p:nvGrpSpPr>
      <p:grpSpPr>
        <a:xfrm>
          <a:off x="0" y="0"/>
          <a:ext cx="0" cy="0"/>
          <a:chOff x="0" y="0"/>
          <a:chExt cx="0" cy="0"/>
        </a:xfrm>
      </p:grpSpPr>
      <p:sp>
        <p:nvSpPr>
          <p:cNvPr id="104868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8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6" name="Date Placeholder 3"/>
          <p:cNvSpPr>
            <a:spLocks noGrp="1"/>
          </p:cNvSpPr>
          <p:nvPr>
            <p:ph type="dt" sz="half" idx="10"/>
          </p:nvPr>
        </p:nvSpPr>
        <p:spPr/>
        <p:txBody>
          <a:bodyPr/>
          <a:p>
            <a:fld id="{3B5C829A-5110-4330-922E-ED087C0135AA}" type="datetimeFigureOut">
              <a:rPr lang="en-IN" smtClean="0"/>
              <a:t>21-08-2022</a:t>
            </a:fld>
            <a:endParaRPr lang="en-IN"/>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4" name=""/>
        <p:cNvGrpSpPr/>
        <p:nvPr/>
      </p:nvGrpSpPr>
      <p:grpSpPr>
        <a:xfrm>
          <a:off x="0" y="0"/>
          <a:ext cx="0" cy="0"/>
          <a:chOff x="0" y="0"/>
          <a:chExt cx="0" cy="0"/>
        </a:xfrm>
      </p:grpSpPr>
      <p:sp>
        <p:nvSpPr>
          <p:cNvPr id="1048710" name="Title 1"/>
          <p:cNvSpPr>
            <a:spLocks noGrp="1"/>
          </p:cNvSpPr>
          <p:nvPr>
            <p:ph type="title"/>
          </p:nvPr>
        </p:nvSpPr>
        <p:spPr/>
        <p:txBody>
          <a:bodyPr/>
          <a:p>
            <a:r>
              <a:rPr lang="en-US"/>
              <a:t>Click to edit Master title style</a:t>
            </a:r>
            <a:endParaRPr dirty="0" lang="en-US"/>
          </a:p>
        </p:txBody>
      </p:sp>
      <p:sp>
        <p:nvSpPr>
          <p:cNvPr id="1048711"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Date Placeholder 4"/>
          <p:cNvSpPr>
            <a:spLocks noGrp="1"/>
          </p:cNvSpPr>
          <p:nvPr>
            <p:ph type="dt" sz="half" idx="10"/>
          </p:nvPr>
        </p:nvSpPr>
        <p:spPr/>
        <p:txBody>
          <a:bodyPr/>
          <a:p>
            <a:fld id="{3B5C829A-5110-4330-922E-ED087C0135AA}" type="datetimeFigureOut">
              <a:rPr lang="en-IN" smtClean="0"/>
              <a:t>21-08-2022</a:t>
            </a:fld>
            <a:endParaRPr lang="en-IN"/>
          </a:p>
        </p:txBody>
      </p:sp>
      <p:sp>
        <p:nvSpPr>
          <p:cNvPr id="1048714" name="Footer Placeholder 5"/>
          <p:cNvSpPr>
            <a:spLocks noGrp="1"/>
          </p:cNvSpPr>
          <p:nvPr>
            <p:ph type="ftr" sz="quarter" idx="11"/>
          </p:nvPr>
        </p:nvSpPr>
        <p:spPr/>
        <p:txBody>
          <a:bodyPr/>
          <a:p>
            <a:endParaRPr lang="en-IN"/>
          </a:p>
        </p:txBody>
      </p:sp>
      <p:sp>
        <p:nvSpPr>
          <p:cNvPr id="1048715" name="Slide Number Placeholder 6"/>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0" name=""/>
        <p:cNvGrpSpPr/>
        <p:nvPr/>
      </p:nvGrpSpPr>
      <p:grpSpPr>
        <a:xfrm>
          <a:off x="0" y="0"/>
          <a:ext cx="0" cy="0"/>
          <a:chOff x="0" y="0"/>
          <a:chExt cx="0" cy="0"/>
        </a:xfrm>
      </p:grpSpPr>
      <p:sp>
        <p:nvSpPr>
          <p:cNvPr id="1048689" name="Title 1"/>
          <p:cNvSpPr>
            <a:spLocks noGrp="1"/>
          </p:cNvSpPr>
          <p:nvPr>
            <p:ph type="title"/>
          </p:nvPr>
        </p:nvSpPr>
        <p:spPr/>
        <p:txBody>
          <a:bodyPr/>
          <a:p>
            <a:r>
              <a:rPr lang="en-US"/>
              <a:t>Click to edit Master title style</a:t>
            </a:r>
            <a:endParaRPr dirty="0" lang="en-US"/>
          </a:p>
        </p:txBody>
      </p:sp>
      <p:sp>
        <p:nvSpPr>
          <p:cNvPr id="104869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6"/>
          <p:cNvSpPr>
            <a:spLocks noGrp="1"/>
          </p:cNvSpPr>
          <p:nvPr>
            <p:ph type="dt" sz="half" idx="10"/>
          </p:nvPr>
        </p:nvSpPr>
        <p:spPr/>
        <p:txBody>
          <a:bodyPr/>
          <a:p>
            <a:fld id="{3B5C829A-5110-4330-922E-ED087C0135AA}" type="datetimeFigureOut">
              <a:rPr lang="en-IN" smtClean="0"/>
              <a:t>21-08-2022</a:t>
            </a:fld>
            <a:endParaRPr lang="en-IN"/>
          </a:p>
        </p:txBody>
      </p:sp>
      <p:sp>
        <p:nvSpPr>
          <p:cNvPr id="1048695" name="Footer Placeholder 7"/>
          <p:cNvSpPr>
            <a:spLocks noGrp="1"/>
          </p:cNvSpPr>
          <p:nvPr>
            <p:ph type="ftr" sz="quarter" idx="11"/>
          </p:nvPr>
        </p:nvSpPr>
        <p:spPr/>
        <p:txBody>
          <a:bodyPr/>
          <a:p>
            <a:endParaRPr lang="en-IN"/>
          </a:p>
        </p:txBody>
      </p:sp>
      <p:sp>
        <p:nvSpPr>
          <p:cNvPr id="1048696" name="Slide Number Placeholder 8"/>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5" name=""/>
        <p:cNvGrpSpPr/>
        <p:nvPr/>
      </p:nvGrpSpPr>
      <p:grpSpPr>
        <a:xfrm>
          <a:off x="0" y="0"/>
          <a:ext cx="0" cy="0"/>
          <a:chOff x="0" y="0"/>
          <a:chExt cx="0" cy="0"/>
        </a:xfrm>
      </p:grpSpPr>
      <p:sp>
        <p:nvSpPr>
          <p:cNvPr id="104861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17" name="Date Placeholder 2"/>
          <p:cNvSpPr>
            <a:spLocks noGrp="1"/>
          </p:cNvSpPr>
          <p:nvPr>
            <p:ph type="dt" sz="half" idx="10"/>
          </p:nvPr>
        </p:nvSpPr>
        <p:spPr/>
        <p:txBody>
          <a:bodyPr/>
          <a:p>
            <a:fld id="{3B5C829A-5110-4330-922E-ED087C0135AA}" type="datetimeFigureOut">
              <a:rPr lang="en-IN" smtClean="0"/>
              <a:t>21-08-2022</a:t>
            </a:fld>
            <a:endParaRPr lang="en-IN"/>
          </a:p>
        </p:txBody>
      </p:sp>
      <p:sp>
        <p:nvSpPr>
          <p:cNvPr id="1048618" name="Footer Placeholder 3"/>
          <p:cNvSpPr>
            <a:spLocks noGrp="1"/>
          </p:cNvSpPr>
          <p:nvPr>
            <p:ph type="ftr" sz="quarter" idx="11"/>
          </p:nvPr>
        </p:nvSpPr>
        <p:spPr/>
        <p:txBody>
          <a:bodyPr/>
          <a:p>
            <a:endParaRPr lang="en-IN"/>
          </a:p>
        </p:txBody>
      </p:sp>
      <p:sp>
        <p:nvSpPr>
          <p:cNvPr id="1048619" name="Slide Number Placeholder 4"/>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1" name=""/>
        <p:cNvGrpSpPr/>
        <p:nvPr/>
      </p:nvGrpSpPr>
      <p:grpSpPr>
        <a:xfrm>
          <a:off x="0" y="0"/>
          <a:ext cx="0" cy="0"/>
          <a:chOff x="0" y="0"/>
          <a:chExt cx="0" cy="0"/>
        </a:xfrm>
      </p:grpSpPr>
      <p:sp>
        <p:nvSpPr>
          <p:cNvPr id="1048697" name="Date Placeholder 1"/>
          <p:cNvSpPr>
            <a:spLocks noGrp="1"/>
          </p:cNvSpPr>
          <p:nvPr>
            <p:ph type="dt" sz="half" idx="10"/>
          </p:nvPr>
        </p:nvSpPr>
        <p:spPr/>
        <p:txBody>
          <a:bodyPr/>
          <a:p>
            <a:fld id="{3B5C829A-5110-4330-922E-ED087C0135AA}" type="datetimeFigureOut">
              <a:rPr lang="en-IN" smtClean="0"/>
              <a:t>21-08-2022</a:t>
            </a:fld>
            <a:endParaRPr lang="en-IN"/>
          </a:p>
        </p:txBody>
      </p:sp>
      <p:sp>
        <p:nvSpPr>
          <p:cNvPr id="1048698" name="Footer Placeholder 2"/>
          <p:cNvSpPr>
            <a:spLocks noGrp="1"/>
          </p:cNvSpPr>
          <p:nvPr>
            <p:ph type="ftr" sz="quarter" idx="11"/>
          </p:nvPr>
        </p:nvSpPr>
        <p:spPr/>
        <p:txBody>
          <a:bodyPr/>
          <a:p>
            <a:endParaRPr lang="en-IN"/>
          </a:p>
        </p:txBody>
      </p:sp>
      <p:sp>
        <p:nvSpPr>
          <p:cNvPr id="1048699" name="Slide Number Placeholder 3"/>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6" name=""/>
        <p:cNvGrpSpPr/>
        <p:nvPr/>
      </p:nvGrpSpPr>
      <p:grpSpPr>
        <a:xfrm>
          <a:off x="0" y="0"/>
          <a:ext cx="0" cy="0"/>
          <a:chOff x="0" y="0"/>
          <a:chExt cx="0" cy="0"/>
        </a:xfrm>
      </p:grpSpPr>
      <p:sp>
        <p:nvSpPr>
          <p:cNvPr id="104872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23"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25" name="Date Placeholder 4"/>
          <p:cNvSpPr>
            <a:spLocks noGrp="1"/>
          </p:cNvSpPr>
          <p:nvPr>
            <p:ph type="dt" sz="half" idx="10"/>
          </p:nvPr>
        </p:nvSpPr>
        <p:spPr/>
        <p:txBody>
          <a:bodyPr/>
          <a:p>
            <a:fld id="{3B5C829A-5110-4330-922E-ED087C0135AA}" type="datetimeFigureOut">
              <a:rPr lang="en-IN" smtClean="0"/>
              <a:t>21-08-2022</a:t>
            </a:fld>
            <a:endParaRPr lang="en-IN"/>
          </a:p>
        </p:txBody>
      </p:sp>
      <p:sp>
        <p:nvSpPr>
          <p:cNvPr id="1048726" name="Footer Placeholder 5"/>
          <p:cNvSpPr>
            <a:spLocks noGrp="1"/>
          </p:cNvSpPr>
          <p:nvPr>
            <p:ph type="ftr" sz="quarter" idx="11"/>
          </p:nvPr>
        </p:nvSpPr>
        <p:spPr/>
        <p:txBody>
          <a:bodyPr/>
          <a:p>
            <a:endParaRPr lang="en-IN"/>
          </a:p>
        </p:txBody>
      </p:sp>
      <p:sp>
        <p:nvSpPr>
          <p:cNvPr id="1048727" name="Slide Number Placeholder 6"/>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7" name=""/>
        <p:cNvGrpSpPr/>
        <p:nvPr/>
      </p:nvGrpSpPr>
      <p:grpSpPr>
        <a:xfrm>
          <a:off x="0" y="0"/>
          <a:ext cx="0" cy="0"/>
          <a:chOff x="0" y="0"/>
          <a:chExt cx="0" cy="0"/>
        </a:xfrm>
      </p:grpSpPr>
      <p:sp>
        <p:nvSpPr>
          <p:cNvPr id="104867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7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Date Placeholder 4"/>
          <p:cNvSpPr>
            <a:spLocks noGrp="1"/>
          </p:cNvSpPr>
          <p:nvPr>
            <p:ph type="dt" sz="half" idx="10"/>
          </p:nvPr>
        </p:nvSpPr>
        <p:spPr/>
        <p:txBody>
          <a:bodyPr/>
          <a:p>
            <a:fld id="{3B5C829A-5110-4330-922E-ED087C0135AA}" type="datetimeFigureOut">
              <a:rPr lang="en-IN" smtClean="0"/>
              <a:t>21-08-2022</a:t>
            </a:fld>
            <a:endParaRPr lang="en-IN"/>
          </a:p>
        </p:txBody>
      </p:sp>
      <p:sp>
        <p:nvSpPr>
          <p:cNvPr id="1048677" name="Footer Placeholder 5"/>
          <p:cNvSpPr>
            <a:spLocks noGrp="1"/>
          </p:cNvSpPr>
          <p:nvPr>
            <p:ph type="ftr" sz="quarter" idx="11"/>
          </p:nvPr>
        </p:nvSpPr>
        <p:spPr/>
        <p:txBody>
          <a:bodyPr/>
          <a:p>
            <a:endParaRPr lang="en-IN"/>
          </a:p>
        </p:txBody>
      </p:sp>
      <p:sp>
        <p:nvSpPr>
          <p:cNvPr id="1048678" name="Slide Number Placeholder 6"/>
          <p:cNvSpPr>
            <a:spLocks noGrp="1"/>
          </p:cNvSpPr>
          <p:nvPr>
            <p:ph type="sldNum" sz="quarter" idx="12"/>
          </p:nvPr>
        </p:nvSpPr>
        <p:spPr/>
        <p:txBody>
          <a:bodyPr/>
          <a:p>
            <a:fld id="{7EC78088-FA49-42F4-A10D-002DB61D4E9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3B5C829A-5110-4330-922E-ED087C0135AA}" type="datetimeFigureOut">
              <a:rPr lang="en-IN" smtClean="0"/>
              <a:t>21-08-2022</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7EC78088-FA49-42F4-A10D-002DB61D4E9F}"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4"/>
          <p:cNvSpPr>
            <a:spLocks noGrp="1"/>
          </p:cNvSpPr>
          <p:nvPr>
            <p:ph type="title"/>
          </p:nvPr>
        </p:nvSpPr>
        <p:spPr/>
        <p:txBody>
          <a:bodyPr>
            <a:noAutofit/>
          </a:bodyPr>
          <a:p>
            <a:pPr algn="ctr"/>
            <a:r>
              <a:rPr b="1" dirty="0" sz="3600" lang="en-US">
                <a:solidFill>
                  <a:schemeClr val="tx1"/>
                </a:solidFill>
                <a:latin typeface="Times New Roman" panose="02020603050405020304" pitchFamily="18" charset="0"/>
                <a:cs typeface="Times New Roman" panose="02020603050405020304" pitchFamily="18" charset="0"/>
              </a:rPr>
              <a:t>T</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P</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T</a:t>
            </a:r>
            <a:r>
              <a:rPr b="1" dirty="0" sz="3600" lang="en-US">
                <a:solidFill>
                  <a:schemeClr val="tx1"/>
                </a:solidFill>
                <a:latin typeface="Times New Roman" panose="02020603050405020304" pitchFamily="18" charset="0"/>
                <a:cs typeface="Times New Roman" panose="02020603050405020304" pitchFamily="18" charset="0"/>
              </a:rPr>
              <a:t>O</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P</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O</a:t>
            </a:r>
            <a:r>
              <a:rPr b="1" dirty="0" sz="3600" lang="en-US">
                <a:solidFill>
                  <a:schemeClr val="tx1"/>
                </a:solidFill>
                <a:latin typeface="Times New Roman" panose="02020603050405020304" pitchFamily="18" charset="0"/>
                <a:cs typeface="Times New Roman" panose="02020603050405020304" pitchFamily="18" charset="0"/>
              </a:rPr>
              <a:t>J</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T</a:t>
            </a:r>
            <a:br>
              <a:rPr b="1" dirty="0" sz="3600" lang="en-US">
                <a:solidFill>
                  <a:schemeClr val="tx1"/>
                </a:solidFill>
                <a:latin typeface="Times New Roman" panose="02020603050405020304" pitchFamily="18" charset="0"/>
                <a:cs typeface="Times New Roman" panose="02020603050405020304" pitchFamily="18" charset="0"/>
              </a:rPr>
            </a:b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D</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O</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T</a:t>
            </a:r>
            <a:r>
              <a:rPr b="1" dirty="0" sz="3600" lang="en-US">
                <a:solidFill>
                  <a:schemeClr val="tx1"/>
                </a:solidFill>
                <a:latin typeface="Times New Roman" panose="02020603050405020304" pitchFamily="18" charset="0"/>
                <a:cs typeface="Times New Roman" panose="02020603050405020304" pitchFamily="18" charset="0"/>
              </a:rPr>
              <a:t>U</a:t>
            </a:r>
            <a:r>
              <a:rPr b="1" dirty="0" sz="3600" lang="en-US">
                <a:solidFill>
                  <a:schemeClr val="tx1"/>
                </a:solidFill>
                <a:latin typeface="Times New Roman" panose="02020603050405020304" pitchFamily="18" charset="0"/>
                <a:cs typeface="Times New Roman" panose="02020603050405020304" pitchFamily="18" charset="0"/>
              </a:rPr>
              <a:t>D</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T</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P</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F</a:t>
            </a:r>
            <a:r>
              <a:rPr b="1" dirty="0" sz="3600" lang="en-US">
                <a:solidFill>
                  <a:schemeClr val="tx1"/>
                </a:solidFill>
                <a:latin typeface="Times New Roman" panose="02020603050405020304" pitchFamily="18" charset="0"/>
                <a:cs typeface="Times New Roman" panose="02020603050405020304" pitchFamily="18" charset="0"/>
              </a:rPr>
              <a:t>O</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E</a:t>
            </a:r>
            <a:br>
              <a:rPr b="1" dirty="0" sz="3600" lang="en-US">
                <a:solidFill>
                  <a:schemeClr val="tx1"/>
                </a:solidFill>
                <a:latin typeface="Times New Roman" panose="02020603050405020304" pitchFamily="18" charset="0"/>
                <a:cs typeface="Times New Roman" panose="02020603050405020304" pitchFamily="18" charset="0"/>
              </a:rPr>
            </a:br>
            <a:br>
              <a:rPr b="1" dirty="0" lang="en-IN">
                <a:solidFill>
                  <a:schemeClr val="tx1"/>
                </a:solidFill>
                <a:latin typeface="Times New Roman" panose="02020603050405020304" pitchFamily="18" charset="0"/>
                <a:cs typeface="Times New Roman" panose="02020603050405020304" pitchFamily="18" charset="0"/>
              </a:rPr>
            </a:br>
            <a:r>
              <a:rPr b="1" dirty="0" sz="3600" lang="en-IN">
                <a:solidFill>
                  <a:schemeClr val="tx1"/>
                </a:solidFill>
                <a:latin typeface="Times New Roman" panose="02020603050405020304" pitchFamily="18" charset="0"/>
                <a:cs typeface="Times New Roman" panose="02020603050405020304" pitchFamily="18" charset="0"/>
              </a:rPr>
              <a:t>Presented by:</a:t>
            </a:r>
            <a:br>
              <a:rPr b="1" dirty="0" sz="3600" lang="en-IN">
                <a:solidFill>
                  <a:schemeClr val="tx1"/>
                </a:solidFill>
                <a:latin typeface="Times New Roman" panose="02020603050405020304" pitchFamily="18" charset="0"/>
                <a:cs typeface="Times New Roman" panose="02020603050405020304" pitchFamily="18" charset="0"/>
              </a:rPr>
            </a:br>
            <a:r>
              <a:rPr b="1" dirty="0" sz="3600" lang="en-IN">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v</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i</a:t>
            </a:r>
            <a:br>
              <a:rPr b="1" dirty="0" sz="3600" lang="en-US">
                <a:solidFill>
                  <a:schemeClr val="tx1"/>
                </a:solidFill>
                <a:latin typeface="Times New Roman" panose="02020603050405020304" pitchFamily="18" charset="0"/>
                <a:cs typeface="Times New Roman" panose="02020603050405020304" pitchFamily="18" charset="0"/>
              </a:rPr>
            </a:b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B</a:t>
            </a:r>
            <a:r>
              <a:rPr b="1" dirty="0" sz="3600" lang="en-US">
                <a:solidFill>
                  <a:schemeClr val="tx1"/>
                </a:solidFill>
                <a:latin typeface="Times New Roman" panose="02020603050405020304" pitchFamily="18" charset="0"/>
                <a:cs typeface="Times New Roman" panose="02020603050405020304" pitchFamily="18" charset="0"/>
              </a:rPr>
              <a:t>.</a:t>
            </a:r>
            <a:r>
              <a:rPr b="1" dirty="0" sz="3600" lang="en-US">
                <a:solidFill>
                  <a:schemeClr val="tx1"/>
                </a:solidFill>
                <a:latin typeface="Times New Roman" panose="02020603050405020304" pitchFamily="18" charset="0"/>
                <a:cs typeface="Times New Roman" panose="02020603050405020304" pitchFamily="18" charset="0"/>
              </a:rPr>
              <a:t>J</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y</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t</a:t>
            </a:r>
            <a:r>
              <a:rPr b="1" dirty="0" sz="3600" lang="en-US">
                <a:solidFill>
                  <a:schemeClr val="tx1"/>
                </a:solidFill>
                <a:latin typeface="Times New Roman" panose="02020603050405020304" pitchFamily="18" charset="0"/>
                <a:cs typeface="Times New Roman" panose="02020603050405020304" pitchFamily="18" charset="0"/>
              </a:rPr>
              <a:t>h</a:t>
            </a:r>
            <a:r>
              <a:rPr b="1" dirty="0" sz="3600" lang="en-US">
                <a:solidFill>
                  <a:schemeClr val="tx1"/>
                </a:solidFill>
                <a:latin typeface="Times New Roman" panose="02020603050405020304" pitchFamily="18" charset="0"/>
                <a:cs typeface="Times New Roman" panose="02020603050405020304" pitchFamily="18" charset="0"/>
              </a:rPr>
              <a:t>i</a:t>
            </a:r>
            <a:br>
              <a:rPr b="1" dirty="0" sz="3600" lang="en-US">
                <a:solidFill>
                  <a:schemeClr val="tx1"/>
                </a:solidFill>
                <a:latin typeface="Times New Roman" panose="02020603050405020304" pitchFamily="18" charset="0"/>
                <a:cs typeface="Times New Roman" panose="02020603050405020304" pitchFamily="18" charset="0"/>
              </a:rPr>
            </a:b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h</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i</a:t>
            </a:r>
            <a:r>
              <a:rPr b="1" dirty="0" sz="3600" lang="en-US">
                <a:solidFill>
                  <a:schemeClr val="tx1"/>
                </a:solidFill>
                <a:latin typeface="Times New Roman" panose="02020603050405020304" pitchFamily="18" charset="0"/>
                <a:cs typeface="Times New Roman" panose="02020603050405020304" pitchFamily="18" charset="0"/>
              </a:rPr>
              <a:t>t</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y</a:t>
            </a:r>
            <a:r>
              <a:rPr b="1" dirty="0" sz="3600" lang="en-US">
                <a:solidFill>
                  <a:schemeClr val="tx1"/>
                </a:solidFill>
                <a:latin typeface="Times New Roman" panose="02020603050405020304" pitchFamily="18" charset="0"/>
                <a:cs typeface="Times New Roman" panose="02020603050405020304" pitchFamily="18" charset="0"/>
              </a:rPr>
              <a:t>a</a:t>
            </a:r>
            <a:br>
              <a:rPr b="1" dirty="0" sz="3600" lang="en-US">
                <a:solidFill>
                  <a:schemeClr val="tx1"/>
                </a:solidFill>
                <a:latin typeface="Times New Roman" panose="02020603050405020304" pitchFamily="18" charset="0"/>
                <a:cs typeface="Times New Roman" panose="02020603050405020304" pitchFamily="18" charset="0"/>
              </a:rPr>
            </a:b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a:t>
            </a:r>
            <a:r>
              <a:rPr b="1" dirty="0" sz="3600" lang="en-US">
                <a:solidFill>
                  <a:schemeClr val="tx1"/>
                </a:solidFill>
                <a:latin typeface="Times New Roman" panose="02020603050405020304" pitchFamily="18" charset="0"/>
                <a:cs typeface="Times New Roman" panose="02020603050405020304" pitchFamily="18" charset="0"/>
              </a:rPr>
              <a:t>P</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i</a:t>
            </a:r>
            <a:r>
              <a:rPr b="1" dirty="0" sz="3600" lang="en-US">
                <a:solidFill>
                  <a:schemeClr val="tx1"/>
                </a:solidFill>
                <a:latin typeface="Times New Roman" panose="02020603050405020304" pitchFamily="18" charset="0"/>
                <a:cs typeface="Times New Roman" panose="02020603050405020304" pitchFamily="18" charset="0"/>
              </a:rPr>
              <a:t>y</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v</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d</a:t>
            </a:r>
            <a:r>
              <a:rPr b="1" dirty="0" sz="3600" lang="en-US">
                <a:solidFill>
                  <a:schemeClr val="tx1"/>
                </a:solidFill>
                <a:latin typeface="Times New Roman" panose="02020603050405020304" pitchFamily="18" charset="0"/>
                <a:cs typeface="Times New Roman" panose="02020603050405020304" pitchFamily="18" charset="0"/>
              </a:rPr>
              <a:t>a</a:t>
            </a:r>
            <a:br>
              <a:rPr b="1" dirty="0" sz="3600" lang="en-IN">
                <a:solidFill>
                  <a:schemeClr val="tx1"/>
                </a:solidFill>
                <a:latin typeface="Times New Roman" panose="02020603050405020304" pitchFamily="18" charset="0"/>
                <a:cs typeface="Times New Roman" panose="02020603050405020304" pitchFamily="18" charset="0"/>
              </a:rPr>
            </a:br>
            <a:br>
              <a:rPr b="1" dirty="0" sz="3600" lang="en-US">
                <a:solidFill>
                  <a:schemeClr val="tx1"/>
                </a:solidFill>
                <a:latin typeface="Times New Roman" panose="02020603050405020304" pitchFamily="18" charset="0"/>
                <a:cs typeface="Times New Roman" panose="02020603050405020304" pitchFamily="18" charset="0"/>
              </a:rPr>
            </a:b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G</a:t>
            </a:r>
            <a:r>
              <a:rPr b="1" dirty="0" sz="3600" lang="en-US">
                <a:solidFill>
                  <a:schemeClr val="tx1"/>
                </a:solidFill>
                <a:latin typeface="Times New Roman" panose="02020603050405020304" pitchFamily="18" charset="0"/>
                <a:cs typeface="Times New Roman" panose="02020603050405020304" pitchFamily="18" charset="0"/>
              </a:rPr>
              <a:t>u</a:t>
            </a:r>
            <a:r>
              <a:rPr b="1" dirty="0" sz="3600" lang="en-US">
                <a:solidFill>
                  <a:schemeClr val="tx1"/>
                </a:solidFill>
                <a:latin typeface="Times New Roman" panose="02020603050405020304" pitchFamily="18" charset="0"/>
                <a:cs typeface="Times New Roman" panose="02020603050405020304" pitchFamily="18" charset="0"/>
              </a:rPr>
              <a:t>i</a:t>
            </a:r>
            <a:r>
              <a:rPr b="1" dirty="0" sz="3600" lang="en-US">
                <a:solidFill>
                  <a:schemeClr val="tx1"/>
                </a:solidFill>
                <a:latin typeface="Times New Roman" panose="02020603050405020304" pitchFamily="18" charset="0"/>
                <a:cs typeface="Times New Roman" panose="02020603050405020304" pitchFamily="18" charset="0"/>
              </a:rPr>
              <a:t>d</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d</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b</a:t>
            </a:r>
            <a:r>
              <a:rPr b="1" dirty="0" sz="3600" lang="en-US">
                <a:solidFill>
                  <a:schemeClr val="tx1"/>
                </a:solidFill>
                <a:latin typeface="Times New Roman" panose="02020603050405020304" pitchFamily="18" charset="0"/>
                <a:cs typeface="Times New Roman" panose="02020603050405020304" pitchFamily="18" charset="0"/>
              </a:rPr>
              <a:t>y</a:t>
            </a:r>
            <a:r>
              <a:rPr b="1" dirty="0" sz="3600" lang="en-US">
                <a:solidFill>
                  <a:schemeClr val="tx1"/>
                </a:solidFill>
                <a:latin typeface="Times New Roman" panose="02020603050405020304" pitchFamily="18" charset="0"/>
                <a:cs typeface="Times New Roman" panose="02020603050405020304" pitchFamily="18" charset="0"/>
              </a:rPr>
              <a:t>:</a:t>
            </a:r>
            <a:br>
              <a:rPr b="1" dirty="0" sz="3600" lang="en-US">
                <a:solidFill>
                  <a:schemeClr val="tx1"/>
                </a:solidFill>
                <a:latin typeface="Times New Roman" panose="02020603050405020304" pitchFamily="18" charset="0"/>
                <a:cs typeface="Times New Roman" panose="02020603050405020304" pitchFamily="18" charset="0"/>
              </a:rPr>
            </a:b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U</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h</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w</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i</a:t>
            </a:r>
            <a:br>
              <a:rPr b="1" dirty="0" sz="3600" lang="en-IN">
                <a:solidFill>
                  <a:schemeClr val="tx1"/>
                </a:solidFill>
                <a:latin typeface="Times New Roman" panose="02020603050405020304" pitchFamily="18" charset="0"/>
                <a:cs typeface="Times New Roman" panose="02020603050405020304" pitchFamily="18" charset="0"/>
              </a:rPr>
            </a:br>
            <a:br>
              <a:rPr b="1" dirty="0" sz="3600" lang="en-IN">
                <a:solidFill>
                  <a:schemeClr val="tx1"/>
                </a:solidFill>
                <a:latin typeface="Times New Roman" panose="02020603050405020304" pitchFamily="18" charset="0"/>
                <a:cs typeface="Times New Roman" panose="02020603050405020304" pitchFamily="18" charset="0"/>
              </a:rPr>
            </a:br>
            <a:r>
              <a:rPr b="1" dirty="0" sz="3600" lang="en-IN">
                <a:solidFill>
                  <a:schemeClr val="tx1"/>
                </a:solidFill>
                <a:latin typeface="Times New Roman" panose="02020603050405020304" pitchFamily="18" charset="0"/>
                <a:cs typeface="Times New Roman" panose="02020603050405020304" pitchFamily="18" charset="0"/>
              </a:rPr>
              <a:t>                                          </a:t>
            </a:r>
            <a:endParaRPr altLang="en-US" lang="zh-CN"/>
          </a:p>
        </p:txBody>
      </p:sp>
      <p:pic>
        <p:nvPicPr>
          <p:cNvPr id="2097152" name="Content Placeholder 12"/>
          <p:cNvPicPr>
            <a:picLocks noChangeAspect="1" noGrp="1"/>
          </p:cNvPicPr>
          <p:nvPr>
            <p:ph idx="1"/>
          </p:nvPr>
        </p:nvPicPr>
        <p:blipFill>
          <a:blip xmlns:r="http://schemas.openxmlformats.org/officeDocument/2006/relationships" r:embed="rId1"/>
          <a:stretch>
            <a:fillRect/>
          </a:stretch>
        </p:blipFill>
        <p:spPr>
          <a:xfrm>
            <a:off x="677334" y="3935896"/>
            <a:ext cx="4013936" cy="254172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868557" y="662609"/>
            <a:ext cx="6162260" cy="567193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9" name="Title 3"/>
          <p:cNvSpPr>
            <a:spLocks noGrp="1"/>
          </p:cNvSpPr>
          <p:nvPr>
            <p:ph type="title"/>
          </p:nvPr>
        </p:nvSpPr>
        <p:spPr>
          <a:xfrm>
            <a:off x="677334" y="265044"/>
            <a:ext cx="8596668" cy="551594"/>
          </a:xfrm>
        </p:spPr>
        <p:txBody>
          <a:bodyPr>
            <a:normAutofit/>
          </a:bodyPr>
          <a:p>
            <a:r>
              <a:rPr b="1" dirty="0" lang="en-IN">
                <a:latin typeface="Times New Roman" panose="02020603050405020304" pitchFamily="18" charset="0"/>
                <a:cs typeface="Times New Roman" panose="02020603050405020304" pitchFamily="18" charset="0"/>
              </a:rPr>
              <a:t>STATISTICS</a:t>
            </a:r>
          </a:p>
        </p:txBody>
      </p:sp>
      <p:sp>
        <p:nvSpPr>
          <p:cNvPr id="1048610" name="Content Placeholder 4"/>
          <p:cNvSpPr>
            <a:spLocks noGrp="1"/>
          </p:cNvSpPr>
          <p:nvPr>
            <p:ph idx="1"/>
          </p:nvPr>
        </p:nvSpPr>
        <p:spPr>
          <a:xfrm>
            <a:off x="677334" y="967410"/>
            <a:ext cx="8596668" cy="5073954"/>
          </a:xfrm>
        </p:spPr>
        <p:txBody>
          <a:bodyPr>
            <a:normAutofit/>
          </a:bodyPr>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What is the need of the statistics in ML?</a:t>
            </a:r>
          </a:p>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It helps to </a:t>
            </a:r>
            <a:r>
              <a:rPr dirty="0" sz="2400" lang="en-IN" err="1">
                <a:latin typeface="Times New Roman" panose="02020603050405020304" pitchFamily="18" charset="0"/>
                <a:cs typeface="Times New Roman" panose="02020603050405020304" pitchFamily="18" charset="0"/>
              </a:rPr>
              <a:t>analyze</a:t>
            </a:r>
            <a:r>
              <a:rPr dirty="0" sz="2400" lang="en-IN">
                <a:latin typeface="Times New Roman" panose="02020603050405020304" pitchFamily="18" charset="0"/>
                <a:cs typeface="Times New Roman" panose="02020603050405020304" pitchFamily="18" charset="0"/>
              </a:rPr>
              <a:t> and visualize data to find unseen patterns.</a:t>
            </a:r>
          </a:p>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Statistics deals with collecting, </a:t>
            </a:r>
            <a:r>
              <a:rPr dirty="0" sz="2400" lang="en-IN" err="1">
                <a:latin typeface="Times New Roman" panose="02020603050405020304" pitchFamily="18" charset="0"/>
                <a:cs typeface="Times New Roman" panose="02020603050405020304" pitchFamily="18" charset="0"/>
              </a:rPr>
              <a:t>analyzing</a:t>
            </a:r>
            <a:r>
              <a:rPr dirty="0" sz="2400" lang="en-IN">
                <a:latin typeface="Times New Roman" panose="02020603050405020304" pitchFamily="18" charset="0"/>
                <a:cs typeface="Times New Roman" panose="02020603050405020304" pitchFamily="18" charset="0"/>
              </a:rPr>
              <a:t>, interpreting and visualizing data.</a:t>
            </a:r>
          </a:p>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Population and Sample: </a:t>
            </a:r>
            <a:r>
              <a:rPr dirty="0" sz="2400" lang="en-IN">
                <a:latin typeface="Times New Roman" panose="02020603050405020304" pitchFamily="18" charset="0"/>
                <a:cs typeface="Times New Roman" panose="02020603050405020304" pitchFamily="18" charset="0"/>
              </a:rPr>
              <a:t>Population comprises all observations. Sample is a subset of population.</a:t>
            </a:r>
          </a:p>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Measures of central tendency</a:t>
            </a:r>
            <a:r>
              <a:rPr dirty="0" sz="2400" lang="en-IN">
                <a:latin typeface="Times New Roman" panose="02020603050405020304" pitchFamily="18" charset="0"/>
                <a:cs typeface="Times New Roman" panose="02020603050405020304" pitchFamily="18" charset="0"/>
              </a:rPr>
              <a:t>: Mean, Median and mode.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1" name="Content Placeholder 2"/>
          <p:cNvSpPr>
            <a:spLocks noGrp="1"/>
          </p:cNvSpPr>
          <p:nvPr>
            <p:ph idx="1"/>
          </p:nvPr>
        </p:nvSpPr>
        <p:spPr>
          <a:xfrm>
            <a:off x="677334" y="278296"/>
            <a:ext cx="8596668" cy="5707559"/>
          </a:xfrm>
        </p:spPr>
        <p:txBody>
          <a:bodyPr>
            <a:normAutofit/>
          </a:bodyPr>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Variance and Standard deviation: </a:t>
            </a:r>
            <a:r>
              <a:rPr dirty="0" sz="2400" lang="en-IN">
                <a:latin typeface="Times New Roman" panose="02020603050405020304" pitchFamily="18" charset="0"/>
                <a:cs typeface="Times New Roman" panose="02020603050405020304" pitchFamily="18" charset="0"/>
              </a:rPr>
              <a:t>Variance is used to measure the variability in the data from mean. Standard deviation is the square root of variance. However both represents the measures of it.</a:t>
            </a:r>
          </a:p>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Skewness and kurtosis: </a:t>
            </a:r>
            <a:r>
              <a:rPr dirty="0" sz="2400" lang="en-IN">
                <a:latin typeface="Times New Roman" panose="02020603050405020304" pitchFamily="18" charset="0"/>
                <a:cs typeface="Times New Roman" panose="02020603050405020304" pitchFamily="18" charset="0"/>
              </a:rPr>
              <a:t>Skewness measures the shape of the distribution. Kurtosis is used to check whether the tails of a given distribution have extreme values.</a:t>
            </a:r>
          </a:p>
          <a:p>
            <a:pPr>
              <a:lnSpc>
                <a:spcPct val="150000"/>
              </a:lnSpc>
              <a:buFont typeface="Wingdings" panose="05000000000000000000" pitchFamily="2" charset="2"/>
              <a:buChar char="Ø"/>
            </a:pP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2" name="Title 1"/>
          <p:cNvSpPr>
            <a:spLocks noGrp="1"/>
          </p:cNvSpPr>
          <p:nvPr>
            <p:ph type="title"/>
          </p:nvPr>
        </p:nvSpPr>
        <p:spPr>
          <a:xfrm>
            <a:off x="677334" y="609600"/>
            <a:ext cx="8596668" cy="728870"/>
          </a:xfrm>
        </p:spPr>
        <p:txBody>
          <a:bodyPr/>
          <a:p>
            <a:r>
              <a:rPr b="1" dirty="0" lang="en-IN">
                <a:latin typeface="Times New Roman" panose="02020603050405020304" pitchFamily="18" charset="0"/>
                <a:cs typeface="Times New Roman" panose="02020603050405020304" pitchFamily="18" charset="0"/>
              </a:rPr>
              <a:t>Libraries in ML</a:t>
            </a:r>
          </a:p>
        </p:txBody>
      </p:sp>
      <p:sp>
        <p:nvSpPr>
          <p:cNvPr id="1048613" name="Content Placeholder 2"/>
          <p:cNvSpPr>
            <a:spLocks noGrp="1"/>
          </p:cNvSpPr>
          <p:nvPr>
            <p:ph idx="1"/>
          </p:nvPr>
        </p:nvSpPr>
        <p:spPr>
          <a:xfrm>
            <a:off x="677334" y="1179443"/>
            <a:ext cx="8596668" cy="4861919"/>
          </a:xfrm>
        </p:spPr>
        <p:txBody>
          <a:bodyPr>
            <a:normAutofit/>
          </a:bodyPr>
          <a:p>
            <a:pPr algn="just">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Pandas: </a:t>
            </a:r>
            <a:r>
              <a:rPr dirty="0" sz="2400" lang="en-IN">
                <a:latin typeface="Times New Roman" panose="02020603050405020304" pitchFamily="18" charset="0"/>
                <a:cs typeface="Times New Roman" panose="02020603050405020304" pitchFamily="18" charset="0"/>
              </a:rPr>
              <a:t>Pandas is used to read the data which is in the format of .csv, .xml. It mainly works with relational or labelled data.</a:t>
            </a:r>
            <a:endParaRPr b="1" dirty="0" sz="2400" lang="en-IN">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b="1" dirty="0" sz="2400" lang="en-IN" err="1">
                <a:latin typeface="Times New Roman" panose="02020603050405020304" pitchFamily="18" charset="0"/>
                <a:cs typeface="Times New Roman" panose="02020603050405020304" pitchFamily="18" charset="0"/>
              </a:rPr>
              <a:t>Numpy</a:t>
            </a:r>
            <a:r>
              <a:rPr b="1" dirty="0" sz="2400" lang="en-IN">
                <a:latin typeface="Times New Roman" panose="02020603050405020304" pitchFamily="18" charset="0"/>
                <a:cs typeface="Times New Roman" panose="02020603050405020304" pitchFamily="18" charset="0"/>
              </a:rPr>
              <a:t>:</a:t>
            </a:r>
            <a:r>
              <a:rPr dirty="0" sz="2400" lang="en-IN">
                <a:latin typeface="Times New Roman" panose="02020603050405020304" pitchFamily="18" charset="0"/>
                <a:cs typeface="Times New Roman" panose="02020603050405020304" pitchFamily="18" charset="0"/>
              </a:rPr>
              <a:t> It is used for mathematical computations in machine learning.</a:t>
            </a:r>
            <a:endParaRPr b="1" dirty="0" sz="2400" lang="en-IN">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Matplotlib: </a:t>
            </a:r>
            <a:r>
              <a:rPr dirty="0" sz="2400" lang="en-IN">
                <a:latin typeface="Times New Roman" panose="02020603050405020304" pitchFamily="18" charset="0"/>
                <a:cs typeface="Times New Roman" panose="02020603050405020304" pitchFamily="18" charset="0"/>
              </a:rPr>
              <a:t>It is a plotting library for creating static and interactive visualizations in python.</a:t>
            </a:r>
            <a:endParaRPr b="1" dirty="0" sz="2400" lang="en-IN">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Scikit-learn: </a:t>
            </a:r>
            <a:r>
              <a:rPr dirty="0" sz="2400" lang="en-IN">
                <a:latin typeface="Times New Roman" panose="02020603050405020304" pitchFamily="18" charset="0"/>
                <a:cs typeface="Times New Roman" panose="02020603050405020304" pitchFamily="18" charset="0"/>
              </a:rPr>
              <a:t>It features various classification, regression and clustering algorithms.</a:t>
            </a:r>
            <a:endParaRPr b="1" dirty="0" sz="2400" lang="en-IN">
              <a:latin typeface="Times New Roman" panose="02020603050405020304" pitchFamily="18" charset="0"/>
              <a:cs typeface="Times New Roman" panose="02020603050405020304" pitchFamily="18" charset="0"/>
            </a:endParaRPr>
          </a:p>
          <a:p>
            <a:pPr algn="just" indent="0" marL="0">
              <a:buNone/>
            </a:pP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4" name="Title 1"/>
          <p:cNvSpPr>
            <a:spLocks noGrp="1"/>
          </p:cNvSpPr>
          <p:nvPr>
            <p:ph type="title"/>
          </p:nvPr>
        </p:nvSpPr>
        <p:spPr>
          <a:xfrm>
            <a:off x="677334" y="609600"/>
            <a:ext cx="8596668" cy="768626"/>
          </a:xfrm>
        </p:spPr>
        <p:txBody>
          <a:bodyPr/>
          <a:p>
            <a:r>
              <a:rPr b="1" dirty="0" lang="en-IN">
                <a:latin typeface="Times New Roman" panose="02020603050405020304" pitchFamily="18" charset="0"/>
                <a:cs typeface="Times New Roman" panose="02020603050405020304" pitchFamily="18" charset="0"/>
              </a:rPr>
              <a:t>Task: EDA on students performance</a:t>
            </a:r>
          </a:p>
        </p:txBody>
      </p:sp>
      <p:sp>
        <p:nvSpPr>
          <p:cNvPr id="1048615" name="Content Placeholder 2"/>
          <p:cNvSpPr>
            <a:spLocks noGrp="1"/>
          </p:cNvSpPr>
          <p:nvPr>
            <p:ph idx="1"/>
          </p:nvPr>
        </p:nvSpPr>
        <p:spPr>
          <a:xfrm>
            <a:off x="677334" y="1378226"/>
            <a:ext cx="8596668" cy="4663137"/>
          </a:xfrm>
        </p:spPr>
        <p:txBody>
          <a:bodyPr>
            <a:normAutofit/>
          </a:bodyPr>
          <a:p>
            <a:pPr>
              <a:buFont typeface="Wingdings" panose="05000000000000000000" pitchFamily="2" charset="2"/>
              <a:buChar char="§"/>
            </a:pPr>
            <a:r>
              <a:rPr b="1" dirty="0" sz="2400" lang="en-IN">
                <a:latin typeface="Times New Roman" panose="02020603050405020304" pitchFamily="18" charset="0"/>
                <a:cs typeface="Times New Roman" panose="02020603050405020304" pitchFamily="18" charset="0"/>
              </a:rPr>
              <a:t>Problem statement:</a:t>
            </a:r>
          </a:p>
          <a:p>
            <a:pPr algn="just" indent="0" marL="0">
              <a:lnSpc>
                <a:spcPct val="150000"/>
              </a:lnSpc>
              <a:buNone/>
            </a:pPr>
            <a:r>
              <a:rPr dirty="0" sz="2400" lang="en-US">
                <a:latin typeface="Times New Roman" panose="02020603050405020304" pitchFamily="18" charset="0"/>
                <a:cs typeface="Times New Roman" panose="02020603050405020304" pitchFamily="18" charset="0"/>
              </a:rPr>
              <a:t>T</a:t>
            </a:r>
            <a:r>
              <a:rPr b="0" dirty="0" sz="2400" i="0" lang="en-US">
                <a:effectLst/>
                <a:latin typeface="Times New Roman" panose="02020603050405020304" pitchFamily="18" charset="0"/>
                <a:cs typeface="Times New Roman" panose="02020603050405020304" pitchFamily="18" charset="0"/>
              </a:rPr>
              <a:t>o understand how the student's performance (test scores) is affected by the other variables (Gender, Ethnicity, Parental level of education, Lunch, Test preparation course).</a:t>
            </a:r>
          </a:p>
          <a:p>
            <a:pPr algn="just" indent="0" marL="0">
              <a:lnSpc>
                <a:spcPct val="150000"/>
              </a:lnSpc>
              <a:buNone/>
            </a:pPr>
            <a:endParaRPr b="0" dirty="0" sz="2400" i="0" lang="en-US">
              <a:effectLst/>
              <a:latin typeface="Times New Roman" panose="02020603050405020304" pitchFamily="18" charset="0"/>
              <a:cs typeface="Times New Roman" panose="02020603050405020304" pitchFamily="18" charset="0"/>
            </a:endParaRPr>
          </a:p>
          <a:p>
            <a:pPr indent="0" marL="0">
              <a:buNone/>
            </a:pP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0" name="Title 1"/>
          <p:cNvSpPr>
            <a:spLocks noGrp="1"/>
          </p:cNvSpPr>
          <p:nvPr>
            <p:ph type="title"/>
          </p:nvPr>
        </p:nvSpPr>
        <p:spPr/>
        <p:txBody>
          <a:bodyPr>
            <a:normAutofit/>
          </a:bodyPr>
          <a:p>
            <a:r>
              <a:rPr b="1" dirty="0" lang="en-IN">
                <a:latin typeface="Times New Roman" panose="02020603050405020304" pitchFamily="18" charset="0"/>
                <a:cs typeface="Times New Roman" panose="02020603050405020304" pitchFamily="18" charset="0"/>
              </a:rPr>
              <a:t>System Architecture</a:t>
            </a:r>
          </a:p>
        </p:txBody>
      </p:sp>
      <p:sp>
        <p:nvSpPr>
          <p:cNvPr id="1048621" name="Rectangle 3"/>
          <p:cNvSpPr/>
          <p:nvPr/>
        </p:nvSpPr>
        <p:spPr>
          <a:xfrm>
            <a:off x="927652" y="2199862"/>
            <a:ext cx="1990346" cy="1126434"/>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1600" lang="en-IN">
                <a:latin typeface="Times New Roman" panose="02020603050405020304" pitchFamily="18" charset="0"/>
                <a:cs typeface="Times New Roman" panose="02020603050405020304" pitchFamily="18" charset="0"/>
              </a:rPr>
              <a:t>DATA COLLECTION</a:t>
            </a:r>
          </a:p>
        </p:txBody>
      </p:sp>
      <p:sp>
        <p:nvSpPr>
          <p:cNvPr id="1048622" name="Rectangle 4"/>
          <p:cNvSpPr/>
          <p:nvPr/>
        </p:nvSpPr>
        <p:spPr>
          <a:xfrm>
            <a:off x="3697357" y="2199862"/>
            <a:ext cx="1990346" cy="1126434"/>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sz="1600" lang="en-IN">
                <a:latin typeface="Times New Roman" panose="02020603050405020304" pitchFamily="18" charset="0"/>
                <a:cs typeface="Times New Roman" panose="02020603050405020304" pitchFamily="18" charset="0"/>
              </a:rPr>
              <a:t>DATA PREPROCESSING</a:t>
            </a:r>
          </a:p>
        </p:txBody>
      </p:sp>
      <p:sp>
        <p:nvSpPr>
          <p:cNvPr id="1048623" name="Rectangle 5"/>
          <p:cNvSpPr/>
          <p:nvPr/>
        </p:nvSpPr>
        <p:spPr>
          <a:xfrm>
            <a:off x="6281529" y="2199862"/>
            <a:ext cx="2345635" cy="1126434"/>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lang="en-IN">
                <a:latin typeface="Times New Roman" panose="02020603050405020304" pitchFamily="18" charset="0"/>
                <a:cs typeface="Times New Roman" panose="02020603050405020304" pitchFamily="18" charset="0"/>
              </a:rPr>
              <a:t>DATA</a:t>
            </a:r>
          </a:p>
          <a:p>
            <a:pPr algn="ctr"/>
            <a:r>
              <a:rPr dirty="0" lang="en-IN">
                <a:latin typeface="Times New Roman" panose="02020603050405020304" pitchFamily="18" charset="0"/>
                <a:cs typeface="Times New Roman" panose="02020603050405020304" pitchFamily="18" charset="0"/>
              </a:rPr>
              <a:t>VISUALIZATION</a:t>
            </a:r>
          </a:p>
        </p:txBody>
      </p:sp>
      <p:cxnSp>
        <p:nvCxnSpPr>
          <p:cNvPr id="3145730" name="Straight Arrow Connector 7"/>
          <p:cNvCxnSpPr>
            <a:cxnSpLocks/>
            <a:stCxn id="1048621" idx="3"/>
          </p:cNvCxnSpPr>
          <p:nvPr/>
        </p:nvCxnSpPr>
        <p:spPr>
          <a:xfrm>
            <a:off x="2917998" y="2763079"/>
            <a:ext cx="779359"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9"/>
          <p:cNvCxnSpPr>
            <a:cxnSpLocks/>
            <a:stCxn id="1048622" idx="3"/>
            <a:endCxn id="1048623" idx="1"/>
          </p:cNvCxnSpPr>
          <p:nvPr/>
        </p:nvCxnSpPr>
        <p:spPr>
          <a:xfrm>
            <a:off x="5687703" y="2763079"/>
            <a:ext cx="593826"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4" name="Title 1"/>
          <p:cNvSpPr>
            <a:spLocks noGrp="1"/>
          </p:cNvSpPr>
          <p:nvPr>
            <p:ph type="title"/>
          </p:nvPr>
        </p:nvSpPr>
        <p:spPr>
          <a:xfrm>
            <a:off x="677334" y="609600"/>
            <a:ext cx="8596668" cy="848139"/>
          </a:xfrm>
        </p:spPr>
        <p:txBody>
          <a:bodyPr/>
          <a:p>
            <a:r>
              <a:rPr b="1" dirty="0" lang="en-IN">
                <a:latin typeface="Times New Roman" panose="02020603050405020304" pitchFamily="18" charset="0"/>
                <a:cs typeface="Times New Roman" panose="02020603050405020304" pitchFamily="18" charset="0"/>
              </a:rPr>
              <a:t>Output Screens</a:t>
            </a:r>
          </a:p>
        </p:txBody>
      </p:sp>
      <p:sp>
        <p:nvSpPr>
          <p:cNvPr id="1048625" name="Content Placeholder 2"/>
          <p:cNvSpPr>
            <a:spLocks noGrp="1"/>
          </p:cNvSpPr>
          <p:nvPr>
            <p:ph idx="1"/>
          </p:nvPr>
        </p:nvSpPr>
        <p:spPr>
          <a:xfrm>
            <a:off x="677334" y="1245704"/>
            <a:ext cx="8596668" cy="4795659"/>
          </a:xfrm>
        </p:spPr>
        <p:txBody>
          <a:bodyPr/>
          <a:p>
            <a:pPr>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Reading the dataset.</a:t>
            </a:r>
          </a:p>
          <a:p>
            <a:pPr>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Dataset link: www.kaggle.com</a:t>
            </a:r>
          </a:p>
          <a:p>
            <a:pPr indent="0" marL="0">
              <a:buNone/>
            </a:pPr>
            <a:endParaRPr dirty="0" lang="en-IN">
              <a:latin typeface="Times New Roman" panose="02020603050405020304" pitchFamily="18" charset="0"/>
              <a:cs typeface="Times New Roman" panose="02020603050405020304" pitchFamily="18" charset="0"/>
            </a:endParaRPr>
          </a:p>
        </p:txBody>
      </p:sp>
      <p:pic>
        <p:nvPicPr>
          <p:cNvPr id="2097154" name="Picture 4"/>
          <p:cNvPicPr>
            <a:picLocks noChangeAspect="1"/>
          </p:cNvPicPr>
          <p:nvPr/>
        </p:nvPicPr>
        <p:blipFill>
          <a:blip xmlns:r="http://schemas.openxmlformats.org/officeDocument/2006/relationships" r:embed="rId1"/>
          <a:stretch>
            <a:fillRect/>
          </a:stretch>
        </p:blipFill>
        <p:spPr>
          <a:xfrm>
            <a:off x="887896" y="2305878"/>
            <a:ext cx="9117495" cy="3942522"/>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6" name="Content Placeholder 2"/>
          <p:cNvSpPr>
            <a:spLocks noGrp="1"/>
          </p:cNvSpPr>
          <p:nvPr>
            <p:ph idx="1"/>
          </p:nvPr>
        </p:nvSpPr>
        <p:spPr>
          <a:xfrm>
            <a:off x="677334" y="728870"/>
            <a:ext cx="8596668" cy="5312493"/>
          </a:xfrm>
        </p:spPr>
        <p:txBody>
          <a:bodyPr/>
          <a:p>
            <a:pPr>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Reading first five values of dataset.</a:t>
            </a:r>
          </a:p>
          <a:p>
            <a:pPr>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p:txBody>
      </p:sp>
      <p:pic>
        <p:nvPicPr>
          <p:cNvPr id="2097155" name="Picture 4"/>
          <p:cNvPicPr>
            <a:picLocks noChangeAspect="1"/>
          </p:cNvPicPr>
          <p:nvPr/>
        </p:nvPicPr>
        <p:blipFill>
          <a:blip xmlns:r="http://schemas.openxmlformats.org/officeDocument/2006/relationships" r:embed="rId1"/>
          <a:stretch>
            <a:fillRect/>
          </a:stretch>
        </p:blipFill>
        <p:spPr>
          <a:xfrm>
            <a:off x="1014057" y="1457738"/>
            <a:ext cx="8596668" cy="4320209"/>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56" name="Content Placeholder 4"/>
          <p:cNvPicPr>
            <a:picLocks noChangeAspect="1" noGrp="1"/>
          </p:cNvPicPr>
          <p:nvPr>
            <p:ph idx="1"/>
          </p:nvPr>
        </p:nvPicPr>
        <p:blipFill>
          <a:blip xmlns:r="http://schemas.openxmlformats.org/officeDocument/2006/relationships" r:embed="rId1"/>
          <a:stretch>
            <a:fillRect/>
          </a:stretch>
        </p:blipFill>
        <p:spPr>
          <a:xfrm>
            <a:off x="967410" y="2093843"/>
            <a:ext cx="8306592" cy="3975652"/>
          </a:xfrm>
        </p:spPr>
      </p:pic>
      <p:sp>
        <p:nvSpPr>
          <p:cNvPr id="1048627" name="TextBox 2"/>
          <p:cNvSpPr txBox="1"/>
          <p:nvPr/>
        </p:nvSpPr>
        <p:spPr>
          <a:xfrm>
            <a:off x="1070908" y="1311964"/>
            <a:ext cx="8203094" cy="738664"/>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Checking whether there are any missing values in the dataset.</a:t>
            </a:r>
          </a:p>
          <a:p>
            <a:endParaRPr dirty="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1325216" y="2199861"/>
            <a:ext cx="7129671" cy="3657600"/>
          </a:xfrm>
        </p:spPr>
      </p:pic>
      <p:sp>
        <p:nvSpPr>
          <p:cNvPr id="1048628" name="TextBox 2"/>
          <p:cNvSpPr txBox="1"/>
          <p:nvPr/>
        </p:nvSpPr>
        <p:spPr>
          <a:xfrm>
            <a:off x="1510746" y="1139687"/>
            <a:ext cx="7354957" cy="738664"/>
          </a:xfrm>
          <a:prstGeom prst="rect"/>
          <a:noFill/>
        </p:spPr>
        <p:txBody>
          <a:bodyPr rtlCol="0" wrap="square">
            <a:spAutoFit/>
          </a:bodyPr>
          <a:p>
            <a:endParaRPr dirty="0" lang="en-IN"/>
          </a:p>
          <a:p>
            <a:r>
              <a:rPr dirty="0" sz="2400" lang="en-IN">
                <a:latin typeface="Times New Roman" panose="02020603050405020304" pitchFamily="18" charset="0"/>
                <a:cs typeface="Times New Roman" panose="02020603050405020304" pitchFamily="18" charset="0"/>
              </a:rPr>
              <a:t>Another way to check missing values using .info()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5" name="Title 1"/>
          <p:cNvSpPr>
            <a:spLocks noGrp="1"/>
          </p:cNvSpPr>
          <p:nvPr>
            <p:ph type="title"/>
          </p:nvPr>
        </p:nvSpPr>
        <p:spPr>
          <a:xfrm>
            <a:off x="838200" y="365125"/>
            <a:ext cx="10515600" cy="827571"/>
          </a:xfrm>
        </p:spPr>
        <p:txBody>
          <a:bodyPr>
            <a:normAutofit/>
          </a:bodyPr>
          <a:p>
            <a:r>
              <a:rPr b="1" dirty="0" lang="en-IN">
                <a:latin typeface="Times New Roman" panose="02020603050405020304" pitchFamily="18" charset="0"/>
                <a:cs typeface="Times New Roman" panose="02020603050405020304" pitchFamily="18" charset="0"/>
              </a:rPr>
              <a:t>CONTENTS</a:t>
            </a:r>
          </a:p>
        </p:txBody>
      </p:sp>
      <p:sp>
        <p:nvSpPr>
          <p:cNvPr id="1048596" name="Content Placeholder 2"/>
          <p:cNvSpPr>
            <a:spLocks noGrp="1"/>
          </p:cNvSpPr>
          <p:nvPr>
            <p:ph idx="1"/>
          </p:nvPr>
        </p:nvSpPr>
        <p:spPr>
          <a:xfrm>
            <a:off x="838200" y="1099930"/>
            <a:ext cx="10515600" cy="5618921"/>
          </a:xfrm>
        </p:spPr>
        <p:txBody>
          <a:bodyPr>
            <a:normAutofit fontScale="44444" lnSpcReduction="20000"/>
          </a:bodyPr>
          <a:p>
            <a:pPr>
              <a:buFont typeface="Wingdings" pitchFamily="2" charset="2"/>
              <a:buChar char="Ø"/>
            </a:pPr>
            <a:r>
              <a:rPr dirty="0" sz="8000" lang="en-US">
                <a:latin typeface="Times New Roman" pitchFamily="18" charset="0"/>
                <a:cs typeface="Times New Roman" pitchFamily="18" charset="0"/>
              </a:rPr>
              <a:t>Introduction</a:t>
            </a:r>
          </a:p>
          <a:p>
            <a:pPr>
              <a:buFont typeface="Wingdings" pitchFamily="2" charset="2"/>
              <a:buChar char="Ø"/>
            </a:pPr>
            <a:r>
              <a:rPr dirty="0" sz="8000" lang="en-US">
                <a:latin typeface="Times New Roman" pitchFamily="18" charset="0"/>
                <a:cs typeface="Times New Roman" pitchFamily="18" charset="0"/>
              </a:rPr>
              <a:t>Applications</a:t>
            </a:r>
          </a:p>
          <a:p>
            <a:pPr>
              <a:buFont typeface="Wingdings" pitchFamily="2" charset="2"/>
              <a:buChar char="Ø"/>
            </a:pPr>
            <a:r>
              <a:rPr dirty="0" sz="8000" lang="en-US">
                <a:latin typeface="Times New Roman" pitchFamily="18" charset="0"/>
                <a:cs typeface="Times New Roman" pitchFamily="18" charset="0"/>
              </a:rPr>
              <a:t>Fundamentals of Python</a:t>
            </a:r>
          </a:p>
          <a:p>
            <a:pPr>
              <a:buFont typeface="Wingdings" pitchFamily="2" charset="2"/>
              <a:buChar char="Ø"/>
            </a:pPr>
            <a:r>
              <a:rPr dirty="0" sz="8000" lang="en-US">
                <a:latin typeface="Times New Roman" pitchFamily="18" charset="0"/>
                <a:cs typeface="Times New Roman" pitchFamily="18" charset="0"/>
              </a:rPr>
              <a:t>OOPs in Python</a:t>
            </a:r>
          </a:p>
          <a:p>
            <a:pPr>
              <a:buFont typeface="Wingdings" pitchFamily="2" charset="2"/>
              <a:buChar char="Ø"/>
            </a:pPr>
            <a:r>
              <a:rPr dirty="0" sz="8000" lang="en-US">
                <a:latin typeface="Times New Roman" pitchFamily="18" charset="0"/>
                <a:cs typeface="Times New Roman" pitchFamily="18" charset="0"/>
              </a:rPr>
              <a:t>Machine Learning </a:t>
            </a:r>
          </a:p>
          <a:p>
            <a:pPr>
              <a:buFont typeface="Wingdings" pitchFamily="2" charset="2"/>
              <a:buChar char="Ø"/>
            </a:pPr>
            <a:r>
              <a:rPr dirty="0" sz="8000" lang="en-US">
                <a:latin typeface="Times New Roman" pitchFamily="18" charset="0"/>
                <a:cs typeface="Times New Roman" pitchFamily="18" charset="0"/>
              </a:rPr>
              <a:t>Statistics</a:t>
            </a:r>
          </a:p>
          <a:p>
            <a:pPr>
              <a:buFont typeface="Wingdings" pitchFamily="2" charset="2"/>
              <a:buChar char="Ø"/>
            </a:pPr>
            <a:r>
              <a:rPr dirty="0" sz="8000" lang="en-US">
                <a:latin typeface="Times New Roman" pitchFamily="18" charset="0"/>
                <a:cs typeface="Times New Roman" pitchFamily="18" charset="0"/>
              </a:rPr>
              <a:t>Task: EDA on Students Performance</a:t>
            </a:r>
          </a:p>
          <a:p>
            <a:pPr>
              <a:buFont typeface="Wingdings" pitchFamily="2" charset="2"/>
              <a:buChar char="Ø"/>
            </a:pPr>
            <a:r>
              <a:rPr dirty="0" sz="8000" lang="en-US">
                <a:latin typeface="Times New Roman" pitchFamily="18" charset="0"/>
                <a:cs typeface="Times New Roman" pitchFamily="18" charset="0"/>
              </a:rPr>
              <a:t>Problem Statement</a:t>
            </a:r>
          </a:p>
          <a:p>
            <a:pPr>
              <a:buFont typeface="Wingdings" pitchFamily="2" charset="2"/>
              <a:buChar char="Ø"/>
            </a:pPr>
            <a:r>
              <a:rPr dirty="0" sz="8000" lang="en-US">
                <a:latin typeface="Times New Roman" pitchFamily="18" charset="0"/>
                <a:cs typeface="Times New Roman" pitchFamily="18" charset="0"/>
              </a:rPr>
              <a:t>System Architecture</a:t>
            </a:r>
          </a:p>
          <a:p>
            <a:pPr>
              <a:buFont typeface="Wingdings" pitchFamily="2" charset="2"/>
              <a:buChar char="Ø"/>
            </a:pPr>
            <a:r>
              <a:rPr dirty="0" sz="8000" lang="en-US">
                <a:latin typeface="Times New Roman" pitchFamily="18" charset="0"/>
                <a:cs typeface="Times New Roman" pitchFamily="18" charset="0"/>
              </a:rPr>
              <a:t>Conclusion</a:t>
            </a:r>
            <a:br>
              <a:rPr dirty="0" sz="8000" lang="en-US">
                <a:latin typeface="Times New Roman" pitchFamily="18" charset="0"/>
                <a:cs typeface="Times New Roman" pitchFamily="18" charset="0"/>
              </a:rPr>
            </a:br>
            <a:endParaRPr dirty="0" sz="8000" lang="en-US">
              <a:latin typeface="Times New Roman" pitchFamily="18" charset="0"/>
              <a:cs typeface="Times New Roman" pitchFamily="18" charset="0"/>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9" name="Title 1"/>
          <p:cNvSpPr>
            <a:spLocks noGrp="1"/>
          </p:cNvSpPr>
          <p:nvPr>
            <p:ph type="title"/>
          </p:nvPr>
        </p:nvSpPr>
        <p:spPr>
          <a:xfrm>
            <a:off x="677334" y="1106557"/>
            <a:ext cx="8956996" cy="576469"/>
          </a:xfrm>
        </p:spPr>
        <p:txBody>
          <a:bodyPr>
            <a:noAutofit/>
          </a:bodyPr>
          <a:p>
            <a:r>
              <a:rPr dirty="0" sz="2400" lang="en-IN">
                <a:solidFill>
                  <a:schemeClr val="tx1"/>
                </a:solidFill>
                <a:latin typeface="Times New Roman" panose="02020603050405020304" pitchFamily="18" charset="0"/>
                <a:cs typeface="Times New Roman" panose="02020603050405020304" pitchFamily="18" charset="0"/>
              </a:rPr>
              <a:t>Here we depict the statistical values mean, std, count of given dataset.</a:t>
            </a:r>
            <a:endParaRPr dirty="0" sz="2400" lang="en-IN"/>
          </a:p>
        </p:txBody>
      </p:sp>
      <p:pic>
        <p:nvPicPr>
          <p:cNvPr id="2097158" name="Content Placeholder 4"/>
          <p:cNvPicPr>
            <a:picLocks noChangeAspect="1" noGrp="1"/>
          </p:cNvPicPr>
          <p:nvPr>
            <p:ph idx="1"/>
          </p:nvPr>
        </p:nvPicPr>
        <p:blipFill>
          <a:blip xmlns:r="http://schemas.openxmlformats.org/officeDocument/2006/relationships" r:embed="rId1"/>
          <a:stretch>
            <a:fillRect/>
          </a:stretch>
        </p:blipFill>
        <p:spPr>
          <a:xfrm>
            <a:off x="1391478" y="2146853"/>
            <a:ext cx="6930887" cy="332629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0" name="Title 1"/>
          <p:cNvSpPr>
            <a:spLocks noGrp="1"/>
          </p:cNvSpPr>
          <p:nvPr>
            <p:ph type="title"/>
          </p:nvPr>
        </p:nvSpPr>
        <p:spPr>
          <a:xfrm>
            <a:off x="677334" y="397565"/>
            <a:ext cx="8596668" cy="1179443"/>
          </a:xfrm>
        </p:spPr>
        <p:txBody>
          <a:bodyPr>
            <a:noAutofit/>
          </a:bodyPr>
          <a:p>
            <a:r>
              <a:rPr dirty="0" sz="2400" lang="en-US">
                <a:solidFill>
                  <a:schemeClr val="tx1">
                    <a:lumMod val="75000"/>
                    <a:lumOff val="25000"/>
                  </a:schemeClr>
                </a:solidFill>
                <a:latin typeface="Times New Roman" panose="02020603050405020304" pitchFamily="18" charset="0"/>
                <a:cs typeface="Times New Roman" panose="02020603050405020304" pitchFamily="18" charset="0"/>
              </a:rPr>
              <a:t>From the below graph w</a:t>
            </a:r>
            <a:r>
              <a:rPr dirty="0" sz="2400" lang="en-US">
                <a:solidFill>
                  <a:schemeClr val="tx1">
                    <a:lumMod val="75000"/>
                    <a:lumOff val="25000"/>
                  </a:schemeClr>
                </a:solidFill>
                <a:effectLst/>
                <a:latin typeface="Times New Roman" panose="02020603050405020304" pitchFamily="18" charset="0"/>
                <a:cs typeface="Times New Roman" panose="02020603050405020304" pitchFamily="18" charset="0"/>
              </a:rPr>
              <a:t>e can see that the maximum number of students have scored 60-80 in all three subjects i.e., math, reading and writing</a:t>
            </a:r>
            <a:r>
              <a:rPr dirty="0" sz="2400" lang="en-US">
                <a:effectLst/>
                <a:latin typeface="Times New Roman" panose="02020603050405020304" pitchFamily="18" charset="0"/>
                <a:cs typeface="Times New Roman" panose="02020603050405020304" pitchFamily="18" charset="0"/>
              </a:rPr>
              <a:t>.</a:t>
            </a:r>
            <a:br>
              <a:rPr dirty="0" sz="2400" lang="en-US">
                <a:effectLst/>
                <a:latin typeface="Times New Roman" panose="02020603050405020304" pitchFamily="18" charset="0"/>
                <a:cs typeface="Times New Roman" panose="02020603050405020304" pitchFamily="18" charset="0"/>
              </a:rPr>
            </a:br>
            <a:br>
              <a:rPr b="0" dirty="0" sz="2400" i="0" lang="en-US">
                <a:effectLst/>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677335" y="1702904"/>
            <a:ext cx="8748954" cy="515509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1" name="Title 1"/>
          <p:cNvSpPr>
            <a:spLocks noGrp="1"/>
          </p:cNvSpPr>
          <p:nvPr>
            <p:ph type="title"/>
          </p:nvPr>
        </p:nvSpPr>
        <p:spPr>
          <a:xfrm>
            <a:off x="677334" y="609600"/>
            <a:ext cx="8596668" cy="490330"/>
          </a:xfrm>
        </p:spPr>
        <p:txBody>
          <a:bodyPr>
            <a:normAutofit/>
          </a:bodyPr>
          <a:p>
            <a:r>
              <a:rPr dirty="0" sz="2400" lang="en-IN">
                <a:solidFill>
                  <a:schemeClr val="tx1"/>
                </a:solidFill>
                <a:latin typeface="Times New Roman" panose="02020603050405020304" pitchFamily="18" charset="0"/>
                <a:cs typeface="Times New Roman" panose="02020603050405020304" pitchFamily="18" charset="0"/>
              </a:rPr>
              <a:t>Proportion of remaining variables</a:t>
            </a:r>
          </a:p>
        </p:txBody>
      </p:sp>
      <p:pic>
        <p:nvPicPr>
          <p:cNvPr id="2097160" name="Content Placeholder 6"/>
          <p:cNvPicPr>
            <a:picLocks noChangeAspect="1" noGrp="1"/>
          </p:cNvPicPr>
          <p:nvPr>
            <p:ph idx="1"/>
          </p:nvPr>
        </p:nvPicPr>
        <p:blipFill>
          <a:blip xmlns:r="http://schemas.openxmlformats.org/officeDocument/2006/relationships" r:embed="rId1"/>
          <a:stretch>
            <a:fillRect/>
          </a:stretch>
        </p:blipFill>
        <p:spPr>
          <a:xfrm>
            <a:off x="584568" y="1338471"/>
            <a:ext cx="9288301" cy="2610678"/>
          </a:xfrm>
        </p:spPr>
      </p:pic>
      <p:sp>
        <p:nvSpPr>
          <p:cNvPr id="1048632" name="TextBox 7"/>
          <p:cNvSpPr txBox="1"/>
          <p:nvPr/>
        </p:nvSpPr>
        <p:spPr>
          <a:xfrm>
            <a:off x="901148" y="3975653"/>
            <a:ext cx="8372854" cy="3139321"/>
          </a:xfrm>
          <a:prstGeom prst="rect"/>
          <a:noFill/>
        </p:spPr>
        <p:txBody>
          <a:bodyPr rtlCol="0" wrap="square">
            <a:spAutoFit/>
          </a:bodyPr>
          <a:p>
            <a:pPr>
              <a:lnSpc>
                <a:spcPct val="150000"/>
              </a:lnSpc>
            </a:pPr>
            <a:r>
              <a:rPr dirty="0" lang="en-IN">
                <a:latin typeface="Times New Roman" panose="02020603050405020304" pitchFamily="18" charset="0"/>
                <a:cs typeface="Times New Roman" panose="02020603050405020304" pitchFamily="18" charset="0"/>
              </a:rPr>
              <a:t>From the above observations we can say that:</a:t>
            </a:r>
          </a:p>
          <a:p>
            <a:pPr>
              <a:lnSpc>
                <a:spcPct val="150000"/>
              </a:lnSpc>
              <a:buFont typeface="Arial" panose="020B0604020202020204" pitchFamily="34" charset="0"/>
              <a:buChar char="•"/>
            </a:pPr>
            <a:r>
              <a:rPr dirty="0" lang="en-US">
                <a:effectLst/>
                <a:latin typeface="Times New Roman" panose="02020603050405020304" pitchFamily="18" charset="0"/>
                <a:cs typeface="Times New Roman" panose="02020603050405020304" pitchFamily="18" charset="0"/>
              </a:rPr>
              <a:t>The proportion of male and female are almost same</a:t>
            </a:r>
          </a:p>
          <a:p>
            <a:pPr>
              <a:lnSpc>
                <a:spcPct val="150000"/>
              </a:lnSpc>
              <a:buFont typeface="Arial" panose="020B0604020202020204" pitchFamily="34" charset="0"/>
              <a:buChar char="•"/>
            </a:pPr>
            <a:r>
              <a:rPr dirty="0" lang="en-US">
                <a:effectLst/>
                <a:latin typeface="Times New Roman" panose="02020603050405020304" pitchFamily="18" charset="0"/>
                <a:cs typeface="Times New Roman" panose="02020603050405020304" pitchFamily="18" charset="0"/>
              </a:rPr>
              <a:t>Highest number of students belong to Group C ethnicity followed by Group D</a:t>
            </a:r>
          </a:p>
          <a:p>
            <a:pPr>
              <a:lnSpc>
                <a:spcPct val="150000"/>
              </a:lnSpc>
              <a:buFont typeface="Arial" panose="020B0604020202020204" pitchFamily="34" charset="0"/>
              <a:buChar char="•"/>
            </a:pPr>
            <a:r>
              <a:rPr dirty="0" lang="en-US">
                <a:effectLst/>
                <a:latin typeface="Times New Roman" panose="02020603050405020304" pitchFamily="18" charset="0"/>
                <a:cs typeface="Times New Roman" panose="02020603050405020304" pitchFamily="18" charset="0"/>
              </a:rPr>
              <a:t>Highest proportion of the students have standard lunch</a:t>
            </a:r>
          </a:p>
          <a:p>
            <a:pPr>
              <a:lnSpc>
                <a:spcPct val="150000"/>
              </a:lnSpc>
              <a:buFont typeface="Arial" panose="020B0604020202020204" pitchFamily="34" charset="0"/>
              <a:buChar char="•"/>
            </a:pPr>
            <a:r>
              <a:rPr dirty="0" lang="en-US">
                <a:effectLst/>
                <a:latin typeface="Times New Roman" panose="02020603050405020304" pitchFamily="18" charset="0"/>
                <a:cs typeface="Times New Roman" panose="02020603050405020304" pitchFamily="18" charset="0"/>
              </a:rPr>
              <a:t>Highest proportion of parental level of Education is 'Some college', 'associate's </a:t>
            </a:r>
            <a:r>
              <a:rPr dirty="0" lang="en-US" err="1">
                <a:effectLst/>
                <a:latin typeface="Times New Roman" panose="02020603050405020304" pitchFamily="18" charset="0"/>
                <a:cs typeface="Times New Roman" panose="02020603050405020304" pitchFamily="18" charset="0"/>
              </a:rPr>
              <a:t>degreee</a:t>
            </a:r>
            <a:r>
              <a:rPr dirty="0" lang="en-US">
                <a:effectLst/>
                <a:latin typeface="Times New Roman" panose="02020603050405020304" pitchFamily="18" charset="0"/>
                <a:cs typeface="Times New Roman" panose="02020603050405020304" pitchFamily="18" charset="0"/>
              </a:rPr>
              <a:t>' and 'high school'</a:t>
            </a:r>
          </a:p>
          <a:p>
            <a:br>
              <a:rPr b="0" dirty="0" i="0" lang="en-US">
                <a:effectLst/>
                <a:latin typeface="Inter"/>
              </a:rPr>
            </a:br>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3" name="Title 1"/>
          <p:cNvSpPr>
            <a:spLocks noGrp="1"/>
          </p:cNvSpPr>
          <p:nvPr>
            <p:ph type="title"/>
          </p:nvPr>
        </p:nvSpPr>
        <p:spPr>
          <a:xfrm>
            <a:off x="677334" y="795130"/>
            <a:ext cx="8596668" cy="1232453"/>
          </a:xfrm>
        </p:spPr>
        <p:txBody>
          <a:bodyPr>
            <a:normAutofit/>
          </a:bodyPr>
          <a:p>
            <a:pPr algn="l"/>
            <a:r>
              <a:rPr dirty="0" sz="2400" lang="en-US">
                <a:solidFill>
                  <a:schemeClr val="tx1"/>
                </a:solidFill>
                <a:latin typeface="Times New Roman" panose="02020603050405020304" pitchFamily="18" charset="0"/>
                <a:cs typeface="Times New Roman" panose="02020603050405020304" pitchFamily="18" charset="0"/>
              </a:rPr>
              <a:t>S</a:t>
            </a:r>
            <a:r>
              <a:rPr b="0" dirty="0" sz="2400" i="0" lang="en-US">
                <a:solidFill>
                  <a:schemeClr val="tx1"/>
                </a:solidFill>
                <a:effectLst/>
                <a:latin typeface="Times New Roman" panose="02020603050405020304" pitchFamily="18" charset="0"/>
                <a:cs typeface="Times New Roman" panose="02020603050405020304" pitchFamily="18" charset="0"/>
              </a:rPr>
              <a:t>cores who completed Test preparation course</a:t>
            </a:r>
            <a:br>
              <a:rPr b="0" dirty="0" sz="2400" i="0" lang="en-US">
                <a:solidFill>
                  <a:schemeClr val="tx1"/>
                </a:solidFill>
                <a:effectLst/>
                <a:latin typeface="Times New Roman" panose="02020603050405020304" pitchFamily="18" charset="0"/>
                <a:cs typeface="Times New Roman" panose="02020603050405020304" pitchFamily="18" charset="0"/>
              </a:rPr>
            </a:br>
            <a:r>
              <a:rPr dirty="0" sz="2400" lang="en-US">
                <a:solidFill>
                  <a:schemeClr val="tx1"/>
                </a:solidFill>
                <a:effectLst/>
                <a:latin typeface="Times New Roman" panose="02020603050405020304" pitchFamily="18" charset="0"/>
                <a:cs typeface="Times New Roman" panose="02020603050405020304" pitchFamily="18" charset="0"/>
              </a:rPr>
              <a:t>So the students (male and female) who completed the test preparation course scored higher in all three subjects.</a:t>
            </a:r>
            <a:br>
              <a:rPr dirty="0" sz="2400" lang="en-US">
                <a:solidFill>
                  <a:schemeClr val="tx1"/>
                </a:solidFill>
                <a:effectLst/>
                <a:latin typeface="Times New Roman" panose="02020603050405020304" pitchFamily="18" charset="0"/>
                <a:cs typeface="Times New Roman" panose="02020603050405020304" pitchFamily="18" charset="0"/>
              </a:rPr>
            </a:br>
            <a:br>
              <a:rPr b="0" dirty="0" sz="2400" i="0" lang="en-US">
                <a:solidFill>
                  <a:schemeClr val="tx1"/>
                </a:solidFill>
                <a:effectLst/>
                <a:latin typeface="Times New Roman" panose="02020603050405020304" pitchFamily="18" charset="0"/>
                <a:cs typeface="Times New Roman" panose="02020603050405020304" pitchFamily="18" charset="0"/>
              </a:rPr>
            </a:br>
            <a:endParaRPr dirty="0" sz="2400" lang="en-IN">
              <a:solidFill>
                <a:schemeClr val="tx1"/>
              </a:solidFill>
              <a:latin typeface="Times New Roman" panose="02020603050405020304" pitchFamily="18" charset="0"/>
              <a:cs typeface="Times New Roman" panose="02020603050405020304" pitchFamily="18" charset="0"/>
            </a:endParaRPr>
          </a:p>
        </p:txBody>
      </p:sp>
      <p:pic>
        <p:nvPicPr>
          <p:cNvPr id="2097161" name="Content Placeholder 4"/>
          <p:cNvPicPr>
            <a:picLocks noChangeAspect="1" noGrp="1"/>
          </p:cNvPicPr>
          <p:nvPr>
            <p:ph idx="1"/>
          </p:nvPr>
        </p:nvPicPr>
        <p:blipFill>
          <a:blip xmlns:r="http://schemas.openxmlformats.org/officeDocument/2006/relationships" r:embed="rId1"/>
          <a:stretch>
            <a:fillRect/>
          </a:stretch>
        </p:blipFill>
        <p:spPr>
          <a:xfrm>
            <a:off x="677334" y="2027583"/>
            <a:ext cx="8596668" cy="442622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4" name="Title 1"/>
          <p:cNvSpPr>
            <a:spLocks noGrp="1"/>
          </p:cNvSpPr>
          <p:nvPr>
            <p:ph type="title"/>
          </p:nvPr>
        </p:nvSpPr>
        <p:spPr>
          <a:xfrm>
            <a:off x="677334" y="145774"/>
            <a:ext cx="8596668" cy="1391478"/>
          </a:xfrm>
        </p:spPr>
        <p:txBody>
          <a:bodyPr>
            <a:normAutofit/>
          </a:bodyPr>
          <a:p>
            <a:r>
              <a:rPr dirty="0" sz="2400" lang="en-IN">
                <a:solidFill>
                  <a:schemeClr val="tx1"/>
                </a:solidFill>
                <a:latin typeface="Times New Roman" panose="02020603050405020304" pitchFamily="18" charset="0"/>
                <a:cs typeface="Times New Roman" panose="02020603050405020304" pitchFamily="18" charset="0"/>
              </a:rPr>
              <a:t>By the below graphs we can say that no. of female and male  are high when parental education is some college. And lunch is standard and free for some college of parental education.</a:t>
            </a:r>
            <a:br>
              <a:rPr dirty="0" sz="2400" lang="en-IN">
                <a:solidFill>
                  <a:schemeClr val="tx1"/>
                </a:solidFill>
                <a:latin typeface="Times New Roman" panose="02020603050405020304" pitchFamily="18" charset="0"/>
                <a:cs typeface="Times New Roman" panose="02020603050405020304" pitchFamily="18" charset="0"/>
              </a:rPr>
            </a:br>
            <a:endParaRPr dirty="0" sz="2400" lang="en-IN">
              <a:solidFill>
                <a:schemeClr val="tx1"/>
              </a:solidFill>
              <a:latin typeface="Times New Roman" panose="02020603050405020304" pitchFamily="18" charset="0"/>
              <a:cs typeface="Times New Roman" panose="02020603050405020304" pitchFamily="18" charset="0"/>
            </a:endParaRPr>
          </a:p>
        </p:txBody>
      </p:sp>
      <p:pic>
        <p:nvPicPr>
          <p:cNvPr id="2097162" name="Content Placeholder 4"/>
          <p:cNvPicPr>
            <a:picLocks noChangeAspect="1" noGrp="1"/>
          </p:cNvPicPr>
          <p:nvPr>
            <p:ph idx="1"/>
          </p:nvPr>
        </p:nvPicPr>
        <p:blipFill>
          <a:blip xmlns:r="http://schemas.openxmlformats.org/officeDocument/2006/relationships" r:embed="rId1"/>
          <a:stretch>
            <a:fillRect/>
          </a:stretch>
        </p:blipFill>
        <p:spPr>
          <a:xfrm>
            <a:off x="848140" y="1802296"/>
            <a:ext cx="8425862" cy="4810539"/>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5" name="Title 1"/>
          <p:cNvSpPr>
            <a:spLocks noGrp="1"/>
          </p:cNvSpPr>
          <p:nvPr>
            <p:ph type="title"/>
          </p:nvPr>
        </p:nvSpPr>
        <p:spPr>
          <a:xfrm>
            <a:off x="677334" y="238540"/>
            <a:ext cx="8596668" cy="1391478"/>
          </a:xfrm>
        </p:spPr>
        <p:txBody>
          <a:bodyPr>
            <a:normAutofit/>
          </a:bodyPr>
          <a:p>
            <a:r>
              <a:rPr dirty="0" sz="2400" lang="en-IN">
                <a:solidFill>
                  <a:schemeClr val="tx1"/>
                </a:solidFill>
                <a:latin typeface="Times New Roman" panose="02020603050405020304" pitchFamily="18" charset="0"/>
                <a:cs typeface="Times New Roman" panose="02020603050405020304" pitchFamily="18" charset="0"/>
              </a:rPr>
              <a:t>In case of lunch and gender females are high in standard and free/reduced and male are less in standard and </a:t>
            </a:r>
            <a:r>
              <a:rPr dirty="0" sz="2400" lang="en-IN" err="1">
                <a:solidFill>
                  <a:schemeClr val="tx1"/>
                </a:solidFill>
                <a:latin typeface="Times New Roman" panose="02020603050405020304" pitchFamily="18" charset="0"/>
                <a:cs typeface="Times New Roman" panose="02020603050405020304" pitchFamily="18" charset="0"/>
              </a:rPr>
              <a:t>reduced.In</a:t>
            </a:r>
            <a:r>
              <a:rPr dirty="0" sz="2400" lang="en-IN">
                <a:solidFill>
                  <a:schemeClr val="tx1"/>
                </a:solidFill>
                <a:latin typeface="Times New Roman" panose="02020603050405020304" pitchFamily="18" charset="0"/>
                <a:cs typeface="Times New Roman" panose="02020603050405020304" pitchFamily="18" charset="0"/>
              </a:rPr>
              <a:t> case of ethnicity and lunch we can say that group c has standard lunch and group a has free/reduced.</a:t>
            </a:r>
            <a:endParaRPr dirty="0" sz="2400" lang="en-IN">
              <a:latin typeface="Times New Roman" panose="02020603050405020304" pitchFamily="18" charset="0"/>
              <a:cs typeface="Times New Roman" panose="02020603050405020304" pitchFamily="18" charset="0"/>
            </a:endParaRPr>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677333" y="1789043"/>
            <a:ext cx="8596668" cy="445935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6" name="Title 1"/>
          <p:cNvSpPr>
            <a:spLocks noGrp="1"/>
          </p:cNvSpPr>
          <p:nvPr>
            <p:ph type="title"/>
          </p:nvPr>
        </p:nvSpPr>
        <p:spPr/>
        <p:txBody>
          <a:bodyPr/>
          <a:p>
            <a:endParaRPr lang="en-IN"/>
          </a:p>
        </p:txBody>
      </p:sp>
      <p:pic>
        <p:nvPicPr>
          <p:cNvPr id="2097164" name="Content Placeholder 4"/>
          <p:cNvPicPr>
            <a:picLocks noChangeAspect="1" noGrp="1"/>
          </p:cNvPicPr>
          <p:nvPr>
            <p:ph idx="1"/>
          </p:nvPr>
        </p:nvPicPr>
        <p:blipFill>
          <a:blip xmlns:r="http://schemas.openxmlformats.org/officeDocument/2006/relationships" r:embed="rId1"/>
          <a:stretch>
            <a:fillRect/>
          </a:stretch>
        </p:blipFill>
        <p:spPr>
          <a:xfrm>
            <a:off x="677335" y="2319130"/>
            <a:ext cx="8596668" cy="312751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7" name="Title 1"/>
          <p:cNvSpPr>
            <a:spLocks noGrp="1"/>
          </p:cNvSpPr>
          <p:nvPr>
            <p:ph type="title"/>
          </p:nvPr>
        </p:nvSpPr>
        <p:spPr>
          <a:xfrm>
            <a:off x="677334" y="609600"/>
            <a:ext cx="8596668" cy="516835"/>
          </a:xfrm>
        </p:spPr>
        <p:txBody>
          <a:bodyPr>
            <a:normAutofit/>
          </a:bodyPr>
          <a:p>
            <a:r>
              <a:rPr b="0" dirty="0" sz="2400" i="0" lang="en-US">
                <a:solidFill>
                  <a:schemeClr val="tx1"/>
                </a:solidFill>
                <a:effectLst/>
                <a:latin typeface="Times New Roman" panose="02020603050405020304" pitchFamily="18" charset="0"/>
                <a:cs typeface="Times New Roman" panose="02020603050405020304" pitchFamily="18" charset="0"/>
              </a:rPr>
              <a:t>Most of the students got Grade B and Grade C.</a:t>
            </a:r>
            <a:endParaRPr dirty="0" sz="2400" lang="en-IN">
              <a:solidFill>
                <a:schemeClr val="tx1"/>
              </a:solidFill>
              <a:latin typeface="Times New Roman" panose="02020603050405020304" pitchFamily="18" charset="0"/>
              <a:cs typeface="Times New Roman" panose="02020603050405020304" pitchFamily="18" charset="0"/>
            </a:endParaRPr>
          </a:p>
        </p:txBody>
      </p:sp>
      <p:pic>
        <p:nvPicPr>
          <p:cNvPr id="2097165" name="Content Placeholder 4"/>
          <p:cNvPicPr>
            <a:picLocks noChangeAspect="1" noGrp="1"/>
          </p:cNvPicPr>
          <p:nvPr>
            <p:ph idx="1"/>
          </p:nvPr>
        </p:nvPicPr>
        <p:blipFill>
          <a:blip xmlns:r="http://schemas.openxmlformats.org/officeDocument/2006/relationships" r:embed="rId1"/>
          <a:stretch>
            <a:fillRect/>
          </a:stretch>
        </p:blipFill>
        <p:spPr>
          <a:xfrm>
            <a:off x="1113183" y="1364974"/>
            <a:ext cx="7792277" cy="5247861"/>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805863" y="2565263"/>
            <a:ext cx="8596667" cy="4319242"/>
          </a:xfrm>
        </p:spPr>
      </p:pic>
      <p:sp>
        <p:nvSpPr>
          <p:cNvPr id="1048638" name="TextBox 1"/>
          <p:cNvSpPr txBox="1"/>
          <p:nvPr/>
        </p:nvSpPr>
        <p:spPr>
          <a:xfrm>
            <a:off x="543340" y="0"/>
            <a:ext cx="8596667" cy="2677656"/>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In case of grades and gender most of the male and female got grade c.</a:t>
            </a:r>
          </a:p>
          <a:p>
            <a:pPr algn="just"/>
            <a:r>
              <a:rPr dirty="0" sz="2400" lang="en-IN">
                <a:latin typeface="Times New Roman" panose="02020603050405020304" pitchFamily="18" charset="0"/>
                <a:cs typeface="Times New Roman" panose="02020603050405020304" pitchFamily="18" charset="0"/>
              </a:rPr>
              <a:t>In case of grades and lunch students who have standard lunch got grade B and who have free got grade c.</a:t>
            </a:r>
          </a:p>
          <a:p>
            <a:pPr algn="just"/>
            <a:r>
              <a:rPr dirty="0" sz="2400" lang="en-IN">
                <a:latin typeface="Times New Roman" panose="02020603050405020304" pitchFamily="18" charset="0"/>
                <a:cs typeface="Times New Roman" panose="02020603050405020304" pitchFamily="18" charset="0"/>
              </a:rPr>
              <a:t>In case of grades and test preparation course students who have completed the test course got grade B and those who have not completed got grade 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9" name="Title 1"/>
          <p:cNvSpPr>
            <a:spLocks noGrp="1"/>
          </p:cNvSpPr>
          <p:nvPr>
            <p:ph type="title"/>
          </p:nvPr>
        </p:nvSpPr>
        <p:spPr>
          <a:xfrm>
            <a:off x="677334" y="715616"/>
            <a:ext cx="8596668" cy="1351723"/>
          </a:xfrm>
        </p:spPr>
        <p:txBody>
          <a:bodyPr>
            <a:normAutofit/>
          </a:bodyPr>
          <a:p>
            <a:r>
              <a:rPr dirty="0" sz="2400" lang="en-IN">
                <a:solidFill>
                  <a:schemeClr val="tx1"/>
                </a:solidFill>
                <a:latin typeface="Times New Roman" panose="02020603050405020304" pitchFamily="18" charset="0"/>
                <a:cs typeface="Times New Roman" panose="02020603050405020304" pitchFamily="18" charset="0"/>
              </a:rPr>
              <a:t>Grades and Parental level of Education.</a:t>
            </a:r>
          </a:p>
        </p:txBody>
      </p:sp>
      <p:pic>
        <p:nvPicPr>
          <p:cNvPr id="2097167" name="Content Placeholder 4"/>
          <p:cNvPicPr>
            <a:picLocks noChangeAspect="1" noGrp="1"/>
          </p:cNvPicPr>
          <p:nvPr>
            <p:ph idx="1"/>
          </p:nvPr>
        </p:nvPicPr>
        <p:blipFill>
          <a:blip xmlns:r="http://schemas.openxmlformats.org/officeDocument/2006/relationships" r:embed="rId1"/>
          <a:stretch>
            <a:fillRect/>
          </a:stretch>
        </p:blipFill>
        <p:spPr>
          <a:xfrm>
            <a:off x="677334" y="2067339"/>
            <a:ext cx="8596668" cy="418106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7" name="Title 1"/>
          <p:cNvSpPr>
            <a:spLocks noGrp="1"/>
          </p:cNvSpPr>
          <p:nvPr>
            <p:ph type="title"/>
          </p:nvPr>
        </p:nvSpPr>
        <p:spPr>
          <a:xfrm>
            <a:off x="677334" y="609600"/>
            <a:ext cx="8596668" cy="861391"/>
          </a:xfrm>
        </p:spPr>
        <p:txBody>
          <a:bodyPr>
            <a:normAutofit/>
          </a:bodyPr>
          <a:p>
            <a:r>
              <a:rPr b="1" dirty="0" lang="en-IN">
                <a:latin typeface="Times New Roman" panose="02020603050405020304" pitchFamily="18" charset="0"/>
                <a:cs typeface="Times New Roman" panose="02020603050405020304" pitchFamily="18" charset="0"/>
              </a:rPr>
              <a:t>INTRODUCTION</a:t>
            </a:r>
          </a:p>
        </p:txBody>
      </p:sp>
      <p:sp>
        <p:nvSpPr>
          <p:cNvPr id="1048598" name="Content Placeholder 2"/>
          <p:cNvSpPr>
            <a:spLocks noGrp="1"/>
          </p:cNvSpPr>
          <p:nvPr>
            <p:ph idx="1"/>
          </p:nvPr>
        </p:nvSpPr>
        <p:spPr>
          <a:xfrm>
            <a:off x="677334" y="1470991"/>
            <a:ext cx="8596668" cy="4570371"/>
          </a:xfrm>
        </p:spPr>
        <p:txBody>
          <a:bodyPr/>
          <a:p>
            <a:pPr algn="just">
              <a:lnSpc>
                <a:spcPct val="150000"/>
              </a:lnSpc>
              <a:buFont typeface="Wingdings" panose="05000000000000000000" pitchFamily="2" charset="2"/>
              <a:buChar char="Ø"/>
            </a:pPr>
            <a:r>
              <a:rPr dirty="0" sz="2400" lang="en-US">
                <a:latin typeface="Times New Roman" pitchFamily="18" charset="0"/>
                <a:cs typeface="Times New Roman" pitchFamily="18" charset="0"/>
              </a:rPr>
              <a:t>Python is a general-purpose interpreted, interactive, object-oriented, dynamically typed and high-level programming language. </a:t>
            </a:r>
          </a:p>
          <a:p>
            <a:pPr algn="just">
              <a:lnSpc>
                <a:spcPct val="150000"/>
              </a:lnSpc>
              <a:buFont typeface="Wingdings" panose="05000000000000000000" pitchFamily="2" charset="2"/>
              <a:buChar char="Ø"/>
            </a:pPr>
            <a:r>
              <a:rPr dirty="0" sz="2400" lang="en-US">
                <a:latin typeface="Times New Roman" pitchFamily="18" charset="0"/>
                <a:cs typeface="Times New Roman" pitchFamily="18" charset="0"/>
              </a:rPr>
              <a:t>It was created by Guido van Rossum during 1985- 1990.</a:t>
            </a:r>
          </a:p>
          <a:p>
            <a:pPr algn="just">
              <a:lnSpc>
                <a:spcPct val="150000"/>
              </a:lnSpc>
              <a:buFont typeface="Wingdings" panose="05000000000000000000" pitchFamily="2" charset="2"/>
              <a:buChar char="Ø"/>
            </a:pPr>
            <a:r>
              <a:rPr dirty="0" sz="2400" lang="en-US">
                <a:latin typeface="Times New Roman" pitchFamily="18" charset="0"/>
                <a:cs typeface="Times New Roman" pitchFamily="18" charset="0"/>
              </a:rPr>
              <a:t>Python is a very easiest programming language with many types of libraries and flexible implementation</a:t>
            </a:r>
            <a:r>
              <a:rPr dirty="0" sz="2400" lang="en-US"/>
              <a:t>.</a:t>
            </a:r>
          </a:p>
          <a:p>
            <a:endParaRPr dirty="0"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0" name="Title 1"/>
          <p:cNvSpPr>
            <a:spLocks noGrp="1"/>
          </p:cNvSpPr>
          <p:nvPr>
            <p:ph type="title"/>
          </p:nvPr>
        </p:nvSpPr>
        <p:spPr/>
        <p:txBody>
          <a:bodyPr/>
          <a:p>
            <a:endParaRPr lang="en-IN"/>
          </a:p>
        </p:txBody>
      </p:sp>
      <p:sp>
        <p:nvSpPr>
          <p:cNvPr id="1048641" name="Content Placeholder 2"/>
          <p:cNvSpPr>
            <a:spLocks noGrp="1"/>
          </p:cNvSpPr>
          <p:nvPr>
            <p:ph idx="1"/>
          </p:nvPr>
        </p:nvSpPr>
        <p:spPr>
          <a:xfrm>
            <a:off x="677334" y="2531164"/>
            <a:ext cx="8596668" cy="3717236"/>
          </a:xfrm>
        </p:spPr>
        <p:txBody>
          <a:bodyPr/>
          <a:p>
            <a:pPr indent="0" marL="0">
              <a:buNone/>
            </a:pPr>
            <a:endParaRPr dirty="0" lang="en-IN"/>
          </a:p>
        </p:txBody>
      </p:sp>
      <p:pic>
        <p:nvPicPr>
          <p:cNvPr id="2097168" name="Picture 4"/>
          <p:cNvPicPr>
            <a:picLocks noChangeAspect="1"/>
          </p:cNvPicPr>
          <p:nvPr/>
        </p:nvPicPr>
        <p:blipFill>
          <a:blip xmlns:r="http://schemas.openxmlformats.org/officeDocument/2006/relationships" r:embed="rId1"/>
          <a:stretch>
            <a:fillRect/>
          </a:stretch>
        </p:blipFill>
        <p:spPr>
          <a:xfrm>
            <a:off x="677334" y="2040835"/>
            <a:ext cx="8596668" cy="4207565"/>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2" name="Title 1"/>
          <p:cNvSpPr>
            <a:spLocks noGrp="1"/>
          </p:cNvSpPr>
          <p:nvPr>
            <p:ph type="title"/>
          </p:nvPr>
        </p:nvSpPr>
        <p:spPr/>
        <p:txBody>
          <a:bodyPr/>
          <a:p>
            <a:r>
              <a:rPr b="1" dirty="0" lang="en-IN">
                <a:latin typeface="Times New Roman" panose="02020603050405020304" pitchFamily="18" charset="0"/>
                <a:cs typeface="Times New Roman" panose="02020603050405020304" pitchFamily="18" charset="0"/>
              </a:rPr>
              <a:t>Conclusion</a:t>
            </a:r>
          </a:p>
        </p:txBody>
      </p:sp>
      <p:sp>
        <p:nvSpPr>
          <p:cNvPr id="1048643" name="Content Placeholder 2"/>
          <p:cNvSpPr>
            <a:spLocks noGrp="1"/>
          </p:cNvSpPr>
          <p:nvPr>
            <p:ph idx="1"/>
          </p:nvPr>
        </p:nvSpPr>
        <p:spPr>
          <a:xfrm>
            <a:off x="677334" y="1298713"/>
            <a:ext cx="8596668" cy="4742649"/>
          </a:xfrm>
        </p:spPr>
        <p:txBody>
          <a:bodyPr/>
          <a:p>
            <a:pPr>
              <a:buFont typeface="Wingdings" panose="05000000000000000000" pitchFamily="2" charset="2"/>
              <a:buChar char="Ø"/>
            </a:pP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9" name="Title 1"/>
          <p:cNvSpPr>
            <a:spLocks noGrp="1"/>
          </p:cNvSpPr>
          <p:nvPr>
            <p:ph type="title"/>
          </p:nvPr>
        </p:nvSpPr>
        <p:spPr>
          <a:xfrm>
            <a:off x="677334" y="609600"/>
            <a:ext cx="8596668" cy="596348"/>
          </a:xfrm>
        </p:spPr>
        <p:txBody>
          <a:bodyPr>
            <a:noAutofit/>
          </a:bodyPr>
          <a:p>
            <a:r>
              <a:rPr b="1" dirty="0" lang="en-IN">
                <a:latin typeface="Times New Roman" panose="02020603050405020304" pitchFamily="18" charset="0"/>
                <a:cs typeface="Times New Roman" panose="02020603050405020304" pitchFamily="18" charset="0"/>
              </a:rPr>
              <a:t>APPLICATIONS</a:t>
            </a:r>
          </a:p>
        </p:txBody>
      </p:sp>
      <p:sp>
        <p:nvSpPr>
          <p:cNvPr id="1048600" name="Content Placeholder 2"/>
          <p:cNvSpPr>
            <a:spLocks noGrp="1"/>
          </p:cNvSpPr>
          <p:nvPr>
            <p:ph idx="1"/>
          </p:nvPr>
        </p:nvSpPr>
        <p:spPr>
          <a:xfrm>
            <a:off x="677334" y="1205948"/>
            <a:ext cx="8596668" cy="4835415"/>
          </a:xfrm>
        </p:spPr>
        <p:txBody>
          <a:bodyPr/>
          <a:p>
            <a:pPr algn="just">
              <a:buFont typeface="Wingdings" pitchFamily="2" charset="2"/>
              <a:buChar char="Ø"/>
            </a:pPr>
            <a:r>
              <a:rPr dirty="0" sz="2400" lang="en-US">
                <a:latin typeface="Times New Roman" pitchFamily="18" charset="0"/>
                <a:cs typeface="Times New Roman" pitchFamily="18" charset="0"/>
              </a:rPr>
              <a:t>System programming</a:t>
            </a:r>
          </a:p>
          <a:p>
            <a:pPr algn="just">
              <a:buFont typeface="Wingdings" pitchFamily="2" charset="2"/>
              <a:buChar char="Ø"/>
            </a:pPr>
            <a:r>
              <a:rPr dirty="0" sz="2400" lang="en-US">
                <a:latin typeface="Times New Roman" pitchFamily="18" charset="0"/>
                <a:cs typeface="Times New Roman" pitchFamily="18" charset="0"/>
              </a:rPr>
              <a:t>Graphical User Interface</a:t>
            </a:r>
          </a:p>
          <a:p>
            <a:pPr algn="just">
              <a:buFont typeface="Wingdings" pitchFamily="2" charset="2"/>
              <a:buChar char="Ø"/>
            </a:pPr>
            <a:r>
              <a:rPr dirty="0" sz="2400" lang="en-US">
                <a:latin typeface="Times New Roman" pitchFamily="18" charset="0"/>
                <a:cs typeface="Times New Roman" pitchFamily="18" charset="0"/>
              </a:rPr>
              <a:t>Web Scrapping</a:t>
            </a:r>
          </a:p>
          <a:p>
            <a:pPr algn="just">
              <a:buFont typeface="Wingdings" pitchFamily="2" charset="2"/>
              <a:buChar char="Ø"/>
            </a:pPr>
            <a:r>
              <a:rPr dirty="0" sz="2400" lang="en-US">
                <a:latin typeface="Times New Roman" pitchFamily="18" charset="0"/>
                <a:cs typeface="Times New Roman" pitchFamily="18" charset="0"/>
              </a:rPr>
              <a:t>Game development</a:t>
            </a:r>
          </a:p>
          <a:p>
            <a:pPr algn="just">
              <a:buFont typeface="Wingdings" pitchFamily="2" charset="2"/>
              <a:buChar char="Ø"/>
            </a:pPr>
            <a:r>
              <a:rPr dirty="0" sz="2400" lang="en-US">
                <a:latin typeface="Times New Roman" pitchFamily="18" charset="0"/>
                <a:cs typeface="Times New Roman" pitchFamily="18" charset="0"/>
              </a:rPr>
              <a:t>Robotics</a:t>
            </a:r>
          </a:p>
          <a:p>
            <a:pPr algn="just">
              <a:buFont typeface="Wingdings" pitchFamily="2" charset="2"/>
              <a:buChar char="Ø"/>
            </a:pPr>
            <a:r>
              <a:rPr dirty="0" sz="2400" lang="en-US">
                <a:latin typeface="Times New Roman" pitchFamily="18" charset="0"/>
                <a:cs typeface="Times New Roman" pitchFamily="18" charset="0"/>
              </a:rPr>
              <a:t>Automation</a:t>
            </a:r>
          </a:p>
          <a:p>
            <a:pPr algn="just">
              <a:buFont typeface="Wingdings" pitchFamily="2" charset="2"/>
              <a:buChar char="Ø"/>
            </a:pPr>
            <a:r>
              <a:rPr dirty="0" sz="2400" lang="en-US">
                <a:latin typeface="Times New Roman" pitchFamily="18" charset="0"/>
                <a:cs typeface="Times New Roman" pitchFamily="18" charset="0"/>
              </a:rPr>
              <a:t>Data Science</a:t>
            </a:r>
          </a:p>
          <a:p>
            <a:pPr algn="just">
              <a:buFont typeface="Wingdings" pitchFamily="2" charset="2"/>
              <a:buChar char="Ø"/>
            </a:pPr>
            <a:r>
              <a:rPr dirty="0" sz="2400" lang="en-US">
                <a:latin typeface="Times New Roman" pitchFamily="18" charset="0"/>
                <a:cs typeface="Times New Roman" pitchFamily="18" charset="0"/>
              </a:rPr>
              <a:t>Managing Database</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1" name="Title 1"/>
          <p:cNvSpPr>
            <a:spLocks noGrp="1"/>
          </p:cNvSpPr>
          <p:nvPr>
            <p:ph type="title"/>
          </p:nvPr>
        </p:nvSpPr>
        <p:spPr>
          <a:xfrm>
            <a:off x="677334" y="371062"/>
            <a:ext cx="8596668" cy="649356"/>
          </a:xfrm>
        </p:spPr>
        <p:txBody>
          <a:bodyPr>
            <a:normAutofit/>
          </a:bodyPr>
          <a:p>
            <a:r>
              <a:rPr b="1" dirty="0" lang="en-IN">
                <a:latin typeface="Times New Roman" panose="02020603050405020304" pitchFamily="18" charset="0"/>
                <a:cs typeface="Times New Roman" panose="02020603050405020304" pitchFamily="18" charset="0"/>
              </a:rPr>
              <a:t>Fundamentals of Python</a:t>
            </a:r>
          </a:p>
        </p:txBody>
      </p:sp>
      <p:sp>
        <p:nvSpPr>
          <p:cNvPr id="1048602" name="Content Placeholder 2"/>
          <p:cNvSpPr>
            <a:spLocks noGrp="1"/>
          </p:cNvSpPr>
          <p:nvPr>
            <p:ph idx="1"/>
          </p:nvPr>
        </p:nvSpPr>
        <p:spPr>
          <a:xfrm>
            <a:off x="677334" y="1020418"/>
            <a:ext cx="8596668" cy="5020945"/>
          </a:xfrm>
        </p:spPr>
        <p:txBody>
          <a:bodyPr>
            <a:normAutofit fontScale="91667" lnSpcReduction="20000"/>
          </a:bodyPr>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Fundamentals in python are keywords, Datatypes, Variables, Identifiers.</a:t>
            </a:r>
          </a:p>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Python consists of 33 keywords.</a:t>
            </a:r>
          </a:p>
          <a:p>
            <a:pPr algn="just">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Datatypes: int, string, complex, float, Boolean.</a:t>
            </a:r>
          </a:p>
          <a:p>
            <a:pPr algn="just">
              <a:lnSpc>
                <a:spcPct val="17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Operators are used to perform Mathematical operations in python.</a:t>
            </a:r>
          </a:p>
          <a:p>
            <a:pPr algn="just">
              <a:lnSpc>
                <a:spcPct val="17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List, Dictionary and sets are mutable whereas Tuple is immutable.</a:t>
            </a:r>
          </a:p>
          <a:p>
            <a:pPr algn="just">
              <a:lnSpc>
                <a:spcPct val="17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String is a collection of alphabets and strings are immutable.</a:t>
            </a:r>
          </a:p>
          <a:p>
            <a:pPr algn="just">
              <a:lnSpc>
                <a:spcPct val="170000"/>
              </a:lnSpc>
              <a:buFont typeface="Wingdings" panose="05000000000000000000" pitchFamily="2" charset="2"/>
              <a:buChar char="Ø"/>
            </a:pP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latin typeface="Times New Roman" panose="02020603050405020304" pitchFamily="18" charset="0"/>
                <a:cs typeface="Times New Roman" panose="02020603050405020304" pitchFamily="18" charset="0"/>
              </a:rPr>
              <a:t>OOPs in Python</a:t>
            </a:r>
          </a:p>
        </p:txBody>
      </p:sp>
      <p:sp>
        <p:nvSpPr>
          <p:cNvPr id="1048604" name="Content Placeholder 2"/>
          <p:cNvSpPr>
            <a:spLocks noGrp="1"/>
          </p:cNvSpPr>
          <p:nvPr>
            <p:ph idx="1"/>
          </p:nvPr>
        </p:nvSpPr>
        <p:spPr>
          <a:xfrm>
            <a:off x="677334" y="1404730"/>
            <a:ext cx="8596668" cy="5022573"/>
          </a:xfrm>
        </p:spPr>
        <p:txBody>
          <a:bodyPr>
            <a:noAutofit/>
          </a:bodyPr>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Classes and Objects</a:t>
            </a:r>
          </a:p>
          <a:p>
            <a:pPr algn="just">
              <a:lnSpc>
                <a:spcPct val="150000"/>
              </a:lnSpc>
              <a:buFont typeface="Wingdings" panose="05000000000000000000" pitchFamily="2" charset="2"/>
              <a:buChar char="§"/>
            </a:pPr>
            <a:r>
              <a:rPr dirty="0" sz="2400" lang="en-IN">
                <a:latin typeface="Times New Roman" panose="02020603050405020304" pitchFamily="18" charset="0"/>
                <a:cs typeface="Times New Roman" panose="02020603050405020304" pitchFamily="18" charset="0"/>
              </a:rPr>
              <a:t>Class is nothing but blue print or collection of objects.</a:t>
            </a:r>
          </a:p>
          <a:p>
            <a:pPr algn="just">
              <a:lnSpc>
                <a:spcPct val="150000"/>
              </a:lnSpc>
              <a:buFont typeface="Wingdings" panose="05000000000000000000" pitchFamily="2" charset="2"/>
              <a:buChar char="§"/>
            </a:pPr>
            <a:r>
              <a:rPr dirty="0" sz="2400" lang="en-IN">
                <a:latin typeface="Times New Roman" panose="02020603050405020304" pitchFamily="18" charset="0"/>
                <a:cs typeface="Times New Roman" panose="02020603050405020304" pitchFamily="18" charset="0"/>
              </a:rPr>
              <a:t>Object is instance of class. For </a:t>
            </a:r>
            <a:r>
              <a:rPr dirty="0" sz="2400" lang="en-IN" err="1">
                <a:latin typeface="Times New Roman" panose="02020603050405020304" pitchFamily="18" charset="0"/>
                <a:cs typeface="Times New Roman" panose="02020603050405020304" pitchFamily="18" charset="0"/>
              </a:rPr>
              <a:t>eg.</a:t>
            </a:r>
            <a:r>
              <a:rPr dirty="0" sz="2400" lang="en-IN">
                <a:latin typeface="Times New Roman" panose="02020603050405020304" pitchFamily="18" charset="0"/>
                <a:cs typeface="Times New Roman" panose="02020603050405020304" pitchFamily="18" charset="0"/>
              </a:rPr>
              <a:t> Mango is a fruit. Here Mango is an object where as it belongs to fruits, Fruit is a class.</a:t>
            </a:r>
          </a:p>
          <a:p>
            <a:pPr algn="just">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Abstraction, Encapsulation, Polymorphism, Inheritance are the main concepts of Object Oriented Programming.</a:t>
            </a:r>
          </a:p>
          <a:p>
            <a:pPr algn="just">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Abstraction</a:t>
            </a:r>
            <a:r>
              <a:rPr dirty="0" sz="2400" lang="en-IN">
                <a:latin typeface="Times New Roman" panose="02020603050405020304" pitchFamily="18" charset="0"/>
                <a:cs typeface="Times New Roman" panose="02020603050405020304" pitchFamily="18" charset="0"/>
              </a:rPr>
              <a:t> is a way  of hiding the unnecessary code details from the user.</a:t>
            </a:r>
          </a:p>
          <a:p>
            <a:pPr>
              <a:buFont typeface="Wingdings" panose="05000000000000000000" pitchFamily="2" charset="2"/>
              <a:buChar char="§"/>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5" name="Content Placeholder 2"/>
          <p:cNvSpPr>
            <a:spLocks noGrp="1"/>
          </p:cNvSpPr>
          <p:nvPr>
            <p:ph idx="1"/>
          </p:nvPr>
        </p:nvSpPr>
        <p:spPr>
          <a:xfrm>
            <a:off x="677334" y="662609"/>
            <a:ext cx="8596668" cy="5378754"/>
          </a:xfrm>
        </p:spPr>
        <p:txBody>
          <a:bodyPr>
            <a:normAutofit/>
          </a:bodyPr>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Encapsulation</a:t>
            </a:r>
            <a:r>
              <a:rPr dirty="0" sz="2400" lang="en-IN">
                <a:latin typeface="Times New Roman" panose="02020603050405020304" pitchFamily="18" charset="0"/>
                <a:cs typeface="Times New Roman" panose="02020603050405020304" pitchFamily="18" charset="0"/>
              </a:rPr>
              <a:t> is a process of wrapping the data and methods into one unit.</a:t>
            </a:r>
          </a:p>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Inheritance</a:t>
            </a:r>
            <a:r>
              <a:rPr dirty="0" sz="2400" lang="en-IN">
                <a:latin typeface="Times New Roman" panose="02020603050405020304" pitchFamily="18" charset="0"/>
                <a:cs typeface="Times New Roman" panose="02020603050405020304" pitchFamily="18" charset="0"/>
              </a:rPr>
              <a:t> is the way of accessing properties of super class or we can say that accessing the properties of parent class.</a:t>
            </a:r>
          </a:p>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Polymorphism</a:t>
            </a:r>
            <a:r>
              <a:rPr dirty="0" sz="2400" lang="en-IN">
                <a:latin typeface="Times New Roman" panose="02020603050405020304" pitchFamily="18" charset="0"/>
                <a:cs typeface="Times New Roman" panose="02020603050405020304" pitchFamily="18" charset="0"/>
              </a:rPr>
              <a:t> simply means that representing  a single form in many ways.</a:t>
            </a:r>
          </a:p>
          <a:p>
            <a:pPr>
              <a:buFont typeface="Wingdings" panose="05000000000000000000" pitchFamily="2" charset="2"/>
              <a:buChar char="Ø"/>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6" name="Title 1"/>
          <p:cNvSpPr>
            <a:spLocks noGrp="1"/>
          </p:cNvSpPr>
          <p:nvPr>
            <p:ph type="title"/>
          </p:nvPr>
        </p:nvSpPr>
        <p:spPr>
          <a:xfrm>
            <a:off x="612546" y="465454"/>
            <a:ext cx="8596668" cy="702365"/>
          </a:xfrm>
        </p:spPr>
        <p:txBody>
          <a:bodyPr/>
          <a:p>
            <a:r>
              <a:rPr b="1" dirty="0" lang="en-IN">
                <a:latin typeface="Times New Roman" panose="02020603050405020304" pitchFamily="18" charset="0"/>
                <a:cs typeface="Times New Roman" panose="02020603050405020304" pitchFamily="18" charset="0"/>
              </a:rPr>
              <a:t>Machine Learning</a:t>
            </a:r>
          </a:p>
        </p:txBody>
      </p:sp>
      <p:sp>
        <p:nvSpPr>
          <p:cNvPr id="1048607" name="Content Placeholder 2"/>
          <p:cNvSpPr>
            <a:spLocks noGrp="1"/>
          </p:cNvSpPr>
          <p:nvPr>
            <p:ph idx="1"/>
          </p:nvPr>
        </p:nvSpPr>
        <p:spPr>
          <a:xfrm>
            <a:off x="612546" y="1167819"/>
            <a:ext cx="8596668" cy="4742650"/>
          </a:xfrm>
        </p:spPr>
        <p:txBody>
          <a:bodyPr>
            <a:noAutofit/>
          </a:bodyPr>
          <a:p>
            <a:pPr>
              <a:lnSpc>
                <a:spcPct val="17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Machine learning is the field of study that gives computers the ability to learn without being explicitly programmed.</a:t>
            </a:r>
          </a:p>
          <a:p>
            <a:pPr>
              <a:lnSpc>
                <a:spcPct val="17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Types of ML</a:t>
            </a:r>
          </a:p>
          <a:p>
            <a:pPr>
              <a:lnSpc>
                <a:spcPct val="17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Supervised  learning: </a:t>
            </a:r>
            <a:r>
              <a:rPr dirty="0" sz="2400" lang="en-IN">
                <a:latin typeface="Times New Roman" panose="02020603050405020304" pitchFamily="18" charset="0"/>
                <a:cs typeface="Times New Roman" panose="02020603050405020304" pitchFamily="18" charset="0"/>
              </a:rPr>
              <a:t>This is based on supervision. In this technique we use the labelled dataset. Main goal is to map  the input variable with output variable.</a:t>
            </a:r>
          </a:p>
          <a:p>
            <a:pPr algn="just">
              <a:lnSpc>
                <a:spcPct val="17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Classification and regression problems comes under supervised learning.</a:t>
            </a:r>
          </a:p>
          <a:p>
            <a:pPr>
              <a:buFont typeface="Wingdings" panose="05000000000000000000" pitchFamily="2" charset="2"/>
              <a:buChar char="Ø"/>
            </a:pP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8" name="Content Placeholder 2"/>
          <p:cNvSpPr>
            <a:spLocks noGrp="1"/>
          </p:cNvSpPr>
          <p:nvPr>
            <p:ph idx="1"/>
          </p:nvPr>
        </p:nvSpPr>
        <p:spPr>
          <a:xfrm>
            <a:off x="677334" y="238539"/>
            <a:ext cx="8596668" cy="6619461"/>
          </a:xfrm>
        </p:spPr>
        <p:txBody>
          <a:bodyPr>
            <a:noAutofit/>
          </a:bodyPr>
          <a:p>
            <a:pPr algn="just">
              <a:lnSpc>
                <a:spcPct val="17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Unsupervised learning: </a:t>
            </a:r>
            <a:r>
              <a:rPr dirty="0" sz="2400" lang="en-IN">
                <a:latin typeface="Times New Roman" panose="02020603050405020304" pitchFamily="18" charset="0"/>
                <a:cs typeface="Times New Roman" panose="02020603050405020304" pitchFamily="18" charset="0"/>
              </a:rPr>
              <a:t>In this supervision is not needed. Unlabelled data is used. Machine predicts the output without any supervision.</a:t>
            </a:r>
            <a:endParaRPr b="1" dirty="0" sz="2400" lang="en-IN">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Semi supervised learning: </a:t>
            </a:r>
            <a:r>
              <a:rPr dirty="0" sz="2400" lang="en-IN">
                <a:latin typeface="Times New Roman" panose="02020603050405020304" pitchFamily="18" charset="0"/>
                <a:cs typeface="Times New Roman" panose="02020603050405020304" pitchFamily="18" charset="0"/>
              </a:rPr>
              <a:t>This lies between Supervised and Unsupervised learning.</a:t>
            </a:r>
          </a:p>
          <a:p>
            <a:pPr>
              <a:lnSpc>
                <a:spcPct val="150000"/>
              </a:lnSpc>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This uses the combination of labelled and unlabelled data during the training period.</a:t>
            </a:r>
          </a:p>
          <a:p>
            <a:pPr>
              <a:lnSpc>
                <a:spcPct val="150000"/>
              </a:lnSpc>
              <a:buFont typeface="Wingdings" panose="05000000000000000000" pitchFamily="2" charset="2"/>
              <a:buChar char="Ø"/>
            </a:pPr>
            <a:r>
              <a:rPr b="1" dirty="0" sz="2400" lang="en-IN">
                <a:latin typeface="Times New Roman" panose="02020603050405020304" pitchFamily="18" charset="0"/>
                <a:cs typeface="Times New Roman" panose="02020603050405020304" pitchFamily="18" charset="0"/>
              </a:rPr>
              <a:t>Reinforcement learning: </a:t>
            </a:r>
            <a:r>
              <a:rPr dirty="0" sz="2400" lang="en-IN">
                <a:latin typeface="Times New Roman" panose="02020603050405020304" pitchFamily="18" charset="0"/>
                <a:cs typeface="Times New Roman" panose="02020603050405020304" pitchFamily="18" charset="0"/>
              </a:rPr>
              <a:t>This is based on feedback based process. Agent is rewarded for good and punished for </a:t>
            </a:r>
            <a:r>
              <a:rPr dirty="0" sz="2400" lang="en-IN" err="1">
                <a:latin typeface="Times New Roman" panose="02020603050405020304" pitchFamily="18" charset="0"/>
                <a:cs typeface="Times New Roman" panose="02020603050405020304" pitchFamily="18" charset="0"/>
              </a:rPr>
              <a:t>bad.Agent</a:t>
            </a:r>
            <a:r>
              <a:rPr dirty="0" sz="2400" lang="en-IN">
                <a:latin typeface="Times New Roman" panose="02020603050405020304" pitchFamily="18" charset="0"/>
                <a:cs typeface="Times New Roman" panose="02020603050405020304" pitchFamily="18" charset="0"/>
              </a:rPr>
              <a:t> can be learn through experiences.</a:t>
            </a:r>
          </a:p>
          <a:p>
            <a:pPr>
              <a:lnSpc>
                <a:spcPct val="150000"/>
              </a:lnSpc>
              <a:buFont typeface="Wingdings" panose="05000000000000000000" pitchFamily="2" charset="2"/>
              <a:buChar char="Ø"/>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Shivani</dc:creator>
  <cp:lastModifiedBy>Shivani</cp:lastModifiedBy>
  <dcterms:created xsi:type="dcterms:W3CDTF">2022-07-31T00:36:37Z</dcterms:created>
  <dcterms:modified xsi:type="dcterms:W3CDTF">2023-03-30T18:03:53Z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7b3e52beb70a4c3582996143545c1932</vt:lpwstr>
  </property>
</Properties>
</file>