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3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5F350E-A022-42A9-80D2-EDA2AC71E101}">
          <p14:sldIdLst>
            <p14:sldId id="256"/>
            <p14:sldId id="257"/>
            <p14:sldId id="258"/>
            <p14:sldId id="259"/>
            <p14:sldId id="262"/>
            <p14:sldId id="264"/>
            <p14:sldId id="261"/>
            <p14:sldId id="263"/>
            <p14:sldId id="265"/>
            <p14:sldId id="266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46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2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56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5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0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936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1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7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1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7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1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3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30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8B763-0F59-4359-80B2-9E837640F077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99DC46-DD5D-4A4B-9E72-3436399A4E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lik07/RomanceSdetecto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60FB-7AAA-C791-76DB-B1854261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456" y="0"/>
            <a:ext cx="6656591" cy="1984643"/>
          </a:xfrm>
        </p:spPr>
        <p:txBody>
          <a:bodyPr/>
          <a:lstStyle/>
          <a:p>
            <a:pPr algn="ctr"/>
            <a:r>
              <a:rPr lang="en-GB" dirty="0"/>
              <a:t>CYBER FORENSICS T20 SERIES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5142D-B110-2100-EA65-206E95DE6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840" y="2312376"/>
            <a:ext cx="7766936" cy="4422693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TEAM NAME : </a:t>
            </a:r>
            <a:r>
              <a:rPr lang="en-GB" dirty="0" err="1"/>
              <a:t>CyberRivet</a:t>
            </a:r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/>
              <a:t>TEAM MEMBER : MOULIK SINGH ARORA – 20BIT0415</a:t>
            </a:r>
          </a:p>
          <a:p>
            <a:pPr algn="l"/>
            <a:r>
              <a:rPr lang="en-GB" dirty="0"/>
              <a:t>		   	     PREKSHA J DADHANIA – 20BIT0158</a:t>
            </a:r>
          </a:p>
          <a:p>
            <a:pPr algn="l"/>
            <a:r>
              <a:rPr lang="en-GB" dirty="0"/>
              <a:t>			     VINEET JAIN – 20BIT0342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TOPIC : INVESTIGATING WEBSITES/PROFILES RELATED TO ROMANCE SCAM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00042-55C3-DD6B-80ED-EF702292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0" y="455733"/>
            <a:ext cx="945540" cy="945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28993-9EC4-5FF6-A44F-D7BE5EFEA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103" y="455733"/>
            <a:ext cx="1013252" cy="10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0E88-5E4D-5C80-E25E-D1329E14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361" y="0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BFAA-934D-17BA-84BD-05D519D0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C6EA213-A5FE-393E-C593-F5DE86FD3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9" y="816638"/>
            <a:ext cx="10559560" cy="59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D8D4-4634-3D52-7831-AA61CBCB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411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Future Work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46E6F-C975-1DBB-A76D-7CC538674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" y="1693863"/>
            <a:ext cx="5678527" cy="40380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24F25-B25F-0460-9DF4-7910314946B4}"/>
              </a:ext>
            </a:extLst>
          </p:cNvPr>
          <p:cNvSpPr txBox="1"/>
          <p:nvPr/>
        </p:nvSpPr>
        <p:spPr>
          <a:xfrm>
            <a:off x="6638192" y="1833196"/>
            <a:ext cx="2932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an extension of our website in order to detect whether the website that the user opens is associated with romance scam or not.</a:t>
            </a:r>
          </a:p>
        </p:txBody>
      </p:sp>
    </p:spTree>
    <p:extLst>
      <p:ext uri="{BB962C8B-B14F-4D97-AF65-F5344CB8AC3E}">
        <p14:creationId xmlns:p14="http://schemas.microsoft.com/office/powerpoint/2010/main" val="239208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5B77-9EDA-D29C-6636-37662535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76712"/>
            <a:ext cx="8596668" cy="1320800"/>
          </a:xfrm>
        </p:spPr>
        <p:txBody>
          <a:bodyPr/>
          <a:lstStyle/>
          <a:p>
            <a:pPr algn="ctr"/>
            <a:r>
              <a:rPr lang="en-IN" dirty="0" err="1"/>
              <a:t>Github</a:t>
            </a:r>
            <a:r>
              <a:rPr lang="en-IN" dirty="0"/>
              <a:t> Repository Link: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D511-E5B4-A294-C35C-17F3511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https://github.com/Moulik07/RomanceSdetector.git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9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4E2D-2B1C-C6E0-AC77-FB3F79F6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176" y="539261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Hack-a-thon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650C-0EA3-B160-3711-DC5A0C74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effectLst/>
                <a:latin typeface="Calibri" panose="020F0502020204030204" pitchFamily="34" charset="0"/>
              </a:rPr>
              <a:t>Design and develop a technological solution/software tool that may read information on web pages, and identify possible instances of romance scams. The system may send notifications. Over a period of time, a dynamic infringing website list (IWL) may be developed and maintained. The system may send notifications to online social media like Facebook for blacklisting of such websites, thereby discouraging romance scams.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99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9F08-0224-2405-FF66-0FC62EFB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75F93-43EA-89F8-40B5-CBA647030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817" y="1380392"/>
            <a:ext cx="7699551" cy="5477608"/>
          </a:xfrm>
        </p:spPr>
      </p:pic>
    </p:spTree>
    <p:extLst>
      <p:ext uri="{BB962C8B-B14F-4D97-AF65-F5344CB8AC3E}">
        <p14:creationId xmlns:p14="http://schemas.microsoft.com/office/powerpoint/2010/main" val="328756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9936-6B31-1629-3A1E-90B1EC28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77" y="341435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Design Prototype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42D39-48E4-621C-EB14-00279F2A6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5" y="1324274"/>
            <a:ext cx="6019907" cy="428082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7F8127-CB51-74F7-F63C-A7C80C38E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88" y="2809143"/>
            <a:ext cx="5473554" cy="3892306"/>
          </a:xfrm>
        </p:spPr>
      </p:pic>
    </p:spTree>
    <p:extLst>
      <p:ext uri="{BB962C8B-B14F-4D97-AF65-F5344CB8AC3E}">
        <p14:creationId xmlns:p14="http://schemas.microsoft.com/office/powerpoint/2010/main" val="264419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ED0F-9AC2-F1ED-6BEC-C9745963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80" y="512884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Actual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892C3-4AB8-0FDB-FB6E-33D61A7D7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2" y="1411167"/>
            <a:ext cx="10966445" cy="5161084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9EA445C-347C-D7CF-A622-85DD2CE9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14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7447-2206-2F43-269C-1CDD3F06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23" y="161192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About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F0AEE-60E9-5AB0-AAF4-8F93D878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3389434"/>
            <a:ext cx="6972064" cy="330737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82B16-53EF-237B-961E-185E60A68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95" y="962758"/>
            <a:ext cx="6494261" cy="30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6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19CE-0176-86D6-5671-4BCB58E5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Working 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57F4-F17C-3090-F062-D696BBA3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743"/>
            <a:ext cx="8596668" cy="4321619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website takes URL from the user and analyses if it is related to romance scam or not by performing web scraping to extract email addresses and links from a given website, then uses a logistic regression model to assign a suspiciousness score to each email address based on its features. (Our </a:t>
            </a:r>
            <a:r>
              <a:rPr lang="en-US" dirty="0"/>
              <a:t>code imports necessary libraries such as requests, </a:t>
            </a:r>
            <a:r>
              <a:rPr lang="en-US" dirty="0" err="1"/>
              <a:t>BeautifulSoup</a:t>
            </a:r>
            <a:r>
              <a:rPr lang="en-US" dirty="0"/>
              <a:t>, re, string, pandas,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smtplib</a:t>
            </a:r>
            <a:r>
              <a:rPr lang="en-US" dirty="0"/>
              <a:t>, time, and </a:t>
            </a:r>
            <a:r>
              <a:rPr lang="en-US" dirty="0" err="1"/>
              <a:t>os</a:t>
            </a:r>
            <a:r>
              <a:rPr lang="en-US" dirty="0"/>
              <a:t> to scrape scamming websites and notify social media accounts if there is any suspicious email or link.)</a:t>
            </a:r>
            <a:endParaRPr lang="en-GB" dirty="0"/>
          </a:p>
          <a:p>
            <a:pPr algn="just"/>
            <a:r>
              <a:rPr lang="en-GB" dirty="0"/>
              <a:t>The analysed result is stored in a csv file and shown to the user on the website. An email is also sent to the user as an alert message on email. </a:t>
            </a:r>
          </a:p>
          <a:p>
            <a:pPr algn="just"/>
            <a:r>
              <a:rPr lang="en-GB" dirty="0"/>
              <a:t>If the website is found being related to romance scam then it adds that URL to a “blacklist”. The blacklist can then be circulated on social media platforms (like Instagram, twitter, Facebook, etc), periodically, to send alert notification to users over a period of 24/7. </a:t>
            </a:r>
          </a:p>
          <a:p>
            <a:pPr algn="just"/>
            <a:r>
              <a:rPr lang="en-GB" dirty="0"/>
              <a:t>The blacklist can also be seen by the users on the website. </a:t>
            </a:r>
          </a:p>
        </p:txBody>
      </p:sp>
    </p:spTree>
    <p:extLst>
      <p:ext uri="{BB962C8B-B14F-4D97-AF65-F5344CB8AC3E}">
        <p14:creationId xmlns:p14="http://schemas.microsoft.com/office/powerpoint/2010/main" val="39832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C15C-388A-5E24-F9A1-C2B1D150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177" y="64476"/>
            <a:ext cx="8596668" cy="1320800"/>
          </a:xfrm>
        </p:spPr>
        <p:txBody>
          <a:bodyPr/>
          <a:lstStyle/>
          <a:p>
            <a:pPr algn="ctr"/>
            <a:r>
              <a:rPr lang="en-GB" dirty="0" err="1"/>
              <a:t>BlackList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EBD8B-AD81-1153-FB0D-CC3E3B26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7" y="866042"/>
            <a:ext cx="8780580" cy="493907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5C551C-CC45-F9D5-FFBC-1517AD18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18" y="2314330"/>
            <a:ext cx="9304932" cy="4419843"/>
          </a:xfrm>
        </p:spPr>
      </p:pic>
    </p:spTree>
    <p:extLst>
      <p:ext uri="{BB962C8B-B14F-4D97-AF65-F5344CB8AC3E}">
        <p14:creationId xmlns:p14="http://schemas.microsoft.com/office/powerpoint/2010/main" val="160966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55F3-17B2-38AF-60D8-21562588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549" y="97593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E526F-47B8-2E1E-82C7-104F753CA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816638"/>
            <a:ext cx="10414488" cy="585815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D3AA5F-A4F1-C329-BEA7-0B3C7A37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080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374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CYBER FORENSICS T20 SERIES </vt:lpstr>
      <vt:lpstr>Hack-a-thon Problem Statement</vt:lpstr>
      <vt:lpstr>Design Architecture</vt:lpstr>
      <vt:lpstr>Design Prototype </vt:lpstr>
      <vt:lpstr>Actual Website</vt:lpstr>
      <vt:lpstr>About Us</vt:lpstr>
      <vt:lpstr>Working Explanation </vt:lpstr>
      <vt:lpstr>BlackList</vt:lpstr>
      <vt:lpstr>Code</vt:lpstr>
      <vt:lpstr>Database</vt:lpstr>
      <vt:lpstr>Future Work </vt:lpstr>
      <vt:lpstr>Github Repository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FORENSICS T20 SERIES</dc:title>
  <dc:creator>MISS. PREKSHA DADHANIA  Student</dc:creator>
  <cp:lastModifiedBy>MOULIK SINGH ARORA</cp:lastModifiedBy>
  <cp:revision>4</cp:revision>
  <dcterms:created xsi:type="dcterms:W3CDTF">2023-04-05T06:15:52Z</dcterms:created>
  <dcterms:modified xsi:type="dcterms:W3CDTF">2023-04-05T10:22:24Z</dcterms:modified>
</cp:coreProperties>
</file>