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90"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1"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3" name="Footer Placeholder 4"/>
          <p:cNvSpPr>
            <a:spLocks noGrp="1"/>
          </p:cNvSpPr>
          <p:nvPr>
            <p:ph type="ftr" sz="quarter" idx="11"/>
          </p:nvPr>
        </p:nvSpPr>
        <p:spPr/>
        <p:txBody>
          <a:bodyPr/>
          <a:p>
            <a:endParaRPr altLang="en-US" lang="zh-CN"/>
          </a:p>
        </p:txBody>
      </p:sp>
      <p:sp>
        <p:nvSpPr>
          <p:cNvPr id="104859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25" name="Title 1"/>
          <p:cNvSpPr>
            <a:spLocks noGrp="1"/>
          </p:cNvSpPr>
          <p:nvPr>
            <p:ph type="title"/>
          </p:nvPr>
        </p:nvSpPr>
        <p:spPr/>
        <p:txBody>
          <a:bodyPr/>
          <a:p>
            <a:r>
              <a:rPr altLang="zh-CN" lang="en-US" smtClean="0"/>
              <a:t>Click to edit Master title style</a:t>
            </a:r>
            <a:endParaRPr dirty="0" lang="en-US"/>
          </a:p>
        </p:txBody>
      </p:sp>
      <p:sp>
        <p:nvSpPr>
          <p:cNvPr id="104862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4"/>
          <p:cNvSpPr>
            <a:spLocks noGrp="1"/>
          </p:cNvSpPr>
          <p:nvPr>
            <p:ph type="ftr" sz="quarter" idx="11"/>
          </p:nvPr>
        </p:nvSpPr>
        <p:spPr/>
        <p:txBody>
          <a:bodyPr/>
          <a:p>
            <a:endParaRPr altLang="en-US" lang="zh-CN"/>
          </a:p>
        </p:txBody>
      </p:sp>
      <p:sp>
        <p:nvSpPr>
          <p:cNvPr id="104862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1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4"/>
          <p:cNvSpPr>
            <a:spLocks noGrp="1"/>
          </p:cNvSpPr>
          <p:nvPr>
            <p:ph type="ftr" sz="quarter" idx="11"/>
          </p:nvPr>
        </p:nvSpPr>
        <p:spPr/>
        <p:txBody>
          <a:bodyPr/>
          <a:p>
            <a:endParaRPr altLang="en-US" lang="zh-CN"/>
          </a:p>
        </p:txBody>
      </p:sp>
      <p:sp>
        <p:nvSpPr>
          <p:cNvPr id="104861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98" name="Title 1"/>
          <p:cNvSpPr>
            <a:spLocks noGrp="1"/>
          </p:cNvSpPr>
          <p:nvPr>
            <p:ph type="title"/>
          </p:nvPr>
        </p:nvSpPr>
        <p:spPr/>
        <p:txBody>
          <a:bodyPr/>
          <a:p>
            <a:r>
              <a:rPr altLang="zh-CN" lang="en-US" smtClean="0"/>
              <a:t>Click to edit Master title style</a:t>
            </a:r>
            <a:endParaRPr dirty="0" lang="en-US"/>
          </a:p>
        </p:txBody>
      </p:sp>
      <p:sp>
        <p:nvSpPr>
          <p:cNvPr id="104859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4"/>
          <p:cNvSpPr>
            <a:spLocks noGrp="1"/>
          </p:cNvSpPr>
          <p:nvPr>
            <p:ph type="ftr" sz="quarter" idx="11"/>
          </p:nvPr>
        </p:nvSpPr>
        <p:spPr/>
        <p:txBody>
          <a:bodyPr/>
          <a:p>
            <a:endParaRPr altLang="en-US" lang="zh-CN"/>
          </a:p>
        </p:txBody>
      </p:sp>
      <p:sp>
        <p:nvSpPr>
          <p:cNvPr id="104860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 name=""/>
        <p:cNvGrpSpPr/>
        <p:nvPr/>
      </p:nvGrpSpPr>
      <p:grpSpPr>
        <a:xfrm>
          <a:off x="0" y="0"/>
          <a:ext cx="0" cy="0"/>
          <a:chOff x="0" y="0"/>
          <a:chExt cx="0" cy="0"/>
        </a:xfrm>
      </p:grpSpPr>
      <p:sp>
        <p:nvSpPr>
          <p:cNvPr id="1048607"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08"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0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0" name="Footer Placeholder 4"/>
          <p:cNvSpPr>
            <a:spLocks noGrp="1"/>
          </p:cNvSpPr>
          <p:nvPr>
            <p:ph type="ftr" sz="quarter" idx="11"/>
          </p:nvPr>
        </p:nvSpPr>
        <p:spPr/>
        <p:txBody>
          <a:bodyPr/>
          <a:p>
            <a:endParaRPr altLang="en-US" lang="zh-CN"/>
          </a:p>
        </p:txBody>
      </p:sp>
      <p:sp>
        <p:nvSpPr>
          <p:cNvPr id="104861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1" name=""/>
        <p:cNvGrpSpPr/>
        <p:nvPr/>
      </p:nvGrpSpPr>
      <p:grpSpPr>
        <a:xfrm>
          <a:off x="0" y="0"/>
          <a:ext cx="0" cy="0"/>
          <a:chOff x="0" y="0"/>
          <a:chExt cx="0" cy="0"/>
        </a:xfrm>
      </p:grpSpPr>
      <p:sp>
        <p:nvSpPr>
          <p:cNvPr id="1048630" name="Title 1"/>
          <p:cNvSpPr>
            <a:spLocks noGrp="1"/>
          </p:cNvSpPr>
          <p:nvPr>
            <p:ph type="title"/>
          </p:nvPr>
        </p:nvSpPr>
        <p:spPr/>
        <p:txBody>
          <a:bodyPr/>
          <a:p>
            <a:r>
              <a:rPr altLang="zh-CN" lang="en-US" smtClean="0"/>
              <a:t>Click to edit Master title style</a:t>
            </a:r>
            <a:endParaRPr dirty="0" lang="en-US"/>
          </a:p>
        </p:txBody>
      </p:sp>
      <p:sp>
        <p:nvSpPr>
          <p:cNvPr id="104863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5"/>
          <p:cNvSpPr>
            <a:spLocks noGrp="1"/>
          </p:cNvSpPr>
          <p:nvPr>
            <p:ph type="ftr" sz="quarter" idx="11"/>
          </p:nvPr>
        </p:nvSpPr>
        <p:spPr/>
        <p:txBody>
          <a:bodyPr/>
          <a:p>
            <a:endParaRPr altLang="en-US" lang="zh-CN"/>
          </a:p>
        </p:txBody>
      </p:sp>
      <p:sp>
        <p:nvSpPr>
          <p:cNvPr id="104863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2" name=""/>
        <p:cNvGrpSpPr/>
        <p:nvPr/>
      </p:nvGrpSpPr>
      <p:grpSpPr>
        <a:xfrm>
          <a:off x="0" y="0"/>
          <a:ext cx="0" cy="0"/>
          <a:chOff x="0" y="0"/>
          <a:chExt cx="0" cy="0"/>
        </a:xfrm>
      </p:grpSpPr>
      <p:sp>
        <p:nvSpPr>
          <p:cNvPr id="1048636"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7"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8"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0"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7"/>
          <p:cNvSpPr>
            <a:spLocks noGrp="1"/>
          </p:cNvSpPr>
          <p:nvPr>
            <p:ph type="ftr" sz="quarter" idx="11"/>
          </p:nvPr>
        </p:nvSpPr>
        <p:spPr/>
        <p:txBody>
          <a:bodyPr/>
          <a:p>
            <a:endParaRPr altLang="en-US" lang="zh-CN"/>
          </a:p>
        </p:txBody>
      </p:sp>
      <p:sp>
        <p:nvSpPr>
          <p:cNvPr id="1048643"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3" name="Footer Placeholder 3"/>
          <p:cNvSpPr>
            <a:spLocks noGrp="1"/>
          </p:cNvSpPr>
          <p:nvPr>
            <p:ph type="ftr" sz="quarter" idx="11"/>
          </p:nvPr>
        </p:nvSpPr>
        <p:spPr/>
        <p:txBody>
          <a:bodyPr/>
          <a:p>
            <a:endParaRPr altLang="en-US" lang="zh-CN"/>
          </a:p>
        </p:txBody>
      </p:sp>
      <p:sp>
        <p:nvSpPr>
          <p:cNvPr id="104858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644"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2"/>
          <p:cNvSpPr>
            <a:spLocks noGrp="1"/>
          </p:cNvSpPr>
          <p:nvPr>
            <p:ph type="ftr" sz="quarter" idx="11"/>
          </p:nvPr>
        </p:nvSpPr>
        <p:spPr/>
        <p:txBody>
          <a:bodyPr/>
          <a:p>
            <a:endParaRPr altLang="en-US" lang="zh-CN"/>
          </a:p>
        </p:txBody>
      </p:sp>
      <p:sp>
        <p:nvSpPr>
          <p:cNvPr id="1048646"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 name=""/>
        <p:cNvGrpSpPr/>
        <p:nvPr/>
      </p:nvGrpSpPr>
      <p:grpSpPr>
        <a:xfrm>
          <a:off x="0" y="0"/>
          <a:ext cx="0" cy="0"/>
          <a:chOff x="0" y="0"/>
          <a:chExt cx="0" cy="0"/>
        </a:xfrm>
      </p:grpSpPr>
      <p:sp>
        <p:nvSpPr>
          <p:cNvPr id="104864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1" name="Footer Placeholder 5"/>
          <p:cNvSpPr>
            <a:spLocks noGrp="1"/>
          </p:cNvSpPr>
          <p:nvPr>
            <p:ph type="ftr" sz="quarter" idx="11"/>
          </p:nvPr>
        </p:nvSpPr>
        <p:spPr/>
        <p:txBody>
          <a:bodyPr/>
          <a:p>
            <a:endParaRPr altLang="en-US" lang="zh-CN"/>
          </a:p>
        </p:txBody>
      </p:sp>
      <p:sp>
        <p:nvSpPr>
          <p:cNvPr id="104865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5"/>
          <p:cNvSpPr>
            <a:spLocks noGrp="1"/>
          </p:cNvSpPr>
          <p:nvPr>
            <p:ph type="ftr" sz="quarter" idx="11"/>
          </p:nvPr>
        </p:nvSpPr>
        <p:spPr/>
        <p:txBody>
          <a:bodyPr/>
          <a:p>
            <a:endParaRPr altLang="en-US" lang="zh-CN"/>
          </a:p>
        </p:txBody>
      </p:sp>
      <p:sp>
        <p:nvSpPr>
          <p:cNvPr id="104862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5" name=""/>
          <p:cNvSpPr>
            <a:spLocks noGrp="1"/>
          </p:cNvSpPr>
          <p:nvPr>
            <p:ph type="title"/>
          </p:nvPr>
        </p:nvSpPr>
        <p:spPr>
          <a:xfrm>
            <a:off x="2842910" y="0"/>
            <a:ext cx="7886700" cy="1325563"/>
          </a:xfrm>
        </p:spPr>
        <p:txBody>
          <a:bodyPr/>
          <a:p>
            <a:r>
              <a:rPr lang="en-US"/>
              <a:t>N</a:t>
            </a:r>
            <a:r>
              <a:rPr lang="en-US"/>
              <a:t>A</a:t>
            </a:r>
            <a:r>
              <a:rPr lang="en-US"/>
              <a:t>A</a:t>
            </a:r>
            <a:r>
              <a:rPr lang="en-US"/>
              <a:t>N</a:t>
            </a:r>
            <a:r>
              <a:rPr lang="en-US"/>
              <a:t> </a:t>
            </a:r>
            <a:r>
              <a:rPr lang="en-US"/>
              <a:t>M</a:t>
            </a:r>
            <a:r>
              <a:rPr lang="en-US"/>
              <a:t>U</a:t>
            </a:r>
            <a:r>
              <a:rPr lang="en-US"/>
              <a:t>T</a:t>
            </a:r>
            <a:r>
              <a:rPr lang="en-US"/>
              <a:t>H</a:t>
            </a:r>
            <a:r>
              <a:rPr lang="en-US"/>
              <a:t>A</a:t>
            </a:r>
            <a:r>
              <a:rPr lang="en-US"/>
              <a:t>LVAN </a:t>
            </a:r>
            <a:endParaRPr lang="en-US"/>
          </a:p>
        </p:txBody>
      </p:sp>
      <p:sp>
        <p:nvSpPr>
          <p:cNvPr id="1048586" name=""/>
          <p:cNvSpPr txBox="1"/>
          <p:nvPr/>
        </p:nvSpPr>
        <p:spPr>
          <a:xfrm>
            <a:off x="639897" y="1802617"/>
            <a:ext cx="5256889" cy="434340"/>
          </a:xfrm>
          <a:prstGeom prst="rect"/>
        </p:spPr>
        <p:txBody>
          <a:bodyPr rtlCol="0" wrap="square">
            <a:spAutoFit/>
          </a:bodyPr>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SCIENCE </a:t>
            </a:r>
            <a:endParaRPr sz="2800" lang="en-US">
              <a:solidFill>
                <a:srgbClr val="000000"/>
              </a:solidFill>
            </a:endParaRPr>
          </a:p>
        </p:txBody>
      </p:sp>
      <p:sp>
        <p:nvSpPr>
          <p:cNvPr id="1048587" name=""/>
          <p:cNvSpPr txBox="1"/>
          <p:nvPr/>
        </p:nvSpPr>
        <p:spPr>
          <a:xfrm>
            <a:off x="1406163" y="2790210"/>
            <a:ext cx="4174040" cy="434340"/>
          </a:xfrm>
          <a:prstGeom prst="rect"/>
        </p:spPr>
        <p:txBody>
          <a:bodyPr rtlCol="0" wrap="square">
            <a:spAutoFit/>
          </a:bodyPr>
          <a:p>
            <a:r>
              <a:rPr sz="2800" lang="en-US">
                <a:solidFill>
                  <a:srgbClr val="000000"/>
                </a:solidFill>
              </a:rPr>
              <a:t>T</a:t>
            </a:r>
            <a:r>
              <a:rPr sz="2800" lang="en-US">
                <a:solidFill>
                  <a:srgbClr val="000000"/>
                </a:solidFill>
              </a:rPr>
              <a:t>i</a:t>
            </a:r>
            <a:r>
              <a:rPr sz="2800" lang="en-US">
                <a:solidFill>
                  <a:srgbClr val="000000"/>
                </a:solidFill>
              </a:rPr>
              <a:t>t</a:t>
            </a:r>
            <a:r>
              <a:rPr sz="2800" lang="en-US">
                <a:solidFill>
                  <a:srgbClr val="000000"/>
                </a:solidFill>
              </a:rPr>
              <a:t>t</a:t>
            </a:r>
            <a:r>
              <a:rPr sz="2800" lang="en-US">
                <a:solidFill>
                  <a:srgbClr val="000000"/>
                </a:solidFill>
              </a:rPr>
              <a:t>le</a:t>
            </a:r>
            <a:r>
              <a:rPr sz="2800" lang="en-US">
                <a:solidFill>
                  <a:srgbClr val="000000"/>
                </a:solidFill>
              </a:rPr>
              <a:t>:</a:t>
            </a:r>
            <a:endParaRPr sz="2800" lang="en-US">
              <a:solidFill>
                <a:srgbClr val="000000"/>
              </a:solidFill>
            </a:endParaRPr>
          </a:p>
        </p:txBody>
      </p:sp>
      <p:sp>
        <p:nvSpPr>
          <p:cNvPr id="1048588" name=""/>
          <p:cNvSpPr txBox="1"/>
          <p:nvPr/>
        </p:nvSpPr>
        <p:spPr>
          <a:xfrm>
            <a:off x="1957258" y="3552260"/>
            <a:ext cx="6510006" cy="434340"/>
          </a:xfrm>
          <a:prstGeom prst="rect"/>
        </p:spPr>
        <p:txBody>
          <a:bodyPr rtlCol="0" wrap="square">
            <a:spAutoFit/>
          </a:bodyPr>
          <a:p>
            <a:r>
              <a:rPr sz="2800" lang="en-US">
                <a:solidFill>
                  <a:srgbClr val="000000"/>
                </a:solidFill>
              </a:rPr>
              <a:t>Customer Segmentation using Data Science</a:t>
            </a:r>
            <a:endParaRPr sz="2800" lang="en-US">
              <a:solidFill>
                <a:srgbClr val="000000"/>
              </a:solidFill>
            </a:endParaRPr>
          </a:p>
        </p:txBody>
      </p:sp>
      <p:sp>
        <p:nvSpPr>
          <p:cNvPr id="1048589" name=""/>
          <p:cNvSpPr txBox="1"/>
          <p:nvPr/>
        </p:nvSpPr>
        <p:spPr>
          <a:xfrm>
            <a:off x="3212261" y="5446094"/>
            <a:ext cx="4000000" cy="434340"/>
          </a:xfrm>
          <a:prstGeom prst="rect"/>
        </p:spPr>
        <p:txBody>
          <a:bodyPr rtlCol="0" wrap="square">
            <a:spAutoFit/>
          </a:bodyPr>
          <a:p>
            <a:r>
              <a:rPr sz="2800" lang="en-US">
                <a:solidFill>
                  <a:srgbClr val="000000"/>
                </a:solidFill>
              </a:rPr>
              <a:t>M</a:t>
            </a:r>
            <a:r>
              <a:rPr sz="2800" lang="en-US">
                <a:solidFill>
                  <a:srgbClr val="000000"/>
                </a:solidFill>
              </a:rPr>
              <a:t>O</a:t>
            </a:r>
            <a:r>
              <a:rPr sz="2800" lang="en-US">
                <a:solidFill>
                  <a:srgbClr val="000000"/>
                </a:solidFill>
              </a:rPr>
              <a:t>U</a:t>
            </a:r>
            <a:r>
              <a:rPr sz="2800" lang="en-US">
                <a:solidFill>
                  <a:srgbClr val="000000"/>
                </a:solidFill>
              </a:rPr>
              <a:t>L</a:t>
            </a:r>
            <a:r>
              <a:rPr sz="2800" lang="en-US">
                <a:solidFill>
                  <a:srgbClr val="000000"/>
                </a:solidFill>
              </a:rPr>
              <a:t>I</a:t>
            </a:r>
            <a:r>
              <a:rPr sz="2800" lang="en-US">
                <a:solidFill>
                  <a:srgbClr val="000000"/>
                </a:solidFill>
              </a:rPr>
              <a:t>k</a:t>
            </a:r>
            <a:r>
              <a:rPr sz="2800" lang="en-US">
                <a:solidFill>
                  <a:srgbClr val="000000"/>
                </a:solidFill>
              </a:rPr>
              <a:t>A</a:t>
            </a:r>
            <a:r>
              <a:rPr sz="2800" lang="en-US">
                <a:solidFill>
                  <a:srgbClr val="000000"/>
                </a:solidFill>
              </a:rPr>
              <a:t> </a:t>
            </a:r>
            <a:r>
              <a:rPr sz="2800" lang="en-US">
                <a:solidFill>
                  <a:srgbClr val="000000"/>
                </a:solidFill>
              </a:rPr>
              <a:t>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Title 1"/>
          <p:cNvSpPr>
            <a:spLocks noGrp="1"/>
          </p:cNvSpPr>
          <p:nvPr>
            <p:ph type="ctrTitle"/>
          </p:nvPr>
        </p:nvSpPr>
        <p:spPr>
          <a:xfrm flipV="1">
            <a:off x="685800" y="8389356"/>
            <a:ext cx="6970885" cy="1935409"/>
          </a:xfrm>
        </p:spPr>
        <p:txBody>
          <a:bodyPr/>
          <a:p>
            <a:r>
              <a:rPr altLang="zh-CN" lang="en-US"/>
              <a:t>D</a:t>
            </a:r>
            <a:r>
              <a:rPr altLang="zh-CN" lang="en-US"/>
              <a:t>A</a:t>
            </a:r>
            <a:r>
              <a:rPr altLang="zh-CN" lang="en-US"/>
              <a:t>T</a:t>
            </a:r>
            <a:r>
              <a:rPr altLang="zh-CN" lang="en-US"/>
              <a:t>A</a:t>
            </a:r>
            <a:r>
              <a:rPr altLang="zh-CN" lang="en-US"/>
              <a:t> </a:t>
            </a:r>
            <a:r>
              <a:rPr altLang="zh-CN" lang="en-US"/>
              <a:t>S</a:t>
            </a:r>
            <a:r>
              <a:rPr altLang="zh-CN" lang="en-US"/>
              <a:t>C</a:t>
            </a:r>
            <a:r>
              <a:rPr altLang="zh-CN" lang="en-US"/>
              <a:t>I</a:t>
            </a:r>
            <a:r>
              <a:rPr altLang="zh-CN" lang="en-US"/>
              <a:t>E</a:t>
            </a:r>
            <a:r>
              <a:rPr altLang="zh-CN" lang="en-US"/>
              <a:t>N</a:t>
            </a:r>
            <a:r>
              <a:rPr altLang="zh-CN" lang="en-US"/>
              <a:t>C</a:t>
            </a:r>
            <a:r>
              <a:rPr altLang="zh-CN" lang="en-US"/>
              <a:t>E</a:t>
            </a:r>
            <a:endParaRPr altLang="zh-CN" lang="en-US"/>
          </a:p>
        </p:txBody>
      </p:sp>
      <p:sp>
        <p:nvSpPr>
          <p:cNvPr id="1048596" name="Subtitle 2"/>
          <p:cNvSpPr>
            <a:spLocks noGrp="1"/>
          </p:cNvSpPr>
          <p:nvPr>
            <p:ph type="subTitle" idx="1"/>
          </p:nvPr>
        </p:nvSpPr>
        <p:spPr>
          <a:xfrm>
            <a:off x="1143000" y="3407744"/>
            <a:ext cx="6892474" cy="1850056"/>
          </a:xfrm>
        </p:spPr>
        <p:txBody>
          <a:bodyPr/>
          <a:p>
            <a:endParaRPr altLang="zh-CN" lang="en-US"/>
          </a:p>
        </p:txBody>
      </p:sp>
      <p:pic>
        <p:nvPicPr>
          <p:cNvPr id="2097152" name=""/>
          <p:cNvPicPr>
            <a:picLocks/>
          </p:cNvPicPr>
          <p:nvPr/>
        </p:nvPicPr>
        <p:blipFill>
          <a:blip xmlns:r="http://schemas.openxmlformats.org/officeDocument/2006/relationships" r:embed="rId1"/>
          <a:stretch>
            <a:fillRect/>
          </a:stretch>
        </p:blipFill>
        <p:spPr>
          <a:xfrm rot="0">
            <a:off x="0" y="776730"/>
            <a:ext cx="9144000" cy="5304540"/>
          </a:xfrm>
          <a:prstGeom prst="rect"/>
        </p:spPr>
      </p:pic>
      <p:sp>
        <p:nvSpPr>
          <p:cNvPr id="1048597" name=""/>
          <p:cNvSpPr txBox="1"/>
          <p:nvPr/>
        </p:nvSpPr>
        <p:spPr>
          <a:xfrm>
            <a:off x="2572000" y="3219450"/>
            <a:ext cx="4000000" cy="4343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3" name=""/>
          <p:cNvSpPr>
            <a:spLocks noGrp="1"/>
          </p:cNvSpPr>
          <p:nvPr>
            <p:ph type="title"/>
          </p:nvPr>
        </p:nvSpPr>
        <p:spPr>
          <a:xfrm>
            <a:off x="628650" y="347462"/>
            <a:ext cx="7300646" cy="1343227"/>
          </a:xfrm>
        </p:spPr>
        <p:txBody>
          <a:bodyPr/>
          <a:p>
            <a:r>
              <a:rPr lang="en-US"/>
              <a:t>P</a:t>
            </a:r>
            <a:r>
              <a:rPr lang="en-US"/>
              <a:t>r</a:t>
            </a:r>
            <a:r>
              <a:rPr lang="en-US"/>
              <a:t>o</a:t>
            </a:r>
            <a:r>
              <a:rPr lang="en-US"/>
              <a:t>blem </a:t>
            </a:r>
            <a:r>
              <a:rPr lang="en-US"/>
              <a:t>Definition </a:t>
            </a:r>
            <a:r>
              <a:rPr lang="en-US"/>
              <a:t>:</a:t>
            </a:r>
            <a:endParaRPr lang="en-US"/>
          </a:p>
        </p:txBody>
      </p:sp>
      <p:sp>
        <p:nvSpPr>
          <p:cNvPr id="1048604" name=""/>
          <p:cNvSpPr>
            <a:spLocks noGrp="1"/>
          </p:cNvSpPr>
          <p:nvPr>
            <p:ph idx="1"/>
          </p:nvPr>
        </p:nvSpPr>
        <p:spPr>
          <a:xfrm>
            <a:off x="681511" y="3719285"/>
            <a:ext cx="8023203" cy="2572487"/>
          </a:xfrm>
        </p:spPr>
        <p:txBody>
          <a:bodyPr>
            <a:normAutofit/>
          </a:bodyPr>
          <a:p>
            <a:pPr indent="0" marL="0">
              <a:buNone/>
            </a:pPr>
            <a:r>
              <a:rPr lang="en-US"/>
              <a:t>*</a:t>
            </a:r>
            <a:r>
              <a:rPr lang="en-US"/>
              <a:t>The problem is to implement data science techniques to segment customers based on their behavior, preferences, and demographic attributes. The goal is to enable businesses to personalize marketing strategies and enhance customer satisfaction. This project involves data collection, data preprocessing, feature engineering, clustering algorithms, visualization, and interpretation of results.</a:t>
            </a:r>
            <a:endParaRPr lang="en-US"/>
          </a:p>
        </p:txBody>
      </p:sp>
      <p:pic>
        <p:nvPicPr>
          <p:cNvPr id="2097153" name=""/>
          <p:cNvPicPr>
            <a:picLocks/>
          </p:cNvPicPr>
          <p:nvPr/>
        </p:nvPicPr>
        <p:blipFill>
          <a:blip xmlns:r="http://schemas.openxmlformats.org/officeDocument/2006/relationships" r:embed="rId1"/>
          <a:stretch>
            <a:fillRect/>
          </a:stretch>
        </p:blipFill>
        <p:spPr>
          <a:xfrm rot="0">
            <a:off x="2943583" y="1357730"/>
            <a:ext cx="3234394" cy="188035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5" name=""/>
          <p:cNvSpPr>
            <a:spLocks noGrp="1"/>
          </p:cNvSpPr>
          <p:nvPr>
            <p:ph type="title"/>
          </p:nvPr>
        </p:nvSpPr>
        <p:spPr/>
        <p:txBody>
          <a:bodyPr/>
          <a:p>
            <a:r>
              <a:rPr lang="en-US"/>
              <a:t>D</a:t>
            </a:r>
            <a:r>
              <a:rPr lang="en-US"/>
              <a:t>e</a:t>
            </a:r>
            <a:r>
              <a:rPr lang="en-US"/>
              <a:t>s</a:t>
            </a:r>
            <a:r>
              <a:rPr lang="en-US"/>
              <a:t>ign </a:t>
            </a:r>
            <a:r>
              <a:rPr lang="en-US"/>
              <a:t>Thinking </a:t>
            </a:r>
            <a:endParaRPr lang="en-US"/>
          </a:p>
        </p:txBody>
      </p:sp>
      <p:sp>
        <p:nvSpPr>
          <p:cNvPr id="1048606" name=""/>
          <p:cNvSpPr>
            <a:spLocks noGrp="1"/>
          </p:cNvSpPr>
          <p:nvPr>
            <p:ph idx="1"/>
          </p:nvPr>
        </p:nvSpPr>
        <p:spPr>
          <a:xfrm>
            <a:off x="628650" y="1825625"/>
            <a:ext cx="5723999" cy="5002590"/>
          </a:xfrm>
        </p:spPr>
        <p:txBody>
          <a:bodyPr>
            <a:normAutofit/>
          </a:bodyPr>
          <a:p>
            <a:r>
              <a:rPr lang="en-US"/>
              <a:t>Data Collection: Collect customer data, including attributes like purchase history, demographic information, and interaction behavior.</a:t>
            </a:r>
            <a:endParaRPr lang="en-US"/>
          </a:p>
          <a:p>
            <a:r>
              <a:rPr lang="en-US"/>
              <a:t>Data Preprocessing: Clean and preprocess the data, handle missing values, and convert categorical features into numerical representations.</a:t>
            </a:r>
            <a:endParaRPr lang="en-US"/>
          </a:p>
          <a:p>
            <a:r>
              <a:rPr lang="en-US"/>
              <a:t>Design</a:t>
            </a:r>
            <a:r>
              <a:rPr lang="en-US"/>
              <a:t>Clustering Algorithms: Apply clustering algorithms like K-Means, DBSCAN, or hierarchical clustering to segment customers.</a:t>
            </a:r>
            <a:endParaRPr lang="en-US"/>
          </a:p>
        </p:txBody>
      </p:sp>
      <p:pic>
        <p:nvPicPr>
          <p:cNvPr id="2097154" name=""/>
          <p:cNvPicPr>
            <a:picLocks/>
          </p:cNvPicPr>
          <p:nvPr/>
        </p:nvPicPr>
        <p:blipFill>
          <a:blip xmlns:r="http://schemas.openxmlformats.org/officeDocument/2006/relationships" r:embed="rId1"/>
          <a:stretch>
            <a:fillRect/>
          </a:stretch>
        </p:blipFill>
        <p:spPr>
          <a:xfrm rot="0" flipV="1">
            <a:off x="5953751" y="3044340"/>
            <a:ext cx="3028153" cy="1623572"/>
          </a:xfrm>
          <a:prstGeom prst="rect"/>
        </p:spPr>
      </p:pic>
      <p:pic>
        <p:nvPicPr>
          <p:cNvPr id="2097155" name=""/>
          <p:cNvPicPr>
            <a:picLocks/>
          </p:cNvPicPr>
          <p:nvPr/>
        </p:nvPicPr>
        <p:blipFill>
          <a:blip xmlns:r="http://schemas.openxmlformats.org/officeDocument/2006/relationships" r:embed="rId2"/>
          <a:srcRect l="42521" t="8040" r="12468" b="11825"/>
          <a:stretch>
            <a:fillRect/>
          </a:stretch>
        </p:blipFill>
        <p:spPr>
          <a:xfrm>
            <a:off x="6473428" y="365125"/>
            <a:ext cx="2255561" cy="231344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2" name=""/>
          <p:cNvSpPr>
            <a:spLocks noGrp="1"/>
          </p:cNvSpPr>
          <p:nvPr>
            <p:ph type="title"/>
          </p:nvPr>
        </p:nvSpPr>
        <p:spPr>
          <a:xfrm>
            <a:off x="623887" y="720395"/>
            <a:ext cx="7886700" cy="874227"/>
          </a:xfrm>
        </p:spPr>
        <p:txBody>
          <a:bodyPr>
            <a:normAutofit/>
          </a:bodyPr>
          <a:p>
            <a:r>
              <a:rPr lang="en-US"/>
              <a:t>D</a:t>
            </a:r>
            <a:r>
              <a:rPr lang="en-US"/>
              <a:t>a</a:t>
            </a:r>
            <a:r>
              <a:rPr lang="en-US"/>
              <a:t>t</a:t>
            </a:r>
            <a:r>
              <a:rPr lang="en-US"/>
              <a:t>a</a:t>
            </a:r>
            <a:r>
              <a:rPr lang="en-US"/>
              <a:t> </a:t>
            </a:r>
            <a:r>
              <a:rPr lang="en-US"/>
              <a:t>s</a:t>
            </a:r>
            <a:r>
              <a:rPr lang="en-US"/>
              <a:t>e</a:t>
            </a:r>
            <a:r>
              <a:rPr lang="en-US"/>
              <a:t>t</a:t>
            </a:r>
            <a:r>
              <a:rPr lang="en-US"/>
              <a:t>:</a:t>
            </a:r>
            <a:endParaRPr lang="en-US"/>
          </a:p>
        </p:txBody>
      </p:sp>
      <p:sp>
        <p:nvSpPr>
          <p:cNvPr id="1048613" name=""/>
          <p:cNvSpPr>
            <a:spLocks noGrp="1"/>
          </p:cNvSpPr>
          <p:nvPr>
            <p:ph type="body" idx="1"/>
          </p:nvPr>
        </p:nvSpPr>
        <p:spPr/>
        <p:txBody>
          <a:bodyPr/>
          <a:p>
            <a:r>
              <a:rPr lang="en-US"/>
              <a:t>https://www.kaggle.com/datasets/akram24/mall-customersClustering</a:t>
            </a:r>
            <a:endParaRPr lang="en-US"/>
          </a:p>
        </p:txBody>
      </p:sp>
      <p:pic>
        <p:nvPicPr>
          <p:cNvPr id="2097156" name=""/>
          <p:cNvPicPr>
            <a:picLocks/>
          </p:cNvPicPr>
          <p:nvPr/>
        </p:nvPicPr>
        <p:blipFill>
          <a:blip xmlns:r="http://schemas.openxmlformats.org/officeDocument/2006/relationships" r:embed="rId1"/>
          <a:stretch>
            <a:fillRect/>
          </a:stretch>
        </p:blipFill>
        <p:spPr>
          <a:xfrm rot="0">
            <a:off x="2211511" y="1793066"/>
            <a:ext cx="3311592" cy="2086842"/>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RMX3511</dc:creator>
  <dcterms:created xsi:type="dcterms:W3CDTF">2015-05-10T13:30:45Z</dcterms:created>
  <dcterms:modified xsi:type="dcterms:W3CDTF">2023-10-03T14:18:28Z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77810be35d3144259fc825bc648b1a0b</vt:lpwstr>
  </property>
</Properties>
</file>