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p:scale>
          <a:sx n="66" d="100"/>
          <a:sy n="66" d="100"/>
        </p:scale>
        <p:origin x="1488" y="15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5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601" name="Title 1"/>
          <p:cNvSpPr>
            <a:spLocks noGrp="1"/>
          </p:cNvSpPr>
          <p:nvPr>
            <p:ph type="ctrTitle"/>
          </p:nvPr>
        </p:nvSpPr>
        <p:spPr>
          <a:xfrm>
            <a:off x="685800" y="1122363"/>
            <a:ext cx="7772400" cy="2387600"/>
          </a:xfrm>
        </p:spPr>
        <p:txBody>
          <a:bodyPr anchor="b"/>
          <a:lstStyle>
            <a:lvl1pPr algn="ctr">
              <a:defRPr sz="6000"/>
            </a:lvl1pPr>
          </a:lstStyle>
          <a:p>
            <a:r>
              <a:rPr altLang="zh-CN" lang="en-US"/>
              <a:t>Click to edit Master title style</a:t>
            </a:r>
            <a:endParaRPr dirty="0" lang="en-US"/>
          </a:p>
        </p:txBody>
      </p:sp>
      <p:sp>
        <p:nvSpPr>
          <p:cNvPr id="104860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a:t>Click to edit Master subtitle style</a:t>
            </a:r>
            <a:endParaRPr dirty="0" lang="en-US"/>
          </a:p>
        </p:txBody>
      </p:sp>
      <p:sp>
        <p:nvSpPr>
          <p:cNvPr id="1048603" name="Date Placeholder 3"/>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04" name="Footer Placeholder 4"/>
          <p:cNvSpPr>
            <a:spLocks noGrp="1"/>
          </p:cNvSpPr>
          <p:nvPr>
            <p:ph type="ftr" sz="quarter" idx="11"/>
          </p:nvPr>
        </p:nvSpPr>
        <p:spPr/>
        <p:txBody>
          <a:bodyPr/>
          <a:p>
            <a:endParaRPr altLang="en-US" lang="zh-CN"/>
          </a:p>
        </p:txBody>
      </p:sp>
      <p:sp>
        <p:nvSpPr>
          <p:cNvPr id="104860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2" name=""/>
        <p:cNvGrpSpPr/>
        <p:nvPr/>
      </p:nvGrpSpPr>
      <p:grpSpPr>
        <a:xfrm>
          <a:off x="0" y="0"/>
          <a:ext cx="0" cy="0"/>
          <a:chOff x="0" y="0"/>
          <a:chExt cx="0" cy="0"/>
        </a:xfrm>
      </p:grpSpPr>
      <p:sp>
        <p:nvSpPr>
          <p:cNvPr id="1048626" name="Title 1"/>
          <p:cNvSpPr>
            <a:spLocks noGrp="1"/>
          </p:cNvSpPr>
          <p:nvPr>
            <p:ph type="title"/>
          </p:nvPr>
        </p:nvSpPr>
        <p:spPr/>
        <p:txBody>
          <a:bodyPr/>
          <a:p>
            <a:r>
              <a:rPr altLang="zh-CN" lang="en-US"/>
              <a:t>Click to edit Master title style</a:t>
            </a:r>
            <a:endParaRPr dirty="0" lang="en-US"/>
          </a:p>
        </p:txBody>
      </p:sp>
      <p:sp>
        <p:nvSpPr>
          <p:cNvPr id="1048627" name="Vertical Text Placeholder 2"/>
          <p:cNvSpPr>
            <a:spLocks noGrp="1"/>
          </p:cNvSpPr>
          <p:nvPr>
            <p:ph type="body" orient="vert" idx="1"/>
          </p:nvPr>
        </p:nvSpPr>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28" name="Date Placeholder 3"/>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29" name="Footer Placeholder 4"/>
          <p:cNvSpPr>
            <a:spLocks noGrp="1"/>
          </p:cNvSpPr>
          <p:nvPr>
            <p:ph type="ftr" sz="quarter" idx="11"/>
          </p:nvPr>
        </p:nvSpPr>
        <p:spPr/>
        <p:txBody>
          <a:bodyPr/>
          <a:p>
            <a:endParaRPr altLang="en-US" lang="zh-CN"/>
          </a:p>
        </p:txBody>
      </p:sp>
      <p:sp>
        <p:nvSpPr>
          <p:cNvPr id="104863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 name=""/>
        <p:cNvGrpSpPr/>
        <p:nvPr/>
      </p:nvGrpSpPr>
      <p:grpSpPr>
        <a:xfrm>
          <a:off x="0" y="0"/>
          <a:ext cx="0" cy="0"/>
          <a:chOff x="0" y="0"/>
          <a:chExt cx="0" cy="0"/>
        </a:xfrm>
      </p:grpSpPr>
      <p:sp>
        <p:nvSpPr>
          <p:cNvPr id="1048610" name="Vertical Title 1"/>
          <p:cNvSpPr>
            <a:spLocks noGrp="1"/>
          </p:cNvSpPr>
          <p:nvPr>
            <p:ph type="title" orient="vert"/>
          </p:nvPr>
        </p:nvSpPr>
        <p:spPr>
          <a:xfrm>
            <a:off x="6543675" y="365125"/>
            <a:ext cx="1971675" cy="5811838"/>
          </a:xfrm>
        </p:spPr>
        <p:txBody>
          <a:bodyPr vert="eaVert"/>
          <a:p>
            <a:r>
              <a:rPr altLang="zh-CN" lang="en-US"/>
              <a:t>Click to edit Master title style</a:t>
            </a:r>
            <a:endParaRPr dirty="0" lang="en-US"/>
          </a:p>
        </p:txBody>
      </p:sp>
      <p:sp>
        <p:nvSpPr>
          <p:cNvPr id="1048611" name="Vertical Text Placeholder 2"/>
          <p:cNvSpPr>
            <a:spLocks noGrp="1"/>
          </p:cNvSpPr>
          <p:nvPr>
            <p:ph type="body" orient="vert" idx="1"/>
          </p:nvPr>
        </p:nvSpPr>
        <p:spPr>
          <a:xfrm>
            <a:off x="628650" y="365125"/>
            <a:ext cx="5800725" cy="5811838"/>
          </a:xfrm>
        </p:spPr>
        <p:txBody>
          <a:bodyPr vert="eaVert"/>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12" name="Date Placeholder 3"/>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13" name="Footer Placeholder 4"/>
          <p:cNvSpPr>
            <a:spLocks noGrp="1"/>
          </p:cNvSpPr>
          <p:nvPr>
            <p:ph type="ftr" sz="quarter" idx="11"/>
          </p:nvPr>
        </p:nvSpPr>
        <p:spPr/>
        <p:txBody>
          <a:bodyPr/>
          <a:p>
            <a:endParaRPr altLang="en-US" lang="zh-CN"/>
          </a:p>
        </p:txBody>
      </p:sp>
      <p:sp>
        <p:nvSpPr>
          <p:cNvPr id="104861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a:t>Click to edit Master title style</a:t>
            </a:r>
            <a:endParaRPr dirty="0" lang="en-US"/>
          </a:p>
        </p:txBody>
      </p:sp>
      <p:sp>
        <p:nvSpPr>
          <p:cNvPr id="1048616" name="Content Placeholder 2"/>
          <p:cNvSpPr>
            <a:spLocks noGrp="1"/>
          </p:cNvSpPr>
          <p:nvPr>
            <p:ph idx="1"/>
          </p:nvPr>
        </p:nvSpPr>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17" name="Date Placeholder 3"/>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18" name="Footer Placeholder 4"/>
          <p:cNvSpPr>
            <a:spLocks noGrp="1"/>
          </p:cNvSpPr>
          <p:nvPr>
            <p:ph type="ftr" sz="quarter" idx="11"/>
          </p:nvPr>
        </p:nvSpPr>
        <p:spPr/>
        <p:txBody>
          <a:bodyPr/>
          <a:p>
            <a:endParaRPr altLang="en-US" lang="zh-CN"/>
          </a:p>
        </p:txBody>
      </p:sp>
      <p:sp>
        <p:nvSpPr>
          <p:cNvPr id="104861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31" name="Title 1"/>
          <p:cNvSpPr>
            <a:spLocks noGrp="1"/>
          </p:cNvSpPr>
          <p:nvPr>
            <p:ph type="title"/>
          </p:nvPr>
        </p:nvSpPr>
        <p:spPr>
          <a:xfrm>
            <a:off x="623888" y="1709739"/>
            <a:ext cx="7886700" cy="2852737"/>
          </a:xfrm>
        </p:spPr>
        <p:txBody>
          <a:bodyPr anchor="b"/>
          <a:lstStyle>
            <a:lvl1pPr>
              <a:defRPr sz="6000"/>
            </a:lvl1pPr>
          </a:lstStyle>
          <a:p>
            <a:r>
              <a:rPr altLang="zh-CN" lang="en-US"/>
              <a:t>Click to edit Master title style</a:t>
            </a:r>
            <a:endParaRPr dirty="0" lang="en-US"/>
          </a:p>
        </p:txBody>
      </p:sp>
      <p:sp>
        <p:nvSpPr>
          <p:cNvPr id="104863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a:t>Click to edit Master text styles</a:t>
            </a:r>
          </a:p>
        </p:txBody>
      </p:sp>
      <p:sp>
        <p:nvSpPr>
          <p:cNvPr id="1048633" name="Date Placeholder 3"/>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34" name="Footer Placeholder 4"/>
          <p:cNvSpPr>
            <a:spLocks noGrp="1"/>
          </p:cNvSpPr>
          <p:nvPr>
            <p:ph type="ftr" sz="quarter" idx="11"/>
          </p:nvPr>
        </p:nvSpPr>
        <p:spPr/>
        <p:txBody>
          <a:bodyPr/>
          <a:p>
            <a:endParaRPr altLang="en-US" lang="zh-CN"/>
          </a:p>
        </p:txBody>
      </p:sp>
      <p:sp>
        <p:nvSpPr>
          <p:cNvPr id="104863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36" name="Title 1"/>
          <p:cNvSpPr>
            <a:spLocks noGrp="1"/>
          </p:cNvSpPr>
          <p:nvPr>
            <p:ph type="title"/>
          </p:nvPr>
        </p:nvSpPr>
        <p:spPr/>
        <p:txBody>
          <a:bodyPr/>
          <a:p>
            <a:r>
              <a:rPr altLang="zh-CN" lang="en-US"/>
              <a:t>Click to edit Master title style</a:t>
            </a:r>
            <a:endParaRPr dirty="0" lang="en-US"/>
          </a:p>
        </p:txBody>
      </p:sp>
      <p:sp>
        <p:nvSpPr>
          <p:cNvPr id="1048637" name="Content Placeholder 2"/>
          <p:cNvSpPr>
            <a:spLocks noGrp="1"/>
          </p:cNvSpPr>
          <p:nvPr>
            <p:ph sz="half" idx="1"/>
          </p:nvPr>
        </p:nvSpPr>
        <p:spPr>
          <a:xfrm>
            <a:off x="628650" y="1825625"/>
            <a:ext cx="38862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38" name="Content Placeholder 3"/>
          <p:cNvSpPr>
            <a:spLocks noGrp="1"/>
          </p:cNvSpPr>
          <p:nvPr>
            <p:ph sz="half" idx="2"/>
          </p:nvPr>
        </p:nvSpPr>
        <p:spPr>
          <a:xfrm>
            <a:off x="4629150" y="1825625"/>
            <a:ext cx="3886200" cy="435133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39" name="Date Placeholder 4"/>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40" name="Footer Placeholder 5"/>
          <p:cNvSpPr>
            <a:spLocks noGrp="1"/>
          </p:cNvSpPr>
          <p:nvPr>
            <p:ph type="ftr" sz="quarter" idx="11"/>
          </p:nvPr>
        </p:nvSpPr>
        <p:spPr/>
        <p:txBody>
          <a:bodyPr/>
          <a:p>
            <a:endParaRPr altLang="en-US" lang="zh-CN"/>
          </a:p>
        </p:txBody>
      </p:sp>
      <p:sp>
        <p:nvSpPr>
          <p:cNvPr id="104864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42" name="Title 1"/>
          <p:cNvSpPr>
            <a:spLocks noGrp="1"/>
          </p:cNvSpPr>
          <p:nvPr>
            <p:ph type="title"/>
          </p:nvPr>
        </p:nvSpPr>
        <p:spPr>
          <a:xfrm>
            <a:off x="629841" y="365126"/>
            <a:ext cx="7886700" cy="1325563"/>
          </a:xfrm>
        </p:spPr>
        <p:txBody>
          <a:bodyPr/>
          <a:p>
            <a:r>
              <a:rPr altLang="zh-CN" lang="en-US"/>
              <a:t>Click to edit Master title style</a:t>
            </a:r>
            <a:endParaRPr dirty="0" lang="en-US"/>
          </a:p>
        </p:txBody>
      </p:sp>
      <p:sp>
        <p:nvSpPr>
          <p:cNvPr id="1048643"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644" name="Content Placeholder 3"/>
          <p:cNvSpPr>
            <a:spLocks noGrp="1"/>
          </p:cNvSpPr>
          <p:nvPr>
            <p:ph sz="half" idx="2"/>
          </p:nvPr>
        </p:nvSpPr>
        <p:spPr>
          <a:xfrm>
            <a:off x="629842" y="2505075"/>
            <a:ext cx="3868340"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4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a:t>Click to edit Master text styles</a:t>
            </a:r>
          </a:p>
        </p:txBody>
      </p:sp>
      <p:sp>
        <p:nvSpPr>
          <p:cNvPr id="1048646" name="Content Placeholder 5"/>
          <p:cNvSpPr>
            <a:spLocks noGrp="1"/>
          </p:cNvSpPr>
          <p:nvPr>
            <p:ph sz="quarter" idx="4"/>
          </p:nvPr>
        </p:nvSpPr>
        <p:spPr>
          <a:xfrm>
            <a:off x="4629150" y="2505075"/>
            <a:ext cx="3887391" cy="3684588"/>
          </a:xfrm>
        </p:spPr>
        <p:txBody>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47" name="Date Placeholder 6"/>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48" name="Footer Placeholder 7"/>
          <p:cNvSpPr>
            <a:spLocks noGrp="1"/>
          </p:cNvSpPr>
          <p:nvPr>
            <p:ph type="ftr" sz="quarter" idx="11"/>
          </p:nvPr>
        </p:nvSpPr>
        <p:spPr/>
        <p:txBody>
          <a:bodyPr/>
          <a:p>
            <a:endParaRPr altLang="en-US" lang="zh-CN"/>
          </a:p>
        </p:txBody>
      </p:sp>
      <p:sp>
        <p:nvSpPr>
          <p:cNvPr id="1048649"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 name=""/>
        <p:cNvGrpSpPr/>
        <p:nvPr/>
      </p:nvGrpSpPr>
      <p:grpSpPr>
        <a:xfrm>
          <a:off x="0" y="0"/>
          <a:ext cx="0" cy="0"/>
          <a:chOff x="0" y="0"/>
          <a:chExt cx="0" cy="0"/>
        </a:xfrm>
      </p:grpSpPr>
      <p:sp>
        <p:nvSpPr>
          <p:cNvPr id="1048606" name="Title 1"/>
          <p:cNvSpPr>
            <a:spLocks noGrp="1"/>
          </p:cNvSpPr>
          <p:nvPr>
            <p:ph type="title"/>
          </p:nvPr>
        </p:nvSpPr>
        <p:spPr/>
        <p:txBody>
          <a:bodyPr/>
          <a:p>
            <a:r>
              <a:rPr altLang="zh-CN" lang="en-US"/>
              <a:t>Click to edit Master title style</a:t>
            </a:r>
            <a:endParaRPr dirty="0" lang="en-US"/>
          </a:p>
        </p:txBody>
      </p:sp>
      <p:sp>
        <p:nvSpPr>
          <p:cNvPr id="1048607" name="Date Placeholder 2"/>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08" name="Footer Placeholder 3"/>
          <p:cNvSpPr>
            <a:spLocks noGrp="1"/>
          </p:cNvSpPr>
          <p:nvPr>
            <p:ph type="ftr" sz="quarter" idx="11"/>
          </p:nvPr>
        </p:nvSpPr>
        <p:spPr/>
        <p:txBody>
          <a:bodyPr/>
          <a:p>
            <a:endParaRPr altLang="en-US" lang="zh-CN"/>
          </a:p>
        </p:txBody>
      </p:sp>
      <p:sp>
        <p:nvSpPr>
          <p:cNvPr id="104860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6" name=""/>
        <p:cNvGrpSpPr/>
        <p:nvPr/>
      </p:nvGrpSpPr>
      <p:grpSpPr>
        <a:xfrm>
          <a:off x="0" y="0"/>
          <a:ext cx="0" cy="0"/>
          <a:chOff x="0" y="0"/>
          <a:chExt cx="0" cy="0"/>
        </a:xfrm>
      </p:grpSpPr>
      <p:sp>
        <p:nvSpPr>
          <p:cNvPr id="1048650" name="Title 1"/>
          <p:cNvSpPr>
            <a:spLocks noGrp="1"/>
          </p:cNvSpPr>
          <p:nvPr>
            <p:ph type="title"/>
          </p:nvPr>
        </p:nvSpPr>
        <p:spPr>
          <a:xfrm>
            <a:off x="629841" y="457200"/>
            <a:ext cx="2949178" cy="1600200"/>
          </a:xfrm>
        </p:spPr>
        <p:txBody>
          <a:bodyPr anchor="b"/>
          <a:lstStyle>
            <a:lvl1pPr>
              <a:defRPr sz="3200"/>
            </a:lvl1pPr>
          </a:lstStyle>
          <a:p>
            <a:r>
              <a:rPr altLang="zh-CN" lang="en-US"/>
              <a:t>Click to edit Master title style</a:t>
            </a:r>
            <a:endParaRPr dirty="0" lang="en-US"/>
          </a:p>
        </p:txBody>
      </p:sp>
      <p:sp>
        <p:nvSpPr>
          <p:cNvPr id="1048651"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65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653" name="Date Placeholder 4"/>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54" name="Footer Placeholder 5"/>
          <p:cNvSpPr>
            <a:spLocks noGrp="1"/>
          </p:cNvSpPr>
          <p:nvPr>
            <p:ph type="ftr" sz="quarter" idx="11"/>
          </p:nvPr>
        </p:nvSpPr>
        <p:spPr/>
        <p:txBody>
          <a:bodyPr/>
          <a:p>
            <a:endParaRPr altLang="en-US" lang="zh-CN"/>
          </a:p>
        </p:txBody>
      </p:sp>
      <p:sp>
        <p:nvSpPr>
          <p:cNvPr id="104865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1" name=""/>
        <p:cNvGrpSpPr/>
        <p:nvPr/>
      </p:nvGrpSpPr>
      <p:grpSpPr>
        <a:xfrm>
          <a:off x="0" y="0"/>
          <a:ext cx="0" cy="0"/>
          <a:chOff x="0" y="0"/>
          <a:chExt cx="0" cy="0"/>
        </a:xfrm>
      </p:grpSpPr>
      <p:sp>
        <p:nvSpPr>
          <p:cNvPr id="1048620" name="Title 1"/>
          <p:cNvSpPr>
            <a:spLocks noGrp="1"/>
          </p:cNvSpPr>
          <p:nvPr>
            <p:ph type="title"/>
          </p:nvPr>
        </p:nvSpPr>
        <p:spPr>
          <a:xfrm>
            <a:off x="629841" y="457200"/>
            <a:ext cx="2949178" cy="1600200"/>
          </a:xfrm>
        </p:spPr>
        <p:txBody>
          <a:bodyPr anchor="b"/>
          <a:lstStyle>
            <a:lvl1pPr>
              <a:defRPr sz="3200"/>
            </a:lvl1pPr>
          </a:lstStyle>
          <a:p>
            <a:r>
              <a:rPr altLang="zh-CN" lang="en-US"/>
              <a:t>Click to edit Master title style</a:t>
            </a:r>
            <a:endParaRPr dirty="0" lang="en-US"/>
          </a:p>
        </p:txBody>
      </p:sp>
      <p:sp>
        <p:nvSpPr>
          <p:cNvPr id="1048621"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a:t>Click icon to add picture</a:t>
            </a:r>
            <a:endParaRPr dirty="0" lang="en-US"/>
          </a:p>
        </p:txBody>
      </p:sp>
      <p:sp>
        <p:nvSpPr>
          <p:cNvPr id="104862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a:t>Click to edit Master text styles</a:t>
            </a:r>
          </a:p>
        </p:txBody>
      </p:sp>
      <p:sp>
        <p:nvSpPr>
          <p:cNvPr id="1048623" name="Date Placeholder 4"/>
          <p:cNvSpPr>
            <a:spLocks noGrp="1"/>
          </p:cNvSpPr>
          <p:nvPr>
            <p:ph type="dt" sz="half" idx="10"/>
          </p:nvPr>
        </p:nvSpPr>
        <p:spPr/>
        <p:txBody>
          <a:bodyPr/>
          <a:p>
            <a:fld id="{70BC1078-46ED-40F9-8930-935BAD7C2B02}" type="datetimeFigureOut">
              <a:rPr altLang="en-US" lang="zh-CN" smtClean="0"/>
              <a:t>2023/10/11</a:t>
            </a:fld>
            <a:endParaRPr altLang="en-US" lang="zh-CN"/>
          </a:p>
        </p:txBody>
      </p:sp>
      <p:sp>
        <p:nvSpPr>
          <p:cNvPr id="1048624" name="Footer Placeholder 5"/>
          <p:cNvSpPr>
            <a:spLocks noGrp="1"/>
          </p:cNvSpPr>
          <p:nvPr>
            <p:ph type="ftr" sz="quarter" idx="11"/>
          </p:nvPr>
        </p:nvSpPr>
        <p:spPr/>
        <p:txBody>
          <a:bodyPr/>
          <a:p>
            <a:endParaRPr altLang="en-US" lang="zh-CN"/>
          </a:p>
        </p:txBody>
      </p:sp>
      <p:sp>
        <p:nvSpPr>
          <p:cNvPr id="104862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2023/10/11</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4" name="TextBox 1048583"/>
          <p:cNvSpPr txBox="1"/>
          <p:nvPr/>
        </p:nvSpPr>
        <p:spPr>
          <a:xfrm>
            <a:off x="2482515" y="479925"/>
            <a:ext cx="6163623" cy="434341"/>
          </a:xfrm>
          <a:prstGeom prst="rect"/>
        </p:spPr>
        <p:txBody>
          <a:bodyPr rtlCol="0" wrap="square">
            <a:spAutoFit/>
          </a:bodyPr>
          <a:p>
            <a:r>
              <a:rPr b="1" dirty="0" sz="2800" lang="en-US">
                <a:solidFill>
                  <a:srgbClr val="000000"/>
                </a:solidFill>
              </a:rPr>
              <a:t>NAAN</a:t>
            </a:r>
            <a:r>
              <a:rPr dirty="0" sz="2800" lang="en-US">
                <a:solidFill>
                  <a:srgbClr val="000000"/>
                </a:solidFill>
              </a:rPr>
              <a:t> </a:t>
            </a:r>
            <a:r>
              <a:rPr b="1" dirty="0" sz="2800" lang="en-US">
                <a:solidFill>
                  <a:srgbClr val="000000"/>
                </a:solidFill>
              </a:rPr>
              <a:t>MUDHALVAN</a:t>
            </a:r>
            <a:r>
              <a:rPr dirty="0" sz="2800" lang="en-US">
                <a:solidFill>
                  <a:srgbClr val="000000"/>
                </a:solidFill>
              </a:rPr>
              <a:t> </a:t>
            </a:r>
          </a:p>
        </p:txBody>
      </p:sp>
      <p:sp>
        <p:nvSpPr>
          <p:cNvPr id="1048585" name="TextBox 1048584"/>
          <p:cNvSpPr txBox="1"/>
          <p:nvPr/>
        </p:nvSpPr>
        <p:spPr>
          <a:xfrm>
            <a:off x="2482515" y="1239395"/>
            <a:ext cx="4375776" cy="434340"/>
          </a:xfrm>
          <a:prstGeom prst="rect"/>
        </p:spPr>
        <p:txBody>
          <a:bodyPr rtlCol="0" wrap="square">
            <a:spAutoFit/>
          </a:bodyPr>
          <a:p>
            <a:r>
              <a:rPr sz="2800" lang="en-US">
                <a:solidFill>
                  <a:srgbClr val="000000"/>
                </a:solidFill>
              </a:rPr>
              <a:t>       DATA </a:t>
            </a:r>
            <a:r>
              <a:rPr dirty="0" sz="2800" lang="en-US">
                <a:solidFill>
                  <a:srgbClr val="000000"/>
                </a:solidFill>
              </a:rPr>
              <a:t>SCIENCE</a:t>
            </a:r>
          </a:p>
        </p:txBody>
      </p:sp>
      <p:sp>
        <p:nvSpPr>
          <p:cNvPr id="1048586" name="TextBox 1048585"/>
          <p:cNvSpPr txBox="1"/>
          <p:nvPr/>
        </p:nvSpPr>
        <p:spPr>
          <a:xfrm>
            <a:off x="462845" y="2382703"/>
            <a:ext cx="3354794" cy="383540"/>
          </a:xfrm>
          <a:prstGeom prst="rect"/>
        </p:spPr>
        <p:txBody>
          <a:bodyPr rtlCol="0" wrap="square">
            <a:spAutoFit/>
          </a:bodyPr>
          <a:p>
            <a:r>
              <a:rPr b="1" dirty="0" sz="2400" lang="en-US" u="sng">
                <a:solidFill>
                  <a:srgbClr val="000000"/>
                </a:solidFill>
              </a:rPr>
              <a:t>PROJECT TITTLE</a:t>
            </a:r>
            <a:r>
              <a:rPr b="1" dirty="0" sz="2000" lang="en-US" u="sng">
                <a:solidFill>
                  <a:srgbClr val="000000"/>
                </a:solidFill>
              </a:rPr>
              <a:t>:</a:t>
            </a:r>
            <a:endParaRPr b="1" dirty="0" sz="2000" lang="en-US" u="sng">
              <a:solidFill>
                <a:srgbClr val="000000"/>
              </a:solidFill>
            </a:endParaRPr>
          </a:p>
        </p:txBody>
      </p:sp>
      <p:sp>
        <p:nvSpPr>
          <p:cNvPr id="1048587" name="TextBox 1048586"/>
          <p:cNvSpPr txBox="1"/>
          <p:nvPr/>
        </p:nvSpPr>
        <p:spPr>
          <a:xfrm>
            <a:off x="919539" y="3035116"/>
            <a:ext cx="7912513" cy="434340"/>
          </a:xfrm>
          <a:prstGeom prst="rect"/>
        </p:spPr>
        <p:txBody>
          <a:bodyPr rtlCol="0" wrap="square">
            <a:spAutoFit/>
          </a:bodyPr>
          <a:p>
            <a:r>
              <a:rPr dirty="0" sz="2800" lang="en-US">
                <a:solidFill>
                  <a:srgbClr val="000000"/>
                </a:solidFill>
              </a:rPr>
              <a:t>CUSTOMER SEGMENTATION USING DATA SCIENCE </a:t>
            </a:r>
          </a:p>
        </p:txBody>
      </p:sp>
      <p:sp>
        <p:nvSpPr>
          <p:cNvPr id="1048588" name="TextBox 1048587"/>
          <p:cNvSpPr txBox="1"/>
          <p:nvPr/>
        </p:nvSpPr>
        <p:spPr>
          <a:xfrm>
            <a:off x="140242" y="4475297"/>
            <a:ext cx="4000000" cy="434340"/>
          </a:xfrm>
          <a:prstGeom prst="rect"/>
        </p:spPr>
        <p:txBody>
          <a:bodyPr rtlCol="0" wrap="square">
            <a:spAutoFit/>
          </a:bodyPr>
          <a:p>
            <a:r>
              <a:rPr dirty="0" sz="2800" lang="en-US">
                <a:solidFill>
                  <a:srgbClr val="000000"/>
                </a:solidFill>
              </a:rPr>
              <a:t>NAME:</a:t>
            </a:r>
          </a:p>
        </p:txBody>
      </p:sp>
      <p:sp>
        <p:nvSpPr>
          <p:cNvPr id="1048589" name="TextBox 1048588"/>
          <p:cNvSpPr txBox="1"/>
          <p:nvPr/>
        </p:nvSpPr>
        <p:spPr>
          <a:xfrm>
            <a:off x="1276468" y="4985837"/>
            <a:ext cx="4105415" cy="777240"/>
          </a:xfrm>
          <a:prstGeom prst="rect"/>
        </p:spPr>
        <p:txBody>
          <a:bodyPr rtlCol="0" wrap="square">
            <a:spAutoFit/>
          </a:bodyPr>
          <a:p>
            <a:r>
              <a:rPr altLang="en-US" dirty="0" sz="2800" lang="en-US">
                <a:solidFill>
                  <a:srgbClr val="000000"/>
                </a:solidFill>
              </a:rPr>
              <a:t>N</a:t>
            </a:r>
            <a:r>
              <a:rPr altLang="en-US" dirty="0" sz="2800" lang="en-US">
                <a:solidFill>
                  <a:srgbClr val="000000"/>
                </a:solidFill>
              </a:rPr>
              <a:t>.</a:t>
            </a:r>
            <a:r>
              <a:rPr altLang="en-US" dirty="0" sz="2800" lang="en-US">
                <a:solidFill>
                  <a:srgbClr val="000000"/>
                </a:solidFill>
              </a:rPr>
              <a:t>M</a:t>
            </a:r>
            <a:r>
              <a:rPr altLang="en-US" dirty="0" sz="2800" lang="en-US">
                <a:solidFill>
                  <a:srgbClr val="000000"/>
                </a:solidFill>
              </a:rPr>
              <a:t>O</a:t>
            </a:r>
            <a:r>
              <a:rPr altLang="en-US" dirty="0" sz="2800" lang="en-US">
                <a:solidFill>
                  <a:srgbClr val="000000"/>
                </a:solidFill>
              </a:rPr>
              <a:t>U</a:t>
            </a:r>
            <a:r>
              <a:rPr altLang="en-US" dirty="0" sz="2800" lang="en-US">
                <a:solidFill>
                  <a:srgbClr val="000000"/>
                </a:solidFill>
              </a:rPr>
              <a:t>L</a:t>
            </a:r>
            <a:r>
              <a:rPr altLang="en-US" dirty="0" sz="2800" lang="en-US">
                <a:solidFill>
                  <a:srgbClr val="000000"/>
                </a:solidFill>
              </a:rPr>
              <a:t>I</a:t>
            </a:r>
            <a:r>
              <a:rPr altLang="en-US" dirty="0" sz="2800" lang="en-US">
                <a:solidFill>
                  <a:srgbClr val="000000"/>
                </a:solidFill>
              </a:rPr>
              <a:t>K</a:t>
            </a:r>
            <a:r>
              <a:rPr altLang="en-US" dirty="0" sz="2800" lang="en-US">
                <a:solidFill>
                  <a:srgbClr val="000000"/>
                </a:solidFill>
              </a:rPr>
              <a:t>A</a:t>
            </a:r>
            <a:endParaRPr altLang="en-US" lang="zh-CN"/>
          </a:p>
          <a:p>
            <a:r>
              <a:rPr dirty="0" sz="2800" lang="en-US">
                <a:solidFill>
                  <a:srgbClr val="000000"/>
                </a:solidFill>
              </a:rPr>
              <a:t>7122211040</a:t>
            </a:r>
            <a:r>
              <a:rPr dirty="0" sz="2800" lang="en-US">
                <a:solidFill>
                  <a:srgbClr val="000000"/>
                </a:solidFill>
              </a:rPr>
              <a:t>0</a:t>
            </a:r>
            <a:r>
              <a:rPr dirty="0" sz="2800" lang="en-US">
                <a:solidFill>
                  <a:srgbClr val="000000"/>
                </a:solidFill>
              </a:rPr>
              <a:t>7</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0" name="TextBox 1048589"/>
          <p:cNvSpPr txBox="1"/>
          <p:nvPr/>
        </p:nvSpPr>
        <p:spPr>
          <a:xfrm>
            <a:off x="0" y="110769"/>
            <a:ext cx="4000000" cy="434340"/>
          </a:xfrm>
          <a:prstGeom prst="rect"/>
        </p:spPr>
        <p:txBody>
          <a:bodyPr rtlCol="0" wrap="square">
            <a:spAutoFit/>
          </a:bodyPr>
          <a:p>
            <a:r>
              <a:rPr b="1" sz="2800" lang="en-US">
                <a:solidFill>
                  <a:srgbClr val="000000"/>
                </a:solidFill>
              </a:rPr>
              <a:t>PROBLEM DEFINITION:</a:t>
            </a:r>
            <a:endParaRPr b="1" sz="2800" lang="en-US">
              <a:solidFill>
                <a:srgbClr val="000000"/>
              </a:solidFill>
            </a:endParaRPr>
          </a:p>
        </p:txBody>
      </p:sp>
      <p:sp>
        <p:nvSpPr>
          <p:cNvPr id="1048591" name="TextBox 1048590"/>
          <p:cNvSpPr txBox="1"/>
          <p:nvPr/>
        </p:nvSpPr>
        <p:spPr>
          <a:xfrm>
            <a:off x="465956" y="621309"/>
            <a:ext cx="8751491" cy="2148841"/>
          </a:xfrm>
          <a:prstGeom prst="rect"/>
        </p:spPr>
        <p:txBody>
          <a:bodyPr rtlCol="0" wrap="square">
            <a:spAutoFit/>
          </a:bodyPr>
          <a:p>
            <a:r>
              <a:rPr sz="2800" lang="en-US">
                <a:solidFill>
                  <a:srgbClr val="000000"/>
                </a:solidFill>
              </a:rPr>
              <a:t>*The problem definition for customer segmentation using data science is to develop a data-driven approach that divides a company's customer base into distinct segments based on various criteria such as demographics, purchasing behavior, or preferences.
* The objective is to uncover hidden patterns within the data and create meaningful customer segments.</a:t>
            </a:r>
          </a:p>
        </p:txBody>
      </p:sp>
      <p:pic>
        <p:nvPicPr>
          <p:cNvPr id="2097152" name="Picture 2097151"/>
          <p:cNvPicPr>
            <a:picLocks/>
          </p:cNvPicPr>
          <p:nvPr/>
        </p:nvPicPr>
        <p:blipFill>
          <a:blip xmlns:r="http://schemas.openxmlformats.org/officeDocument/2006/relationships" r:embed="rId1"/>
          <a:stretch>
            <a:fillRect/>
          </a:stretch>
        </p:blipFill>
        <p:spPr>
          <a:xfrm>
            <a:off x="2135957" y="4146212"/>
            <a:ext cx="4779296" cy="2711788"/>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2" name="TextBox 1048593"/>
          <p:cNvSpPr txBox="1"/>
          <p:nvPr/>
        </p:nvSpPr>
        <p:spPr>
          <a:xfrm>
            <a:off x="192384" y="229600"/>
            <a:ext cx="4000000" cy="434341"/>
          </a:xfrm>
          <a:prstGeom prst="rect"/>
        </p:spPr>
        <p:txBody>
          <a:bodyPr rtlCol="0" wrap="square">
            <a:spAutoFit/>
          </a:bodyPr>
          <a:p>
            <a:r>
              <a:rPr b="1" sz="2800" lang="en-US">
                <a:solidFill>
                  <a:srgbClr val="000000"/>
                </a:solidFill>
              </a:rPr>
              <a:t>FLOWCHART:</a:t>
            </a:r>
            <a:endParaRPr b="1" sz="2800" lang="en-US">
              <a:solidFill>
                <a:srgbClr val="000000"/>
              </a:solidFill>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2686577" y="869243"/>
            <a:ext cx="3398134" cy="588706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extBox 1048678"/>
          <p:cNvSpPr txBox="1"/>
          <p:nvPr/>
        </p:nvSpPr>
        <p:spPr>
          <a:xfrm>
            <a:off x="571999" y="1059092"/>
            <a:ext cx="4000000" cy="434341"/>
          </a:xfrm>
          <a:prstGeom prst="rect"/>
        </p:spPr>
        <p:txBody>
          <a:bodyPr rtlCol="0" wrap="square">
            <a:spAutoFit/>
          </a:bodyPr>
          <a:p>
            <a:r>
              <a:rPr b="1" sz="2800" lang="en-US">
                <a:solidFill>
                  <a:srgbClr val="000000"/>
                </a:solidFill>
              </a:rPr>
              <a:t>Overview:</a:t>
            </a:r>
            <a:endParaRPr b="1" sz="2800" lang="en-US">
              <a:solidFill>
                <a:srgbClr val="000000"/>
              </a:solidFill>
            </a:endParaRPr>
          </a:p>
        </p:txBody>
      </p:sp>
      <p:sp>
        <p:nvSpPr>
          <p:cNvPr id="1048594" name="TextBox 1048679"/>
          <p:cNvSpPr txBox="1"/>
          <p:nvPr/>
        </p:nvSpPr>
        <p:spPr>
          <a:xfrm>
            <a:off x="1992106" y="2339093"/>
            <a:ext cx="4000000" cy="434341"/>
          </a:xfrm>
          <a:prstGeom prst="rect"/>
        </p:spPr>
        <p:txBody>
          <a:bodyPr rtlCol="0" wrap="square">
            <a:spAutoFit/>
          </a:bodyPr>
          <a:p>
            <a:r>
              <a:rPr b="1" sz="2800" lang="en-US">
                <a:solidFill>
                  <a:srgbClr val="000000"/>
                </a:solidFill>
              </a:rPr>
              <a:t>Problem Definition </a:t>
            </a:r>
            <a:endParaRPr b="1" sz="2800" lang="en-US">
              <a:solidFill>
                <a:srgbClr val="000000"/>
              </a:solidFill>
            </a:endParaRPr>
          </a:p>
        </p:txBody>
      </p:sp>
      <p:sp>
        <p:nvSpPr>
          <p:cNvPr id="1048595" name="TextBox 1048683"/>
          <p:cNvSpPr txBox="1"/>
          <p:nvPr/>
        </p:nvSpPr>
        <p:spPr>
          <a:xfrm>
            <a:off x="2110913" y="7978718"/>
            <a:ext cx="4000000" cy="434340"/>
          </a:xfrm>
          <a:prstGeom prst="rect"/>
        </p:spPr>
        <p:txBody>
          <a:bodyPr rtlCol="0" wrap="square">
            <a:spAutoFit/>
          </a:bodyPr>
          <a:p>
            <a:endParaRPr sz="2800" lang="en-US">
              <a:solidFill>
                <a:srgbClr val="000000"/>
              </a:solidFill>
            </a:endParaRPr>
          </a:p>
        </p:txBody>
      </p:sp>
      <p:sp>
        <p:nvSpPr>
          <p:cNvPr id="1048596" name="TextBox 2"/>
          <p:cNvSpPr txBox="1"/>
          <p:nvPr/>
        </p:nvSpPr>
        <p:spPr>
          <a:xfrm>
            <a:off x="2110912" y="3619093"/>
            <a:ext cx="4865894" cy="434340"/>
          </a:xfrm>
          <a:prstGeom prst="rect"/>
          <a:noFill/>
        </p:spPr>
        <p:txBody>
          <a:bodyPr wrap="square">
            <a:spAutoFit/>
          </a:bodyPr>
          <a:p>
            <a:r>
              <a:rPr b="1" dirty="0" sz="2800" lang="en-US">
                <a:solidFill>
                  <a:srgbClr val="000000"/>
                </a:solidFill>
              </a:rPr>
              <a:t>Flow chart </a:t>
            </a:r>
            <a:endParaRPr b="1" dirty="0"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7" name="TextBox 2"/>
          <p:cNvSpPr txBox="1"/>
          <p:nvPr/>
        </p:nvSpPr>
        <p:spPr>
          <a:xfrm>
            <a:off x="1310184" y="1487606"/>
            <a:ext cx="7492621" cy="2428241"/>
          </a:xfrm>
          <a:prstGeom prst="rect"/>
          <a:noFill/>
        </p:spPr>
        <p:txBody>
          <a:bodyPr rtlCol="0" wrap="square">
            <a:spAutoFit/>
          </a:bodyPr>
          <a:p>
            <a:r>
              <a:rPr dirty="0" sz="2400" lang="en-US"/>
              <a:t>The bank should target these customers with customized offerings to further increase its revenue.</a:t>
            </a:r>
          </a:p>
          <a:p>
            <a:r>
              <a:rPr dirty="0" sz="2400" lang="en-US"/>
              <a:t>The bank should further weed out the base of non-profitable 1316 customers (falling in Q1) to reduce the cost that incurs in their retention.</a:t>
            </a:r>
          </a:p>
          <a:p>
            <a:r>
              <a:rPr dirty="0" sz="2400" lang="en-US"/>
              <a:t>The bank should further segment the profitable customers to move them up to the higher profitability bands, for example from Q2 to Q3 and from Q3 to Q4 by suitably nurturing them</a:t>
            </a:r>
            <a:r>
              <a:rPr dirty="0" lang="en-US"/>
              <a:t>.</a:t>
            </a:r>
            <a:endParaRPr dirty="0" lang="en-AE"/>
          </a:p>
        </p:txBody>
      </p:sp>
      <p:sp>
        <p:nvSpPr>
          <p:cNvPr id="1048598" name="TextBox 4"/>
          <p:cNvSpPr txBox="1"/>
          <p:nvPr/>
        </p:nvSpPr>
        <p:spPr>
          <a:xfrm>
            <a:off x="700955" y="812802"/>
            <a:ext cx="4489806" cy="383541"/>
          </a:xfrm>
          <a:prstGeom prst="rect"/>
          <a:noFill/>
        </p:spPr>
        <p:txBody>
          <a:bodyPr rtlCol="0" wrap="square">
            <a:spAutoFit/>
          </a:bodyPr>
          <a:p>
            <a:r>
              <a:rPr b="1" dirty="0" sz="2400" lang="en-US"/>
              <a:t>RECOMMENDATION</a:t>
            </a:r>
            <a:r>
              <a:rPr b="1" dirty="0" lang="en-US"/>
              <a:t>:</a:t>
            </a:r>
            <a:endParaRPr b="1" dirty="0" lang="en-A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9" name="TextBox 2"/>
          <p:cNvSpPr txBox="1"/>
          <p:nvPr/>
        </p:nvSpPr>
        <p:spPr>
          <a:xfrm>
            <a:off x="2286000" y="2009952"/>
            <a:ext cx="6132286" cy="1844041"/>
          </a:xfrm>
          <a:prstGeom prst="rect"/>
          <a:noFill/>
        </p:spPr>
        <p:txBody>
          <a:bodyPr wrap="square">
            <a:spAutoFit/>
          </a:bodyPr>
          <a:p>
            <a:r>
              <a:rPr dirty="0" sz="2400" lang="en-US"/>
              <a:t>The outcome of this study is based on a data-driven analytical approach that will empower the bank to devise an effective marketing strategy to increase its profitability by targeting potential customers from its existing customer base, thus ensuring optimization of resources</a:t>
            </a:r>
            <a:r>
              <a:rPr dirty="0" lang="en-US"/>
              <a:t>.</a:t>
            </a:r>
            <a:endParaRPr dirty="0" lang="en-AE"/>
          </a:p>
        </p:txBody>
      </p:sp>
      <p:sp>
        <p:nvSpPr>
          <p:cNvPr id="1048600" name="TextBox 8"/>
          <p:cNvSpPr txBox="1"/>
          <p:nvPr/>
        </p:nvSpPr>
        <p:spPr>
          <a:xfrm>
            <a:off x="1365956" y="1275644"/>
            <a:ext cx="3939822" cy="434340"/>
          </a:xfrm>
          <a:prstGeom prst="rect"/>
          <a:noFill/>
        </p:spPr>
        <p:txBody>
          <a:bodyPr rtlCol="0" wrap="square">
            <a:spAutoFit/>
          </a:bodyPr>
          <a:p>
            <a:r>
              <a:rPr dirty="0" sz="2800" lang="en-US"/>
              <a:t>CONCLUSION</a:t>
            </a:r>
            <a:r>
              <a:rPr dirty="0" sz="2400" lang="en-US"/>
              <a:t>:</a:t>
            </a:r>
            <a:endParaRPr dirty="0" sz="2400" lang="en-AE"/>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RMX3511</dc:creator>
  <cp:lastModifiedBy>HP</cp:lastModifiedBy>
  <dcterms:created xsi:type="dcterms:W3CDTF">2015-05-09T15:30:45Z</dcterms:created>
  <dcterms:modified xsi:type="dcterms:W3CDTF">2023-10-11T06:21:44Z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4744c2b05c41427c9a1e50204f3770b6</vt:lpwstr>
  </property>
</Properties>
</file>