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660"/>
  </p:normalViewPr>
  <p:slideViewPr>
    <p:cSldViewPr snapToGrid="0">
      <p:cViewPr varScale="1">
        <p:scale>
          <a:sx n="54" d="100"/>
          <a:sy n="54" d="100"/>
        </p:scale>
        <p:origin x="78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9DC8C-C909-50FB-75DA-960AE44C8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AE15A6-0779-84A8-0E49-ADCD3E719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EFE606-7D55-CE19-0AF8-90CEC72F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F7B2-7D74-4C53-AAB2-5563D1A09F93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6F1CC-5289-7052-75AE-BEE59C91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216C6C-2A5F-CBB4-226B-B1F36335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CCF8-2427-42B6-A06E-F225DF735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34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0E54B-9464-EAC4-BF25-91F2EEBA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DD7F1E-350F-386B-6D14-3590879A2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73F055-BCFD-88F7-10DC-0BC8483C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F7B2-7D74-4C53-AAB2-5563D1A09F93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3FFFAF-3798-4375-6FF7-7AB74878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2A810D-633B-7F74-0423-A73F768B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CCF8-2427-42B6-A06E-F225DF735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82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1EE5C0-A40A-B859-AA63-81FFB3AB5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6DD1A6-5668-B059-2098-9761B3281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C0FF14-AAB0-8D7B-C158-2602A906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F7B2-7D74-4C53-AAB2-5563D1A09F93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833294-0B69-A6EE-D0A1-29A12375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D0DD8-1F98-5AAE-638C-A96CA3C9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CCF8-2427-42B6-A06E-F225DF735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43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1F1EE-268B-1F1F-37E9-9F4EC95F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0F3C8-C5F4-8B8B-F510-154574CF1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431E44-0C36-C295-915B-EB2275F93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F7B2-7D74-4C53-AAB2-5563D1A09F93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61C30F-A568-EB7F-E7A5-CB9DE631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F7B891-A8F5-2C5E-0B7A-348A237C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CCF8-2427-42B6-A06E-F225DF735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62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E252F-5311-F387-868F-D7FA72CE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5DDB44-9ED0-54FB-4232-559F5B10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6EC584-6339-5E76-A02F-4E7760A6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F7B2-7D74-4C53-AAB2-5563D1A09F93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B10B2E-7008-009A-22CC-AC703AD9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95412-CF0F-2F4D-E8FD-FB253A54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CCF8-2427-42B6-A06E-F225DF735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67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64C87-3746-A4D3-B493-385386F1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E1E2C-78ED-7653-5016-70E60EF83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77D4C5-C05D-B1A1-2E81-F64127C24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3ED24B-357C-EEE2-2435-00622AFE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F7B2-7D74-4C53-AAB2-5563D1A09F93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F52E7E-B247-9738-B238-729CB619D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EBA988-60FE-B85C-E615-35DA0788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CCF8-2427-42B6-A06E-F225DF735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11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68F0E-DD5F-1959-AFFC-EEC6552F9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449076-010D-EE0B-9466-D2191982A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78CB69-4018-F30F-9513-CB1E8E9FA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8D4330-77B8-E5DA-D04C-DB7550FAD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8363F1-0CC8-8DE6-12D7-4FDD0D1DA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64EBF1-90C6-0AEA-CAD1-50034C61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F7B2-7D74-4C53-AAB2-5563D1A09F93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0C16C1-39AD-9B6D-A8EA-FDC948ED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B2BFB0-D864-E5E4-1960-B1F779DD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CCF8-2427-42B6-A06E-F225DF735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68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51C5C-934D-E25C-629F-B14C7564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439628-4D1C-8FA0-BF66-10175C43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F7B2-7D74-4C53-AAB2-5563D1A09F93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F21E3E-CB1F-9A4D-CDDB-A4A5CDE3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89F889-8A61-67B9-7DD1-0AABE91A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CCF8-2427-42B6-A06E-F225DF735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99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5E3847-55D6-3425-EB22-47D326E5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F7B2-7D74-4C53-AAB2-5563D1A09F93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5D22CB-6086-5763-788A-F9933AE6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B646FB-202C-3A63-D8F1-ACF79F27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CCF8-2427-42B6-A06E-F225DF735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68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2E983-7A7D-7570-D4DD-0D0EB554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45FEF6-7E25-955D-B1A4-664AD9897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43AD48-F101-5045-E5B8-5F10B24F5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BB631E-61F4-0053-0028-8C7426C6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F7B2-7D74-4C53-AAB2-5563D1A09F93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DB5E98-531A-4B80-94DA-62F69EE46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CA24B-2A94-AB3F-D554-7E7F519A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CCF8-2427-42B6-A06E-F225DF735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15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B7EBC-A703-7DE0-35C6-903484E0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28FF5A-8D63-7CF3-FAF6-1E6E29155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A94200-40E0-FF5B-391D-5719649CB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074588-E7C0-234E-977B-0DD00509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F7B2-7D74-4C53-AAB2-5563D1A09F93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63A43C-D903-D0EA-4A36-8991F53E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0D2523-BC2B-2123-D5A4-A9CFDB87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CCF8-2427-42B6-A06E-F225DF735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42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E037B7-ADD2-253E-265C-18C2BD61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AB4DB9-C401-0DEA-B707-D8C3C5C24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F3B26-9FB9-A38D-F3E9-F54EC4DEF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EAF7B2-7D74-4C53-AAB2-5563D1A09F93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56418-A98E-5289-FFA1-87F26E665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56D6E-FEE4-992A-A074-70F6B7FDC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DFCCF8-2427-42B6-A06E-F225DF735E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0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91CA16-08BB-709F-C9F6-30011FAB4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2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DCA3E-4877-0AC3-F0A8-43E694487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99AD52-566F-592C-948F-51CE084BF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92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7A676-A767-2C9D-C441-6B62A689C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C7A967-3A31-0F7D-F76A-258CC2212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73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3B1B8-88E8-DFBC-21D4-D620DFA0C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57C62F-12F0-0D7A-A500-42F19BCB8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71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9CC35-FFDA-647C-3E21-AD47C28E4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A82A0E-AAD5-530A-E79F-7DD902284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2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720FE-B732-4F8C-C4E2-3FD6F7B58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CFF219E-ED46-C8E3-2CD0-2E6821232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8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04EEE-D0AA-AC57-73F7-2E08F94CB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16774F-E102-9BD6-B7C6-2154B81FB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76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0DF92-C402-F203-85BA-E8873B395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630752-2696-F7BD-3C18-9DA8C208D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26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D8CFF-7F33-7217-C86C-63AFB1236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B39DD8-C937-9B32-A326-60B618A8C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24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A6AF1-2B8C-9132-C431-8C5FC3AEA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FC7FF9-4E75-4FCB-7DBC-90B4D659E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26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4D9C3-2985-9761-5225-181D3DB78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17A0D8-7F5F-AB28-1D59-046974BF8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4658"/>
            <a:ext cx="12192000" cy="434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3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927F1-5E01-940B-F386-AEFEE70A0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78DBFC-E3AD-1150-3D93-F8BBF8729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31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3BE21-74F1-8F6B-4535-63F8F4400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8AC050-6E53-A78E-FBE9-3C05D0909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0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7E737-6AE5-9F74-CD51-770AC727A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3A8BA6C-3D78-FA13-3DCB-11A98E7B1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0D495-BEF2-334B-DB7F-ECAB8B5ED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08E243-AA43-614C-D06E-97EFAC516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8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CB2EB-9F57-E5F3-71B7-4ADA64B22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97D155-71F8-15E0-6D3F-2BA42B3C9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4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06A9A-3848-0DBB-DAFC-DC0BF6AB0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36FF06C-698E-9726-3BDE-B12FDE446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5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44E93-629A-9C0B-EB21-48467BDD9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A7924A3-2D15-DC2B-946F-60805D904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3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BEC30-FC0B-020A-AFE5-BD920EC51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A83DAB1-AFB4-394B-D3FB-C1B0B8193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3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와이드스크린</PresentationFormat>
  <Paragraphs>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성완 조</dc:creator>
  <cp:lastModifiedBy>성완 조</cp:lastModifiedBy>
  <cp:revision>1</cp:revision>
  <dcterms:created xsi:type="dcterms:W3CDTF">2025-06-08T08:26:41Z</dcterms:created>
  <dcterms:modified xsi:type="dcterms:W3CDTF">2025-06-08T08:32:06Z</dcterms:modified>
</cp:coreProperties>
</file>