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7" autoAdjust="0"/>
    <p:restoredTop sz="85927" autoAdjust="0"/>
  </p:normalViewPr>
  <p:slideViewPr>
    <p:cSldViewPr snapToGrid="0">
      <p:cViewPr varScale="1">
        <p:scale>
          <a:sx n="72" d="100"/>
          <a:sy n="72" d="100"/>
        </p:scale>
        <p:origin x="7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26C10-09E9-4AB6-BE20-71EAEACD7DCD}" type="datetimeFigureOut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8AF6A8-0BA1-46A9-8DF5-DEAE272D75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390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AF6A8-0BA1-46A9-8DF5-DEAE272D753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7705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A6A64F-C4C8-0C64-6D1E-B8300BB44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15E609B-C39B-5F83-7C3A-EFED0A6D0F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6F4270E-272B-8634-C435-D39D4CD270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8BCD30-607C-29D7-22FE-FBAC3F6231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AF6A8-0BA1-46A9-8DF5-DEAE272D753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6731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861042-8A80-E53F-DF1A-DC08C1BDC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EB55246-369F-95E2-B470-5C0347B2BD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270ED8D-A46C-F5D0-FC5C-520080582F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2B6443-CF5D-9308-CCE4-41C83044E8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AF6A8-0BA1-46A9-8DF5-DEAE272D753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8006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5C79C3-8947-1900-4A27-76A76A98D9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F7F96BF-FE67-1325-6939-C9F68F5F4C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2FEA920-7A6D-E215-6A11-4EB62C56B3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B09081-05E7-02B3-4CE1-E1EC742EE1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AF6A8-0BA1-46A9-8DF5-DEAE272D753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5360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770857-26CC-3FCE-2A5C-FBABE6D29A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FAA9204-2C02-493D-144A-93D61561D4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02BBA6F-B615-4072-FB85-DBD6DC2DD9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B0D164-C276-2FF2-5EAB-A7B061BEA2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AF6A8-0BA1-46A9-8DF5-DEAE272D753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3196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14749A-2E92-34D5-2404-D14AD9E27E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D0FBCD0-3A69-6CF1-92B0-97432677EC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A6B41DE-6718-97DE-7A13-4011D2A46D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0CDBE6-ABA3-465B-DAE5-1230766986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AF6A8-0BA1-46A9-8DF5-DEAE272D753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1836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81331-C1A5-2D2F-5AB1-96685CA397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B48ACC2-94FA-A460-613A-F3930BA91E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90060AE-9203-4C6D-145A-DA3093A54A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E05F46-A461-8EB5-6FE3-797A7BCDFF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AF6A8-0BA1-46A9-8DF5-DEAE272D753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9684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1F722D-71AB-3EBD-783B-E92778104D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8252A44-3B9A-02BE-17E4-FE532DA7BC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A356AEB-D233-B3DC-78B0-1C8883870C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DB7E4F-AA99-8275-2E79-11F0456C48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AF6A8-0BA1-46A9-8DF5-DEAE272D753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20580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5CCE42-CEC4-091E-D9B3-31F0E496B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0578C77-1EA5-544D-3DE4-87F79D5CF4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9DB2695-2FAC-C7BC-29F1-BE5E95B159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FBFA1A-FCFE-5B66-CF0E-CF8FC9D2CF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AF6A8-0BA1-46A9-8DF5-DEAE272D753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0126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5F83E8-1077-5D8B-D8F8-EE511ACC27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EA4840B-3C5A-FE75-D08C-1FB3170CDD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C9C5CF1-FCF3-A122-7165-817C6BED9D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5F4048-88FE-2F3D-BC88-628E226623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AF6A8-0BA1-46A9-8DF5-DEAE272D753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5836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824EAA-3855-48FE-EAC3-606085FA3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90F17AD-3910-2003-334D-7D2CCF7D5E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E2B38FA-59CC-4A2B-8661-8E81802D03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519BA1-82BF-6602-F6F9-B60967EA30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AF6A8-0BA1-46A9-8DF5-DEAE272D753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3466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A1FCDF-D7F7-3FBA-59A9-7F9894A7F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BB9DCEC-E62C-32BB-8D09-1DB876EB11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885C839-ADFA-9BF6-34F0-F4845D8FF6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FB30EC-99CA-0BF1-05F0-73E4F83178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AF6A8-0BA1-46A9-8DF5-DEAE272D753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674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F4A9D4-9DDF-2FA2-0878-9A2E4D3B39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ECCD934-175E-7227-0F89-D7A0866ABB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F4114A2-CD69-1B83-19AB-B9D94818D4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198EFE-3F67-FC75-768C-AD20F21102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AF6A8-0BA1-46A9-8DF5-DEAE272D753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4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3D088D-01F6-932D-8394-A930F53ECB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AF364DD-30F2-59F6-D3B0-C3D0E37935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699D63B-3723-6AAC-DB1F-DB3DA0017D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8BA863-A521-2EB5-E7C7-DF839B63AE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AF6A8-0BA1-46A9-8DF5-DEAE272D753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102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B69272-63F3-FCA6-D2A0-50944392C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EAED914-AE00-1B3A-5E05-5716205EA6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C7E7FC3-70D0-4249-2D13-CABF0D6934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86E1F1-415E-99F4-94B7-ED8BD43F30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AF6A8-0BA1-46A9-8DF5-DEAE272D753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515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183976-9EC7-FA5E-AD75-7A634DB8A1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B75EEA2-A663-18DC-C4F7-5F34378DF5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5FFE8B1-6BBD-E279-EB8B-11112BE11A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1A47E8-C69C-800E-83F0-9166732CD2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AF6A8-0BA1-46A9-8DF5-DEAE272D753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559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D75E40-0305-F9BE-B878-2D5F7DD500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6602FD7-3EDD-0F13-90E7-E495CCF613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116FD95-27F2-9882-533E-DBD365985A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5C5561-C98E-7475-406F-412F930B16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AF6A8-0BA1-46A9-8DF5-DEAE272D753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228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F6C00D-667B-5DD3-B324-162E436920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031C4BE-D641-DE3A-3E20-12DD81AD75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A0F66B1-7777-4D64-9372-AD442D49FC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D595EE-46C7-6225-94A0-FBB76A8A2C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AF6A8-0BA1-46A9-8DF5-DEAE272D753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180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021FD7-C0B0-8510-5181-3D61A1BE0D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3FF0C40-4257-82B4-FA9A-36534193A4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94E3AC0-EEE7-4321-1625-050D0CC046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596ED0-8EF6-EDB5-C3E3-D0FC9ADEDD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8AF6A8-0BA1-46A9-8DF5-DEAE272D753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469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EC1E34-0F07-ABF0-6ED8-D995F9EF27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916AF6-B441-4430-EAD4-5389429FF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4E9B29-E4E4-E9D3-8475-B44D86AF4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D68B-0F65-498B-8AC4-3C71E750A280}" type="datetimeFigureOut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615591-611C-728C-2E10-732DFB416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1997F0-BA9E-02B9-6169-7C295D326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535B4-1C3C-4AE0-B8D6-22C21E70E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138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65F53-5303-417D-C982-F058AC781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CA52CC-5347-DDFF-BEE3-23B5B1039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AEAE58-37D3-7B18-2210-63C24AA8C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D68B-0F65-498B-8AC4-3C71E750A280}" type="datetimeFigureOut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77EDD3-009D-2BE7-260E-39874ECB6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70D35C-C328-C559-5C47-CA50ABB18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535B4-1C3C-4AE0-B8D6-22C21E70E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74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F120631-B1B3-14C8-7DB7-BCC98CD36E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4E4486-DBE7-0A3A-3B3F-C3135E989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59A53C-5A7C-8195-21B3-3CD469753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D68B-0F65-498B-8AC4-3C71E750A280}" type="datetimeFigureOut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F65C83-0401-2528-C9FD-B6C0045E9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0B8C58-68BC-7AD7-F833-DC03C9871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535B4-1C3C-4AE0-B8D6-22C21E70E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761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792BBA-5582-BF85-18CB-71028BE4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AA926C-5B0D-32E7-9DC0-382A73953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FD57C3-25F4-CB02-DE5C-4A08EAD59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D68B-0F65-498B-8AC4-3C71E750A280}" type="datetimeFigureOut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60E782-FBDA-EB22-9192-58A7F7AFB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C15E9D-EEFF-F06E-340E-05B887566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535B4-1C3C-4AE0-B8D6-22C21E70E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046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12F90-3FD2-B838-7AFF-1FB3BD4F9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7F6E29-7023-A3A3-8CE1-ED2C518B6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09B7D8-7DA8-5CA2-A5EA-3D02FFA0D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D68B-0F65-498B-8AC4-3C71E750A280}" type="datetimeFigureOut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C3C286-ABCE-8329-D416-8C64342DA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165368-AD1D-6DA4-7D18-30B8BB8A1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535B4-1C3C-4AE0-B8D6-22C21E70E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785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36E247-DBA5-24CE-348C-FF3A577DB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B608F1-7B41-47BC-9F7F-7EB48E630D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36149E-5C7F-83A5-0A96-F54F1DECA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E73EF2-1775-BA27-D409-287639968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D68B-0F65-498B-8AC4-3C71E750A280}" type="datetimeFigureOut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D5A131-7959-CED5-448A-EF3C0D2EA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8C169A-A072-1D9B-1CE2-ED02ABFA3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535B4-1C3C-4AE0-B8D6-22C21E70E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665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778AA8-23FF-B9FC-2BA7-F5A16A06A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131B35-D8FB-21A0-1718-F17C74E79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766690-3A13-724F-31D0-B4B2855C4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B5F097-0039-3E62-A927-A545E3607A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7824EF7-E80D-79E7-F824-E5ABCBA727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31112BF-2A39-22A8-34E5-4519BC2B6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D68B-0F65-498B-8AC4-3C71E750A280}" type="datetimeFigureOut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0CE998A-D5A0-E6D2-E58D-27C8374C7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FEB348F-72DC-2CE8-E2A4-6A2401D7E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535B4-1C3C-4AE0-B8D6-22C21E70E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662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0ACB0D-EAEF-26DB-F246-7FE83EDDE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0942C7-7EC2-67C2-429C-A8BBA3B98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D68B-0F65-498B-8AC4-3C71E750A280}" type="datetimeFigureOut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29DDF1B-F831-740F-A537-2DE2DDB42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686818-2008-894C-EF47-544A076E5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535B4-1C3C-4AE0-B8D6-22C21E70E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605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2357D9B-77DD-B385-22B7-BAD0C471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D68B-0F65-498B-8AC4-3C71E750A280}" type="datetimeFigureOut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D56C2B1-DFF4-680C-B23D-F25E831BA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43BBE7-24EF-C9EE-DF24-4A70107FB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535B4-1C3C-4AE0-B8D6-22C21E70E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245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E06530-4E8D-946A-D908-051FEBA48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E68434-76E5-0B79-DE75-21B57D815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8CE36D-7C05-655F-9070-7486F7411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C1E90C-0F36-1963-253D-E9DA4F477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D68B-0F65-498B-8AC4-3C71E750A280}" type="datetimeFigureOut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B549ED-CA21-1B27-B2ED-F643EE9B6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3A4517-A8A2-AFAC-98AF-AFBD11226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535B4-1C3C-4AE0-B8D6-22C21E70E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321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475C1D-C9A7-F52D-473A-1526359FA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A49DFA-B6FF-7834-17AC-FCB51AF434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761125-0D91-B984-EC09-84BB636A5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26B45C-1FF9-3B7F-334F-A66C18BC6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D68B-0F65-498B-8AC4-3C71E750A280}" type="datetimeFigureOut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13E73C-FE56-F9DC-0145-96904C7F5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B7B620-8F4C-6127-3E87-D3E055906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535B4-1C3C-4AE0-B8D6-22C21E70E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144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63544AA-D801-F0BB-934B-2906FF646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BC61D3-8BCE-AE7F-0038-5590D7184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06A2B4-423B-DB61-9E06-DA1CA53E58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33D68B-0F65-498B-8AC4-3C71E750A280}" type="datetimeFigureOut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3A3568-07B1-82CC-C7A5-585C252C3A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3F973D-63E4-4E6D-98C6-C5685C2927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D535B4-1C3C-4AE0-B8D6-22C21E70E3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61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FC5FA88-7E68-7A53-716B-AD765985E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51857"/>
            <a:ext cx="12192000" cy="435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875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66ECB0-91A9-D9B7-0682-4B35766D58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A4124E3-7D19-A5D4-E7BC-DD2A661A2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51857"/>
            <a:ext cx="12192000" cy="435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969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9AA7C6-DE1C-9EBC-16B0-34C46C9E32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055522C-4993-F22E-5C08-FE399F5C9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51857"/>
            <a:ext cx="12192000" cy="435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553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4837D9-4583-9742-75BA-256A32A778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2AB8148-A22D-FB8D-3770-AD30234EC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51857"/>
            <a:ext cx="12192000" cy="435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30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F104AF-7E03-B9EE-B011-42699267AC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CB06385-4C3B-CE58-8FA1-6AD356CA7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51857"/>
            <a:ext cx="12192000" cy="435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271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F49B98-E31D-91F5-92E4-A4746AA6A4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E4C955B-8962-F8A3-1B64-1548AC56E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51857"/>
            <a:ext cx="12192000" cy="435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19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F327F6-B487-4424-CD81-D727EF6CC7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991CFED-F32F-F452-C0B1-51344EA61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51857"/>
            <a:ext cx="12192000" cy="435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185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BB2040-9EE0-253D-4174-3F4DB4DB43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A5A4620-0824-CCE3-1914-7581D8BF2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51857"/>
            <a:ext cx="12192000" cy="435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007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42C5FB-3F8F-3577-10EF-3D6D6BAE62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BF3755E-0D7C-4D92-CE65-13FED2CC2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51857"/>
            <a:ext cx="12192000" cy="435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199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420A94-57AC-73EC-CD55-5B875019DB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45A8DC2-6A26-7882-7545-4EC69816C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51857"/>
            <a:ext cx="12192000" cy="435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048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BB1558-89D0-2EDF-956C-5F0EA8FCC1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BFBBACD-8BE4-2BF9-AE67-091302EE5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51857"/>
            <a:ext cx="12192000" cy="435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611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4BC20D-7F1F-45F2-0C02-F7CEAFDAE9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EF2B1CC-D175-CB7E-A628-9D52C0B0D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51857"/>
            <a:ext cx="12192000" cy="435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239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29FDB2-5152-8950-91CE-DC533D4BF7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69E8884-5689-0435-D1A8-CEEE8D217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51857"/>
            <a:ext cx="12192000" cy="435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378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F32798-1019-192E-B8D1-37D4691178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F00955A-8E5D-EFF2-C2D4-383C61403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51857"/>
            <a:ext cx="12192000" cy="435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897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1BD306-C273-CCA0-649C-B8560D5F33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737CF08-77B9-8A36-D322-988A995AE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51857"/>
            <a:ext cx="12192000" cy="435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716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15EA13-8A53-9C2B-6CC1-A44AFB32A8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4C061F8-5D95-A507-8041-628F23D5B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51857"/>
            <a:ext cx="12192000" cy="435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254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572086-5072-F97E-2F6D-EEA2DCD904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AD814D3-1E0E-E4A0-7AD7-1B25118CB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51857"/>
            <a:ext cx="12192000" cy="435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67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05F3D9-9DD0-2BCC-69C4-0F9C195E5E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41AFA36-FBCE-E51F-62E4-E21B5541D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51857"/>
            <a:ext cx="12192000" cy="435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628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666F7D-C9BE-7310-746E-7645DC419E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6A11B98-49A8-42B1-CAE6-F773B71D4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51857"/>
            <a:ext cx="12192000" cy="435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510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19</Words>
  <Application>Microsoft Office PowerPoint</Application>
  <PresentationFormat>와이드스크린</PresentationFormat>
  <Paragraphs>19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성완 조</dc:creator>
  <cp:lastModifiedBy>성완 조</cp:lastModifiedBy>
  <cp:revision>1</cp:revision>
  <dcterms:created xsi:type="dcterms:W3CDTF">2025-06-08T07:23:18Z</dcterms:created>
  <dcterms:modified xsi:type="dcterms:W3CDTF">2025-06-08T07:28:47Z</dcterms:modified>
</cp:coreProperties>
</file>