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48">
          <p15:clr>
            <a:srgbClr val="A4A3A4"/>
          </p15:clr>
        </p15:guide>
        <p15:guide id="3" pos="4272">
          <p15:clr>
            <a:srgbClr val="A4A3A4"/>
          </p15:clr>
        </p15:guide>
        <p15:guide id="4" pos="2256">
          <p15:clr>
            <a:srgbClr val="A4A3A4"/>
          </p15:clr>
        </p15:guide>
        <p15:guide id="5" pos="1812" userDrawn="1">
          <p15:clr>
            <a:srgbClr val="A4A3A4"/>
          </p15:clr>
        </p15:guide>
        <p15:guide id="6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20" d="100"/>
          <a:sy n="220" d="100"/>
        </p:scale>
        <p:origin x="-1212" y="-8694"/>
      </p:cViewPr>
      <p:guideLst>
        <p:guide orient="horz" pos="1008"/>
        <p:guide pos="48"/>
        <p:guide pos="4272"/>
        <p:guide pos="2256"/>
        <p:guide pos="1812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70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44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0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93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4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62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7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6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0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3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6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E0D6-5C40-4101-BD6E-18B9E6BDCCF3}" type="datetimeFigureOut">
              <a:rPr lang="en-CA" smtClean="0"/>
              <a:t>2015-08-31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FAD5-4598-4723-8314-7179F10175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8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562600" y="9514448"/>
            <a:ext cx="1219200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/>
          <p:cNvSpPr/>
          <p:nvPr/>
        </p:nvSpPr>
        <p:spPr>
          <a:xfrm>
            <a:off x="76200" y="9514961"/>
            <a:ext cx="1219200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381000" y="9515474"/>
            <a:ext cx="1219200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1600200" y="9515474"/>
            <a:ext cx="1219200" cy="85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2819400" y="9512284"/>
            <a:ext cx="1219200" cy="889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4038600" y="9512284"/>
            <a:ext cx="1219200" cy="889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5257800" y="9512284"/>
            <a:ext cx="1219200" cy="889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6096000" y="96012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2000 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48200" y="96012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1500 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29000" y="96012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1000 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96012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500 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800" y="96012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0 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96012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500 BCE</a:t>
            </a:r>
            <a:endParaRPr lang="en-GB" sz="14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3733800" y="9600173"/>
            <a:ext cx="3048000" cy="1027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400801" y="9512283"/>
            <a:ext cx="380999" cy="2166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0"/>
          </p:cNvCxnSpPr>
          <p:nvPr/>
        </p:nvCxnSpPr>
        <p:spPr>
          <a:xfrm>
            <a:off x="76200" y="9512284"/>
            <a:ext cx="3352800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2"/>
          </p:cNvCxnSpPr>
          <p:nvPr/>
        </p:nvCxnSpPr>
        <p:spPr>
          <a:xfrm flipV="1">
            <a:off x="76200" y="9601200"/>
            <a:ext cx="3352800" cy="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651685" y="8153602"/>
            <a:ext cx="112426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Abhidhammattha</a:t>
            </a: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Sangaha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386016" y="8325957"/>
            <a:ext cx="1005922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Buddhaghosa’s</a:t>
            </a:r>
            <a: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  <a:t>Commentaries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3433259" y="8498312"/>
            <a:ext cx="686314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</a:t>
            </a:r>
            <a:r>
              <a:rPr lang="en-US" sz="1400" baseline="30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council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2325292" y="8325957"/>
            <a:ext cx="81364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King Asoka /</a:t>
            </a:r>
            <a:b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aseline="30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rd</a:t>
            </a: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council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0" y="8325957"/>
            <a:ext cx="7620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Buddha /</a:t>
            </a:r>
            <a:b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council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72" idx="2"/>
            <a:endCxn id="93" idx="0"/>
          </p:cNvCxnSpPr>
          <p:nvPr/>
        </p:nvCxnSpPr>
        <p:spPr>
          <a:xfrm>
            <a:off x="381000" y="8763000"/>
            <a:ext cx="0" cy="75247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950202" y="8325957"/>
            <a:ext cx="1119177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Split of sangha /</a:t>
            </a:r>
            <a:b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council</a:t>
            </a:r>
            <a:endParaRPr lang="en-US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651685" y="8751093"/>
            <a:ext cx="112426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376492" y="8751093"/>
            <a:ext cx="1015446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433259" y="8751093"/>
            <a:ext cx="68631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25292" y="8751093"/>
            <a:ext cx="838200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50205" y="8751093"/>
            <a:ext cx="110719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0963" y="8751093"/>
            <a:ext cx="600075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24000" y="9515474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>
            <a:off x="914400" y="9515474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43200" y="9515474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/>
          <p:cNvSpPr/>
          <p:nvPr/>
        </p:nvSpPr>
        <p:spPr>
          <a:xfrm>
            <a:off x="3962400" y="9515474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3581400" y="4933948"/>
            <a:ext cx="3048000" cy="533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Teachings conducive to the holy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life and the attainment of Nibbāna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81400" y="4400549"/>
            <a:ext cx="3048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Four Noble Truths / 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Noble Eightfold Path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581400" y="3860798"/>
            <a:ext cx="3048000" cy="5397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Dependent Origination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62001" y="5467349"/>
            <a:ext cx="5867399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Processes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62001" y="6838948"/>
            <a:ext cx="1981199" cy="7810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Consciousness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1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Citta</a:t>
            </a: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001" y="6153149"/>
            <a:ext cx="5867399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Conditions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743200" y="6838948"/>
            <a:ext cx="1981200" cy="7810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Factors</a:t>
            </a:r>
          </a:p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1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Cetasika</a:t>
            </a: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722018" y="6838948"/>
            <a:ext cx="1907382" cy="7810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Matter</a:t>
            </a:r>
          </a:p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1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Rūpa</a:t>
            </a: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200" y="5467349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 rot="16200000">
            <a:off x="-384175" y="4321175"/>
            <a:ext cx="1606553" cy="685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Suttas</a:t>
            </a:r>
            <a:endParaRPr lang="en-CA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-657224" y="6200777"/>
            <a:ext cx="2152650" cy="685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Abhidhamma</a:t>
            </a:r>
            <a:endParaRPr lang="en-CA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590800" y="1884160"/>
            <a:ext cx="1676399" cy="934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Suttas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Spoken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discourses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724401" y="1884886"/>
            <a:ext cx="1676399" cy="93451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Abhidhamma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Detailed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framework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" y="1884160"/>
            <a:ext cx="1676399" cy="934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Vinaya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Rules for 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monks &amp; nuns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57200" y="2819400"/>
            <a:ext cx="1676399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Authoritative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Teaching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590801" y="2819400"/>
            <a:ext cx="1676399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Conventional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Teaching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724402" y="2819400"/>
            <a:ext cx="1676399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Higher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Teaching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5" name="Elbow Connector 144"/>
          <p:cNvCxnSpPr>
            <a:stCxn id="152" idx="2"/>
            <a:endCxn id="139" idx="0"/>
          </p:cNvCxnSpPr>
          <p:nvPr/>
        </p:nvCxnSpPr>
        <p:spPr>
          <a:xfrm rot="16200000" flipH="1">
            <a:off x="4201057" y="523342"/>
            <a:ext cx="589486" cy="2133601"/>
          </a:xfrm>
          <a:prstGeom prst="bentConnector3">
            <a:avLst/>
          </a:prstGeom>
          <a:ln w="76200" cap="rnd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52" idx="2"/>
            <a:endCxn id="140" idx="0"/>
          </p:cNvCxnSpPr>
          <p:nvPr/>
        </p:nvCxnSpPr>
        <p:spPr>
          <a:xfrm rot="5400000">
            <a:off x="2067820" y="522980"/>
            <a:ext cx="588760" cy="2133600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6" idx="2"/>
            <a:endCxn id="137" idx="0"/>
          </p:cNvCxnSpPr>
          <p:nvPr/>
        </p:nvCxnSpPr>
        <p:spPr>
          <a:xfrm flipH="1">
            <a:off x="3429000" y="1447800"/>
            <a:ext cx="1" cy="43636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276600" y="1143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36" name="Rectangle 135"/>
          <p:cNvSpPr/>
          <p:nvPr/>
        </p:nvSpPr>
        <p:spPr>
          <a:xfrm>
            <a:off x="2590801" y="685800"/>
            <a:ext cx="1676399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Tipiṭaka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Three Baskets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62001" y="5467348"/>
            <a:ext cx="5867399" cy="2152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62001" y="3860797"/>
            <a:ext cx="5867399" cy="1606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4800" y="9515474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812006" y="9429749"/>
            <a:ext cx="152400" cy="8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762000" y="4933948"/>
            <a:ext cx="2819400" cy="533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The happiness visible 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 this present life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000" y="4400549"/>
            <a:ext cx="28194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5720"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The way to a fortunate rebirth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62000" y="3860798"/>
            <a:ext cx="2819400" cy="5397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Deepening one’s perspective</a:t>
            </a:r>
            <a:b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 the world</a:t>
            </a:r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2001" y="3860796"/>
            <a:ext cx="5867399" cy="1606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200" y="381000"/>
            <a:ext cx="67056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Structure of the Buddhist Canon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" y="3581400"/>
            <a:ext cx="67056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Topics in the Suttas and Abhidhamma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200" y="8077200"/>
            <a:ext cx="67056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Timeline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0" y="0"/>
            <a:ext cx="685800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Handout 1: Introduction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cxnSp>
        <p:nvCxnSpPr>
          <p:cNvPr id="101" name="Straight Arrow Connector 100"/>
          <p:cNvCxnSpPr>
            <a:stCxn id="65" idx="2"/>
            <a:endCxn id="106" idx="0"/>
          </p:cNvCxnSpPr>
          <p:nvPr/>
        </p:nvCxnSpPr>
        <p:spPr>
          <a:xfrm flipH="1">
            <a:off x="4038600" y="8763000"/>
            <a:ext cx="2175217" cy="75247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7" idx="2"/>
            <a:endCxn id="95" idx="0"/>
          </p:cNvCxnSpPr>
          <p:nvPr/>
        </p:nvCxnSpPr>
        <p:spPr>
          <a:xfrm flipH="1">
            <a:off x="2819400" y="8763000"/>
            <a:ext cx="2069577" cy="75247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9" idx="2"/>
            <a:endCxn id="89" idx="0"/>
          </p:cNvCxnSpPr>
          <p:nvPr/>
        </p:nvCxnSpPr>
        <p:spPr>
          <a:xfrm flipH="1">
            <a:off x="1600200" y="8763000"/>
            <a:ext cx="2176216" cy="75247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1" idx="2"/>
            <a:endCxn id="46" idx="0"/>
          </p:cNvCxnSpPr>
          <p:nvPr/>
        </p:nvCxnSpPr>
        <p:spPr>
          <a:xfrm flipH="1">
            <a:off x="990600" y="8763000"/>
            <a:ext cx="1741515" cy="752474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81000" y="9512283"/>
            <a:ext cx="609600" cy="8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75" idx="2"/>
            <a:endCxn id="109" idx="0"/>
          </p:cNvCxnSpPr>
          <p:nvPr/>
        </p:nvCxnSpPr>
        <p:spPr>
          <a:xfrm flipH="1">
            <a:off x="685800" y="8763000"/>
            <a:ext cx="823991" cy="749283"/>
          </a:xfrm>
          <a:prstGeom prst="straightConnector1">
            <a:avLst/>
          </a:prstGeom>
          <a:ln w="254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90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Office Theme</vt:lpstr>
      <vt:lpstr>PowerPoint Presentation</vt:lpstr>
    </vt:vector>
  </TitlesOfParts>
  <Company>Johnson Controls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Moult</dc:creator>
  <cp:lastModifiedBy>Rob Moult</cp:lastModifiedBy>
  <cp:revision>46</cp:revision>
  <cp:lastPrinted>2014-12-04T08:01:30Z</cp:lastPrinted>
  <dcterms:created xsi:type="dcterms:W3CDTF">2014-08-31T14:57:35Z</dcterms:created>
  <dcterms:modified xsi:type="dcterms:W3CDTF">2015-08-31T02:36:28Z</dcterms:modified>
</cp:coreProperties>
</file>