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11963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3" userDrawn="1">
          <p15:clr>
            <a:srgbClr val="A4A3A4"/>
          </p15:clr>
        </p15:guide>
        <p15:guide id="2" pos="40" userDrawn="1">
          <p15:clr>
            <a:srgbClr val="A4A3A4"/>
          </p15:clr>
        </p15:guide>
        <p15:guide id="3" orient="horz" pos="1645" userDrawn="1">
          <p15:clr>
            <a:srgbClr val="A4A3A4"/>
          </p15:clr>
        </p15:guide>
        <p15:guide id="5" orient="horz" pos="1784" userDrawn="1">
          <p15:clr>
            <a:srgbClr val="A4A3A4"/>
          </p15:clr>
        </p15:guide>
        <p15:guide id="6" orient="horz" pos="2521" userDrawn="1">
          <p15:clr>
            <a:srgbClr val="A4A3A4"/>
          </p15:clr>
        </p15:guide>
        <p15:guide id="7" orient="horz" pos="2244" userDrawn="1">
          <p15:clr>
            <a:srgbClr val="A4A3A4"/>
          </p15:clr>
        </p15:guide>
        <p15:guide id="8" orient="horz" pos="3304" userDrawn="1">
          <p15:clr>
            <a:srgbClr val="A4A3A4"/>
          </p15:clr>
        </p15:guide>
        <p15:guide id="9" pos="2160" userDrawn="1">
          <p15:clr>
            <a:srgbClr val="A4A3A4"/>
          </p15:clr>
        </p15:guide>
        <p15:guide id="10" orient="horz" pos="6240" userDrawn="1">
          <p15:clr>
            <a:srgbClr val="A4A3A4"/>
          </p15:clr>
        </p15:guide>
        <p15:guide id="11" pos="1699" userDrawn="1">
          <p15:clr>
            <a:srgbClr val="A4A3A4"/>
          </p15:clr>
        </p15:guide>
        <p15:guide id="12" pos="23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5" autoAdjust="0"/>
    <p:restoredTop sz="94660"/>
  </p:normalViewPr>
  <p:slideViewPr>
    <p:cSldViewPr>
      <p:cViewPr varScale="1">
        <p:scale>
          <a:sx n="56" d="100"/>
          <a:sy n="56" d="100"/>
        </p:scale>
        <p:origin x="2718" y="66"/>
      </p:cViewPr>
      <p:guideLst>
        <p:guide orient="horz" pos="1323"/>
        <p:guide pos="40"/>
        <p:guide orient="horz" pos="1645"/>
        <p:guide orient="horz" pos="1784"/>
        <p:guide orient="horz" pos="2521"/>
        <p:guide orient="horz" pos="2244"/>
        <p:guide orient="horz" pos="3304"/>
        <p:guide pos="2160"/>
        <p:guide orient="horz" pos="6240"/>
        <p:guide pos="1699"/>
        <p:guide pos="2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4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E95D-7559-4C5A-83F7-5A01B0B922C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758D-0B3E-43FC-AC7D-B49AD5B6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2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bIns="0" rtlCol="0" anchor="ctr"/>
          <a:lstStyle/>
          <a:p>
            <a:pPr algn="ctr"/>
            <a:r>
              <a:rPr lang="en-CA" sz="1200" b="1" dirty="0" smtClean="0">
                <a:latin typeface="Arial Narrow" panose="020B0606020202030204" pitchFamily="34" charset="0"/>
              </a:rPr>
              <a:t>Handout 10: Processes</a:t>
            </a:r>
            <a:endParaRPr lang="en-CA" sz="12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24" y="381000"/>
            <a:ext cx="6702552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bIns="36576" rtlCol="0" anchor="ctr" anchorCtr="1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Example of a Sensing Process (seeing / hearing / smelling / tasting / touching)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37159" y="1880616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02920" y="1880427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68680" y="1880427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234440" y="1880427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60020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96596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33172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Rc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69748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06324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42900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79476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16052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52628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89204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25780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62356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98932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Rg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355080" y="188042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Rg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stCxn id="27" idx="6"/>
            <a:endCxn id="2" idx="2"/>
          </p:cNvCxnSpPr>
          <p:nvPr/>
        </p:nvCxnSpPr>
        <p:spPr>
          <a:xfrm flipV="1">
            <a:off x="6720840" y="856299"/>
            <a:ext cx="0" cy="1207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95" idx="2"/>
          </p:cNvCxnSpPr>
          <p:nvPr/>
        </p:nvCxnSpPr>
        <p:spPr>
          <a:xfrm flipV="1">
            <a:off x="502920" y="856299"/>
            <a:ext cx="0" cy="1207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2920" y="673608"/>
            <a:ext cx="621792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 anchorCtr="1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Eye-door Process </a:t>
            </a:r>
            <a:r>
              <a:rPr lang="en-US" sz="1100" b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(Visible-form exists</a:t>
            </a: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502920" y="1514666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Past 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86868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Vibrating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123444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Arresting 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600201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Five-sense-door</a:t>
            </a:r>
          </a:p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Adverting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1965960" y="1514666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Eye-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consciousness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233172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Receiving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269748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Investigating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306324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Determining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342900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79476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416052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452628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489204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525780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46" name="Rectangle 45"/>
          <p:cNvSpPr/>
          <p:nvPr/>
        </p:nvSpPr>
        <p:spPr>
          <a:xfrm rot="16200000">
            <a:off x="562356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598932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Registration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6355080" y="15146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Registration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137160" y="1514666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Stream of 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89320" y="2612136"/>
            <a:ext cx="7315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Registration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7800" y="2612136"/>
            <a:ext cx="7315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26280" y="2612136"/>
            <a:ext cx="7315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Determining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94760" y="2612136"/>
            <a:ext cx="7315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Investigating 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63240" y="2612136"/>
            <a:ext cx="7315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Receiving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31720" y="2612136"/>
            <a:ext cx="7315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Eye-cons.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0200" y="2612136"/>
            <a:ext cx="7315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Adverting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6008" y="2612136"/>
            <a:ext cx="73152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>
            <a:stCxn id="52" idx="0"/>
            <a:endCxn id="27" idx="4"/>
          </p:cNvCxnSpPr>
          <p:nvPr/>
        </p:nvCxnSpPr>
        <p:spPr>
          <a:xfrm flipV="1">
            <a:off x="6355080" y="2246187"/>
            <a:ext cx="18288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2" idx="0"/>
            <a:endCxn id="26" idx="4"/>
          </p:cNvCxnSpPr>
          <p:nvPr/>
        </p:nvCxnSpPr>
        <p:spPr>
          <a:xfrm flipH="1" flipV="1">
            <a:off x="6172200" y="2246187"/>
            <a:ext cx="18288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3" idx="0"/>
            <a:endCxn id="25" idx="4"/>
          </p:cNvCxnSpPr>
          <p:nvPr/>
        </p:nvCxnSpPr>
        <p:spPr>
          <a:xfrm flipV="1">
            <a:off x="5623560" y="2246187"/>
            <a:ext cx="18288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0"/>
            <a:endCxn id="24" idx="4"/>
          </p:cNvCxnSpPr>
          <p:nvPr/>
        </p:nvCxnSpPr>
        <p:spPr>
          <a:xfrm flipH="1" flipV="1">
            <a:off x="5440680" y="2246187"/>
            <a:ext cx="18288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3" idx="0"/>
            <a:endCxn id="23" idx="4"/>
          </p:cNvCxnSpPr>
          <p:nvPr/>
        </p:nvCxnSpPr>
        <p:spPr>
          <a:xfrm flipH="1" flipV="1">
            <a:off x="5074920" y="2246187"/>
            <a:ext cx="54864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0"/>
            <a:endCxn id="22" idx="4"/>
          </p:cNvCxnSpPr>
          <p:nvPr/>
        </p:nvCxnSpPr>
        <p:spPr>
          <a:xfrm flipH="1" flipV="1">
            <a:off x="4709160" y="2246187"/>
            <a:ext cx="91440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0"/>
            <a:endCxn id="21" idx="4"/>
          </p:cNvCxnSpPr>
          <p:nvPr/>
        </p:nvCxnSpPr>
        <p:spPr>
          <a:xfrm flipH="1" flipV="1">
            <a:off x="4343400" y="2246187"/>
            <a:ext cx="128016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0"/>
            <a:endCxn id="20" idx="4"/>
          </p:cNvCxnSpPr>
          <p:nvPr/>
        </p:nvCxnSpPr>
        <p:spPr>
          <a:xfrm flipH="1" flipV="1">
            <a:off x="3977640" y="2246187"/>
            <a:ext cx="164592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0"/>
            <a:endCxn id="19" idx="4"/>
          </p:cNvCxnSpPr>
          <p:nvPr/>
        </p:nvCxnSpPr>
        <p:spPr>
          <a:xfrm flipH="1" flipV="1">
            <a:off x="3611880" y="2246187"/>
            <a:ext cx="201168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0"/>
            <a:endCxn id="18" idx="4"/>
          </p:cNvCxnSpPr>
          <p:nvPr/>
        </p:nvCxnSpPr>
        <p:spPr>
          <a:xfrm flipH="1" flipV="1">
            <a:off x="3246120" y="2246187"/>
            <a:ext cx="164592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5" idx="0"/>
            <a:endCxn id="17" idx="4"/>
          </p:cNvCxnSpPr>
          <p:nvPr/>
        </p:nvCxnSpPr>
        <p:spPr>
          <a:xfrm flipH="1" flipV="1">
            <a:off x="2880360" y="2246187"/>
            <a:ext cx="128016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6" idx="0"/>
            <a:endCxn id="16" idx="4"/>
          </p:cNvCxnSpPr>
          <p:nvPr/>
        </p:nvCxnSpPr>
        <p:spPr>
          <a:xfrm flipH="1" flipV="1">
            <a:off x="2514600" y="2246187"/>
            <a:ext cx="91440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0"/>
            <a:endCxn id="15" idx="4"/>
          </p:cNvCxnSpPr>
          <p:nvPr/>
        </p:nvCxnSpPr>
        <p:spPr>
          <a:xfrm flipH="1" flipV="1">
            <a:off x="2148840" y="2246187"/>
            <a:ext cx="54864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14" idx="4"/>
          </p:cNvCxnSpPr>
          <p:nvPr/>
        </p:nvCxnSpPr>
        <p:spPr>
          <a:xfrm flipH="1" flipV="1">
            <a:off x="1783080" y="2246187"/>
            <a:ext cx="182880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9" idx="0"/>
            <a:endCxn id="13" idx="4"/>
          </p:cNvCxnSpPr>
          <p:nvPr/>
        </p:nvCxnSpPr>
        <p:spPr>
          <a:xfrm flipV="1">
            <a:off x="1191768" y="2246187"/>
            <a:ext cx="225552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0"/>
            <a:endCxn id="12" idx="4"/>
          </p:cNvCxnSpPr>
          <p:nvPr/>
        </p:nvCxnSpPr>
        <p:spPr>
          <a:xfrm flipH="1" flipV="1">
            <a:off x="1051560" y="2246187"/>
            <a:ext cx="140208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  <a:endCxn id="11" idx="4"/>
          </p:cNvCxnSpPr>
          <p:nvPr/>
        </p:nvCxnSpPr>
        <p:spPr>
          <a:xfrm flipH="1" flipV="1">
            <a:off x="685800" y="2246187"/>
            <a:ext cx="505968" cy="365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9" idx="0"/>
            <a:endCxn id="10" idx="4"/>
          </p:cNvCxnSpPr>
          <p:nvPr/>
        </p:nvCxnSpPr>
        <p:spPr>
          <a:xfrm flipH="1" flipV="1">
            <a:off x="320039" y="2246376"/>
            <a:ext cx="871729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26190" y="2831593"/>
            <a:ext cx="731520" cy="673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Result of the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past kamma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that caused rebirth into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this existence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00382" y="2831593"/>
            <a:ext cx="731520" cy="673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Functional; not the result of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past kamma,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nor does it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create new kamma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31902" y="2831593"/>
            <a:ext cx="731520" cy="673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Result of past kamma,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depends on intrinsic nature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of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63422" y="2831593"/>
            <a:ext cx="731520" cy="673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Result of past kamma,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depends on intrinsic nature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of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94942" y="2831593"/>
            <a:ext cx="731520" cy="673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Result of past kamma,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depends on intrinsic nature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of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26462" y="2831593"/>
            <a:ext cx="731520" cy="673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Functional; not the result of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past kamma,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nor does it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create new kamma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89502" y="2831593"/>
            <a:ext cx="731520" cy="673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Result of past kamma,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depends on intrinsic nature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of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57982" y="2831593"/>
            <a:ext cx="731520" cy="673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Creates new </a:t>
            </a:r>
            <a:r>
              <a:rPr lang="en-US" sz="9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kamma</a:t>
            </a: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for </a:t>
            </a:r>
            <a:r>
              <a:rPr lang="en-US" sz="9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worldlings</a:t>
            </a:r>
            <a:endParaRPr lang="en-US" sz="900" dirty="0" smtClean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Functional for </a:t>
            </a:r>
            <a:r>
              <a:rPr lang="en-US" sz="9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Arahat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26008" y="3551109"/>
            <a:ext cx="731520" cy="524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Past life object: kamma, sign of kamma or sign </a:t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of destiny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00200" y="3551109"/>
            <a:ext cx="731520" cy="524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Current visible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31720" y="3551109"/>
            <a:ext cx="731520" cy="524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Current visible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63240" y="3551109"/>
            <a:ext cx="731520" cy="524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Current visible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94760" y="3551109"/>
            <a:ext cx="731520" cy="524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Current visible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526280" y="3551109"/>
            <a:ext cx="731520" cy="524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Current visible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257800" y="3551109"/>
            <a:ext cx="731520" cy="524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Current visible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989320" y="3551109"/>
            <a:ext cx="731520" cy="524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</a:pP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Current visible object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500" y="2838322"/>
            <a:ext cx="658368" cy="657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r"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Kamma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7147" y="3541775"/>
            <a:ext cx="685800" cy="521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r"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6008" y="4075177"/>
            <a:ext cx="731520" cy="1243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 Roots</a:t>
            </a: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27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Two Roots</a:t>
            </a: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41</a:t>
            </a:r>
            <a:r>
              <a:rPr lang="en-US" sz="105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42</a:t>
            </a:r>
            <a:r>
              <a:rPr lang="en-US" sz="105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45</a:t>
            </a:r>
            <a:r>
              <a:rPr lang="en-US" sz="105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46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Three Roots</a:t>
            </a: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39</a:t>
            </a:r>
            <a:r>
              <a:rPr lang="en-US" sz="105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40</a:t>
            </a:r>
            <a:r>
              <a:rPr lang="en-US" sz="105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43</a:t>
            </a:r>
            <a:r>
              <a:rPr lang="en-US" sz="105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056" y="4075176"/>
            <a:ext cx="685800" cy="1242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r"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Thought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Moment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31720" y="4075177"/>
            <a:ext cx="731520" cy="1243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Undesirable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13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Neutral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20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Desirable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257800" y="4075177"/>
            <a:ext cx="731520" cy="1243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Unwholesome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Kamma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US" sz="105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12</a:t>
            </a:r>
            <a:endParaRPr lang="en-US" sz="1050" b="1" dirty="0" smtClean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Wholesome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Kamma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31</a:t>
            </a:r>
            <a:r>
              <a:rPr lang="en-US" sz="105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38</a:t>
            </a:r>
            <a:endParaRPr lang="en-US" sz="1050" b="1" dirty="0" smtClean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Arahat</a:t>
            </a:r>
            <a: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30</a:t>
            </a:r>
            <a:r>
              <a:rPr lang="en-US" sz="105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47</a:t>
            </a:r>
            <a:r>
              <a:rPr lang="en-US" sz="105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54</a:t>
            </a:r>
            <a:endParaRPr lang="en-US" sz="1050" b="1" dirty="0" smtClean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26280" y="4075177"/>
            <a:ext cx="731520" cy="1243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600200" y="4075177"/>
            <a:ext cx="731520" cy="1243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063240" y="4075177"/>
            <a:ext cx="731520" cy="1243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Undesirable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18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Neutral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25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Desirable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794760" y="4075177"/>
            <a:ext cx="731520" cy="1243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Undesirable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19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Neutral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27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Desirable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989320" y="4075177"/>
            <a:ext cx="731520" cy="1243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Undesirable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19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Neutral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27</a:t>
            </a:r>
            <a:r>
              <a:rPr lang="en-US" sz="105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43</a:t>
            </a:r>
            <a:r>
              <a:rPr lang="en-US" sz="105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46</a:t>
            </a:r>
            <a:endParaRPr lang="en-US" sz="1050" b="1" dirty="0" smtClean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Desirable</a:t>
            </a:r>
            <a:b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26</a:t>
            </a:r>
            <a:r>
              <a:rPr lang="en-US" sz="105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39</a:t>
            </a:r>
            <a:r>
              <a:rPr lang="en-US" sz="105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42</a:t>
            </a:r>
            <a:endParaRPr lang="en-US" sz="1050" b="1" dirty="0" smtClean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7724" y="5611368"/>
            <a:ext cx="6702552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bIns="36576" rtlCol="0" anchor="ctr" anchorCtr="1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Example of a Thinking Process</a:t>
            </a:r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868680" y="7074217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1234440" y="7074028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1600200" y="7074028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196596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Oval 163"/>
          <p:cNvSpPr>
            <a:spLocks noChangeAspect="1"/>
          </p:cNvSpPr>
          <p:nvPr/>
        </p:nvSpPr>
        <p:spPr>
          <a:xfrm>
            <a:off x="233172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269748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306324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342900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379476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416052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452628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489204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Rg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5257800" y="707402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Rg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3" name="Straight Connector 172"/>
          <p:cNvCxnSpPr>
            <a:stCxn id="172" idx="6"/>
            <a:endCxn id="196" idx="2"/>
          </p:cNvCxnSpPr>
          <p:nvPr/>
        </p:nvCxnSpPr>
        <p:spPr>
          <a:xfrm flipV="1">
            <a:off x="5623560" y="6048772"/>
            <a:ext cx="0" cy="120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5" idx="6"/>
            <a:endCxn id="197" idx="2"/>
          </p:cNvCxnSpPr>
          <p:nvPr/>
        </p:nvCxnSpPr>
        <p:spPr>
          <a:xfrm flipV="1">
            <a:off x="1234440" y="6050091"/>
            <a:ext cx="0" cy="1207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234440" y="5867400"/>
            <a:ext cx="438912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1100" b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Mind-door </a:t>
            </a: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Process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 rot="16200000">
            <a:off x="123444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Vibrating 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 rot="16200000">
            <a:off x="160020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Arresting 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 rot="16200000">
            <a:off x="196596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Determining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 rot="16200000">
            <a:off x="233172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 rot="16200000">
            <a:off x="269748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186" name="Rectangle 185"/>
          <p:cNvSpPr/>
          <p:nvPr/>
        </p:nvSpPr>
        <p:spPr>
          <a:xfrm rot="16200000">
            <a:off x="306324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187" name="Rectangle 186"/>
          <p:cNvSpPr/>
          <p:nvPr/>
        </p:nvSpPr>
        <p:spPr>
          <a:xfrm rot="16200000">
            <a:off x="342900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188" name="Rectangle 187"/>
          <p:cNvSpPr/>
          <p:nvPr/>
        </p:nvSpPr>
        <p:spPr>
          <a:xfrm rot="16200000">
            <a:off x="379476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189" name="Rectangle 188"/>
          <p:cNvSpPr/>
          <p:nvPr/>
        </p:nvSpPr>
        <p:spPr>
          <a:xfrm rot="16200000">
            <a:off x="416052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 rot="16200000">
            <a:off x="452628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191" name="Rectangle 190"/>
          <p:cNvSpPr/>
          <p:nvPr/>
        </p:nvSpPr>
        <p:spPr>
          <a:xfrm rot="16200000">
            <a:off x="489204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Registration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 rot="16200000">
            <a:off x="5257800" y="670826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Registration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 rot="16200000">
            <a:off x="868681" y="670826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Stream of 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77724" y="7769352"/>
            <a:ext cx="6702552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bIns="36576" rtlCol="0" anchor="ctr" anchorCtr="1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Example of a Death and Rebirth Process</a:t>
            </a:r>
          </a:p>
        </p:txBody>
      </p:sp>
      <p:sp>
        <p:nvSpPr>
          <p:cNvPr id="253" name="Oval 252"/>
          <p:cNvSpPr>
            <a:spLocks noChangeAspect="1"/>
          </p:cNvSpPr>
          <p:nvPr/>
        </p:nvSpPr>
        <p:spPr>
          <a:xfrm>
            <a:off x="3429000" y="9082638"/>
            <a:ext cx="365760" cy="365760"/>
          </a:xfrm>
          <a:prstGeom prst="ellipse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4" name="Oval 253"/>
          <p:cNvSpPr>
            <a:spLocks noChangeAspect="1"/>
          </p:cNvSpPr>
          <p:nvPr/>
        </p:nvSpPr>
        <p:spPr>
          <a:xfrm>
            <a:off x="3794760" y="908263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5" name="Oval 254"/>
          <p:cNvSpPr>
            <a:spLocks noChangeAspect="1"/>
          </p:cNvSpPr>
          <p:nvPr/>
        </p:nvSpPr>
        <p:spPr>
          <a:xfrm>
            <a:off x="4160520" y="908263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" name="Oval 255"/>
          <p:cNvSpPr>
            <a:spLocks noChangeAspect="1"/>
          </p:cNvSpPr>
          <p:nvPr/>
        </p:nvSpPr>
        <p:spPr>
          <a:xfrm>
            <a:off x="4526280" y="908263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7" name="Oval 256"/>
          <p:cNvSpPr>
            <a:spLocks noChangeAspect="1"/>
          </p:cNvSpPr>
          <p:nvPr/>
        </p:nvSpPr>
        <p:spPr>
          <a:xfrm>
            <a:off x="4892040" y="908263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8" name="Oval 257"/>
          <p:cNvSpPr>
            <a:spLocks noChangeAspect="1"/>
          </p:cNvSpPr>
          <p:nvPr/>
        </p:nvSpPr>
        <p:spPr>
          <a:xfrm>
            <a:off x="5257800" y="908263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9" name="Oval 258"/>
          <p:cNvSpPr>
            <a:spLocks noChangeAspect="1"/>
          </p:cNvSpPr>
          <p:nvPr/>
        </p:nvSpPr>
        <p:spPr>
          <a:xfrm>
            <a:off x="5623560" y="908263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0" name="Oval 259"/>
          <p:cNvSpPr>
            <a:spLocks noChangeAspect="1"/>
          </p:cNvSpPr>
          <p:nvPr/>
        </p:nvSpPr>
        <p:spPr>
          <a:xfrm>
            <a:off x="5989320" y="908263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1" name="Oval 260"/>
          <p:cNvSpPr>
            <a:spLocks noChangeAspect="1"/>
          </p:cNvSpPr>
          <p:nvPr/>
        </p:nvSpPr>
        <p:spPr>
          <a:xfrm>
            <a:off x="6355080" y="908263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2319197" y="8061960"/>
            <a:ext cx="4401642" cy="182880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New Existence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 rot="16200000">
            <a:off x="3429000" y="871687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</a:t>
            </a:r>
          </a:p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continuum</a:t>
            </a:r>
          </a:p>
        </p:txBody>
      </p:sp>
      <p:sp>
        <p:nvSpPr>
          <p:cNvPr id="269" name="Rectangle 268"/>
          <p:cNvSpPr/>
          <p:nvPr/>
        </p:nvSpPr>
        <p:spPr>
          <a:xfrm rot="16200000">
            <a:off x="3794760" y="871687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Determining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 rot="16200000">
            <a:off x="4160520" y="871687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271" name="Rectangle 270"/>
          <p:cNvSpPr/>
          <p:nvPr/>
        </p:nvSpPr>
        <p:spPr>
          <a:xfrm rot="16200000">
            <a:off x="4526280" y="871687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272" name="Rectangle 271"/>
          <p:cNvSpPr/>
          <p:nvPr/>
        </p:nvSpPr>
        <p:spPr>
          <a:xfrm rot="16200000">
            <a:off x="4892040" y="871687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273" name="Rectangle 272"/>
          <p:cNvSpPr/>
          <p:nvPr/>
        </p:nvSpPr>
        <p:spPr>
          <a:xfrm rot="16200000">
            <a:off x="5257800" y="871687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274" name="Rectangle 273"/>
          <p:cNvSpPr/>
          <p:nvPr/>
        </p:nvSpPr>
        <p:spPr>
          <a:xfrm rot="16200000">
            <a:off x="5623560" y="871687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275" name="Rectangle 274"/>
          <p:cNvSpPr/>
          <p:nvPr/>
        </p:nvSpPr>
        <p:spPr>
          <a:xfrm rot="16200000">
            <a:off x="5989320" y="871687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276" name="Rectangle 275"/>
          <p:cNvSpPr/>
          <p:nvPr/>
        </p:nvSpPr>
        <p:spPr>
          <a:xfrm rot="16200000">
            <a:off x="6355080" y="871687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280" name="Oval 279"/>
          <p:cNvSpPr>
            <a:spLocks noChangeAspect="1"/>
          </p:cNvSpPr>
          <p:nvPr/>
        </p:nvSpPr>
        <p:spPr>
          <a:xfrm>
            <a:off x="3063240" y="9009485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2" name="Oval 281"/>
          <p:cNvSpPr>
            <a:spLocks noChangeAspect="1"/>
          </p:cNvSpPr>
          <p:nvPr/>
        </p:nvSpPr>
        <p:spPr>
          <a:xfrm>
            <a:off x="2697480" y="9082636"/>
            <a:ext cx="365760" cy="365760"/>
          </a:xfrm>
          <a:prstGeom prst="ellipse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 rot="16200000">
            <a:off x="2697480" y="8716876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</a:t>
            </a:r>
          </a:p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4" name="Oval 283"/>
          <p:cNvSpPr>
            <a:spLocks noChangeAspect="1"/>
          </p:cNvSpPr>
          <p:nvPr/>
        </p:nvSpPr>
        <p:spPr>
          <a:xfrm>
            <a:off x="2331720" y="9082635"/>
            <a:ext cx="365760" cy="365760"/>
          </a:xfrm>
          <a:prstGeom prst="ellipse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 rot="16200000">
            <a:off x="2331720" y="8716875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</a:t>
            </a:r>
          </a:p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continuum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37158" y="8061960"/>
            <a:ext cx="2182039" cy="18288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Old Existence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>
            <a:off x="1965960" y="9082637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 rot="16200000">
            <a:off x="1965960" y="871687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</a:t>
            </a:r>
          </a:p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continuum</a:t>
            </a:r>
          </a:p>
        </p:txBody>
      </p:sp>
      <p:sp>
        <p:nvSpPr>
          <p:cNvPr id="289" name="Oval 288"/>
          <p:cNvSpPr>
            <a:spLocks noChangeAspect="1"/>
          </p:cNvSpPr>
          <p:nvPr/>
        </p:nvSpPr>
        <p:spPr>
          <a:xfrm>
            <a:off x="1234440" y="908263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0" name="Oval 289"/>
          <p:cNvSpPr>
            <a:spLocks noChangeAspect="1"/>
          </p:cNvSpPr>
          <p:nvPr/>
        </p:nvSpPr>
        <p:spPr>
          <a:xfrm>
            <a:off x="1600200" y="9082637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 rot="16200000">
            <a:off x="1234440" y="871687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292" name="Rectangle 291"/>
          <p:cNvSpPr/>
          <p:nvPr/>
        </p:nvSpPr>
        <p:spPr>
          <a:xfrm rot="16200000">
            <a:off x="1600200" y="871687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3063240" y="9548979"/>
            <a:ext cx="365760" cy="378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16 x 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331720" y="9548979"/>
            <a:ext cx="365760" cy="378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Rebirth-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linking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953438" y="9548979"/>
            <a:ext cx="365760" cy="378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Death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5038344" y="9548979"/>
            <a:ext cx="426720" cy="378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First thought of New Existence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(attachment to New Existence)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0" name="Right Brace 299"/>
          <p:cNvSpPr/>
          <p:nvPr/>
        </p:nvSpPr>
        <p:spPr>
          <a:xfrm rot="5400000">
            <a:off x="1020472" y="8574088"/>
            <a:ext cx="62174" cy="1828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868680" y="9548979"/>
            <a:ext cx="365760" cy="378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Last thought of Old Existence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(supports rebirth linking kamma)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2" name="Oval 301"/>
          <p:cNvSpPr>
            <a:spLocks noChangeAspect="1"/>
          </p:cNvSpPr>
          <p:nvPr/>
        </p:nvSpPr>
        <p:spPr>
          <a:xfrm>
            <a:off x="502920" y="9082635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3" name="Oval 302"/>
          <p:cNvSpPr>
            <a:spLocks noChangeAspect="1"/>
          </p:cNvSpPr>
          <p:nvPr/>
        </p:nvSpPr>
        <p:spPr>
          <a:xfrm>
            <a:off x="868680" y="9082635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4" name="Rectangle 303"/>
          <p:cNvSpPr/>
          <p:nvPr/>
        </p:nvSpPr>
        <p:spPr>
          <a:xfrm rot="16200000">
            <a:off x="502920" y="8716875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</a:p>
        </p:txBody>
      </p:sp>
      <p:sp>
        <p:nvSpPr>
          <p:cNvPr id="305" name="Rectangle 304"/>
          <p:cNvSpPr/>
          <p:nvPr/>
        </p:nvSpPr>
        <p:spPr>
          <a:xfrm rot="16200000">
            <a:off x="868680" y="8716875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6" name="Oval 305"/>
          <p:cNvSpPr>
            <a:spLocks noChangeAspect="1"/>
          </p:cNvSpPr>
          <p:nvPr/>
        </p:nvSpPr>
        <p:spPr>
          <a:xfrm>
            <a:off x="137160" y="9082635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 rot="16200000">
            <a:off x="137160" y="8716875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Reaction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2" name="Straight Connector 311"/>
          <p:cNvCxnSpPr>
            <a:stCxn id="287" idx="6"/>
            <a:endCxn id="286" idx="3"/>
          </p:cNvCxnSpPr>
          <p:nvPr/>
        </p:nvCxnSpPr>
        <p:spPr>
          <a:xfrm flipH="1" flipV="1">
            <a:off x="2319197" y="8153400"/>
            <a:ext cx="12523" cy="1112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/>
          <p:cNvSpPr>
            <a:spLocks noChangeAspect="1"/>
          </p:cNvSpPr>
          <p:nvPr/>
        </p:nvSpPr>
        <p:spPr>
          <a:xfrm>
            <a:off x="5635751" y="7074027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17" name="Rectangle 316"/>
          <p:cNvSpPr/>
          <p:nvPr/>
        </p:nvSpPr>
        <p:spPr>
          <a:xfrm rot="16200000">
            <a:off x="5635752" y="670807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Stream of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0873" y="8056036"/>
            <a:ext cx="65836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37157" y="8257722"/>
            <a:ext cx="65836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19197" y="8047409"/>
            <a:ext cx="0" cy="210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>
            <a:spLocks noChangeAspect="1"/>
          </p:cNvSpPr>
          <p:nvPr/>
        </p:nvSpPr>
        <p:spPr>
          <a:xfrm>
            <a:off x="6013702" y="7074408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80" name="Rectangle 179"/>
          <p:cNvSpPr/>
          <p:nvPr/>
        </p:nvSpPr>
        <p:spPr>
          <a:xfrm rot="16200000">
            <a:off x="6013703" y="670845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Stream of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502920" y="7074407"/>
            <a:ext cx="365760" cy="365760"/>
          </a:xfrm>
          <a:prstGeom prst="ellipse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502921" y="6708457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8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Stream of </a:t>
            </a:r>
            <a:b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Life-continuum</a:t>
            </a:r>
            <a:endParaRPr lang="en-US" sz="1100" b="1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47688" y="783336"/>
            <a:ext cx="146304" cy="72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29768" y="783336"/>
            <a:ext cx="146304" cy="72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550408" y="5975809"/>
            <a:ext cx="146304" cy="72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161288" y="5977128"/>
            <a:ext cx="146304" cy="72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ight Brace 197"/>
          <p:cNvSpPr/>
          <p:nvPr/>
        </p:nvSpPr>
        <p:spPr>
          <a:xfrm rot="5400000">
            <a:off x="3215033" y="8939848"/>
            <a:ext cx="62174" cy="10972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ight Brace 198"/>
          <p:cNvSpPr/>
          <p:nvPr/>
        </p:nvSpPr>
        <p:spPr>
          <a:xfrm rot="5400000">
            <a:off x="5226396" y="8025131"/>
            <a:ext cx="62174" cy="292671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4262</TotalTime>
  <Words>267</Words>
  <Application>Microsoft Office PowerPoint</Application>
  <PresentationFormat>A4 Paper (210x297 mm)</PresentationFormat>
  <Paragraphs>169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Moult</dc:creator>
  <cp:lastModifiedBy>Rob Moult</cp:lastModifiedBy>
  <cp:revision>91</cp:revision>
  <cp:lastPrinted>2015-03-19T03:16:27Z</cp:lastPrinted>
  <dcterms:created xsi:type="dcterms:W3CDTF">2015-03-09T05:33:03Z</dcterms:created>
  <dcterms:modified xsi:type="dcterms:W3CDTF">2016-01-04T05:00:32Z</dcterms:modified>
</cp:coreProperties>
</file>