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46" y="78"/>
      </p:cViewPr>
      <p:guideLst>
        <p:guide orient="horz" pos="96"/>
        <p:guide orient="horz" pos="912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8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1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27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2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6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6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D213-44FD-4541-A65A-17E91238A9C8}" type="datetimeFigureOut">
              <a:rPr lang="en-CA" smtClean="0"/>
              <a:t>2016-01-05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5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1" y="6696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30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1" y="6543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1" y="6391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6086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1" y="5934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1" y="5781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1" y="5629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1" y="54768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1" y="5324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1" y="5172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1" y="5019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1" y="47148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1" y="4562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1" y="4410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1" y="4257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1" y="4105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1" y="39528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1" y="3800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1" y="3495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1" y="3343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4801" y="3038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10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1" y="2886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1" y="2581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1" y="24288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1" y="2276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1" y="21240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1" y="19716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1" y="18192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1" y="16668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1" y="151447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76230" y="828704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Ethically-variable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228630" y="828704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810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334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Determination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6858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Energy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8382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Zest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9906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Motivation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14478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Unwholesome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16002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17526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view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905033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Conceit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20574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2519366" y="1138236"/>
            <a:ext cx="600073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Envy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2671766" y="1138236"/>
            <a:ext cx="600074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Selfishness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2824165" y="1138235"/>
            <a:ext cx="600075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26670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Sloth and Torpor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2819432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32766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Beautiful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34290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Understanding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35814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37338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Sympathetic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3886230" y="828703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 of 3 Abstinences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76231" y="2047904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228631" y="204784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381031" y="2047788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533431" y="204773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685831" y="2047672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1142872" y="1742974"/>
            <a:ext cx="60986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990631" y="204755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1447833" y="204744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1600233" y="2047382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2209738" y="1590741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2209739" y="220021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38404" y="1819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ight Triangle 81"/>
          <p:cNvSpPr/>
          <p:nvPr/>
        </p:nvSpPr>
        <p:spPr>
          <a:xfrm rot="16200000">
            <a:off x="2438404" y="1819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 rot="16200000">
            <a:off x="3200404" y="16668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3200404" y="19716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3200404" y="22764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3200404" y="25812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438454" y="19715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ight Triangle 101"/>
          <p:cNvSpPr/>
          <p:nvPr/>
        </p:nvSpPr>
        <p:spPr>
          <a:xfrm rot="16200000">
            <a:off x="2438454" y="19715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2438504" y="24287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ight Triangle 104"/>
          <p:cNvSpPr/>
          <p:nvPr/>
        </p:nvSpPr>
        <p:spPr>
          <a:xfrm rot="16200000">
            <a:off x="2438504" y="24287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Rectangle 106"/>
          <p:cNvSpPr/>
          <p:nvPr/>
        </p:nvSpPr>
        <p:spPr>
          <a:xfrm>
            <a:off x="2438554" y="2581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Right Triangle 107"/>
          <p:cNvSpPr/>
          <p:nvPr/>
        </p:nvSpPr>
        <p:spPr>
          <a:xfrm rot="16200000">
            <a:off x="2438554" y="2581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 rot="16200000">
            <a:off x="533337" y="296221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685738" y="2962209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16200000">
            <a:off x="838139" y="2962208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990540" y="2962207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1142941" y="2962206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1447736" y="29623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200000">
            <a:off x="533337" y="341928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685738" y="3419279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838139" y="3419278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1066772" y="3495508"/>
            <a:ext cx="152466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1142941" y="3419276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3352804" y="33432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1904938" y="29623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1904940" y="3419274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2514538" y="29623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 rot="16200000">
            <a:off x="3200404" y="3038476"/>
            <a:ext cx="15239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43102" y="28859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ight Triangle 133"/>
          <p:cNvSpPr/>
          <p:nvPr/>
        </p:nvSpPr>
        <p:spPr>
          <a:xfrm rot="16200000">
            <a:off x="2743102" y="28859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Rectangle 135"/>
          <p:cNvSpPr/>
          <p:nvPr/>
        </p:nvSpPr>
        <p:spPr>
          <a:xfrm>
            <a:off x="2743152" y="3038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Right Triangle 136"/>
          <p:cNvSpPr/>
          <p:nvPr/>
        </p:nvSpPr>
        <p:spPr>
          <a:xfrm rot="16200000">
            <a:off x="2743152" y="3038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/>
          <p:cNvSpPr/>
          <p:nvPr/>
        </p:nvSpPr>
        <p:spPr>
          <a:xfrm>
            <a:off x="2895654" y="28859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Right Triangle 139"/>
          <p:cNvSpPr/>
          <p:nvPr/>
        </p:nvSpPr>
        <p:spPr>
          <a:xfrm rot="16200000">
            <a:off x="2895654" y="28859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Rectangle 141"/>
          <p:cNvSpPr/>
          <p:nvPr/>
        </p:nvSpPr>
        <p:spPr>
          <a:xfrm>
            <a:off x="2895704" y="3038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Right Triangle 142"/>
          <p:cNvSpPr/>
          <p:nvPr/>
        </p:nvSpPr>
        <p:spPr>
          <a:xfrm rot="16200000">
            <a:off x="2895704" y="3038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Rectangle 144"/>
          <p:cNvSpPr/>
          <p:nvPr/>
        </p:nvSpPr>
        <p:spPr>
          <a:xfrm>
            <a:off x="3048206" y="28859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Right Triangle 145"/>
          <p:cNvSpPr/>
          <p:nvPr/>
        </p:nvSpPr>
        <p:spPr>
          <a:xfrm rot="16200000">
            <a:off x="3048206" y="28859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Rectangle 147"/>
          <p:cNvSpPr/>
          <p:nvPr/>
        </p:nvSpPr>
        <p:spPr>
          <a:xfrm>
            <a:off x="3048256" y="3038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Right Triangle 148"/>
          <p:cNvSpPr/>
          <p:nvPr/>
        </p:nvSpPr>
        <p:spPr>
          <a:xfrm rot="16200000">
            <a:off x="3048256" y="3038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>
            <a:off x="3810002" y="1514475"/>
            <a:ext cx="762000" cy="1218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Rectangle 150"/>
          <p:cNvSpPr/>
          <p:nvPr/>
        </p:nvSpPr>
        <p:spPr>
          <a:xfrm>
            <a:off x="3810001" y="2886075"/>
            <a:ext cx="762000" cy="304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Rectangle 151"/>
          <p:cNvSpPr/>
          <p:nvPr/>
        </p:nvSpPr>
        <p:spPr>
          <a:xfrm>
            <a:off x="3810000" y="3343275"/>
            <a:ext cx="762000" cy="304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Rectangle 152"/>
          <p:cNvSpPr/>
          <p:nvPr/>
        </p:nvSpPr>
        <p:spPr>
          <a:xfrm rot="16200000">
            <a:off x="-457169" y="1971705"/>
            <a:ext cx="121914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Rooted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-35" y="2886169"/>
            <a:ext cx="30487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Rooted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 rot="16200000">
            <a:off x="-36" y="3343240"/>
            <a:ext cx="30487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Delusion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Rooted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-381036" y="4181439"/>
            <a:ext cx="106687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Unwholesome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Resultant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 rot="16200000">
            <a:off x="-457236" y="5476839"/>
            <a:ext cx="121927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Wholesome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Resultant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 rot="16200000">
            <a:off x="-76235" y="6467439"/>
            <a:ext cx="45727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Functional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981203" y="3800475"/>
            <a:ext cx="1524001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Rectangle 160"/>
          <p:cNvSpPr/>
          <p:nvPr/>
        </p:nvSpPr>
        <p:spPr>
          <a:xfrm>
            <a:off x="3810000" y="3800475"/>
            <a:ext cx="762000" cy="1066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Rectangle 162"/>
          <p:cNvSpPr/>
          <p:nvPr/>
        </p:nvSpPr>
        <p:spPr>
          <a:xfrm>
            <a:off x="1981203" y="5019805"/>
            <a:ext cx="1524001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Rectangle 163"/>
          <p:cNvSpPr/>
          <p:nvPr/>
        </p:nvSpPr>
        <p:spPr>
          <a:xfrm>
            <a:off x="3810000" y="5019804"/>
            <a:ext cx="762000" cy="1218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>
            <a:off x="1981203" y="6391405"/>
            <a:ext cx="1524001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Rectangle 166"/>
          <p:cNvSpPr/>
          <p:nvPr/>
        </p:nvSpPr>
        <p:spPr>
          <a:xfrm>
            <a:off x="3810000" y="6391405"/>
            <a:ext cx="762000" cy="4571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Rectangle 167"/>
          <p:cNvSpPr/>
          <p:nvPr/>
        </p:nvSpPr>
        <p:spPr>
          <a:xfrm rot="16200000">
            <a:off x="152490" y="4257586"/>
            <a:ext cx="106662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 rot="16200000">
            <a:off x="76135" y="5553140"/>
            <a:ext cx="12193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 rot="16200000">
            <a:off x="457163" y="6543639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 rot="16200000">
            <a:off x="685736" y="463861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 rot="16200000">
            <a:off x="838136" y="46387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990536" y="463887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 rot="16200000">
            <a:off x="609563" y="6543711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 rot="16200000">
            <a:off x="761963" y="6543783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 rot="16200000">
            <a:off x="914363" y="6543855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1142856" y="6620019"/>
            <a:ext cx="30508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 rot="16200000">
            <a:off x="1371456" y="6696219"/>
            <a:ext cx="15268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 rot="16200000">
            <a:off x="1371457" y="5934219"/>
            <a:ext cx="152688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6200000">
            <a:off x="609565" y="5934111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761965" y="5934111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 rot="16200000">
            <a:off x="914365" y="5934111"/>
            <a:ext cx="4572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562600" y="25812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562600" y="24288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562600" y="22764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562600" y="21240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562600" y="19716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562600" y="18192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562600" y="16668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562600" y="1514418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 rot="16200000">
            <a:off x="5334029" y="828647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Ethically-variable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 rot="16200000">
            <a:off x="5486429" y="828647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 rot="16200000">
            <a:off x="5638829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5791229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Determination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 rot="16200000">
            <a:off x="5943629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Energy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6096029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Zest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 rot="16200000">
            <a:off x="6248429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Motivation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 rot="16200000">
            <a:off x="67056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Unwholesome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 rot="16200000">
            <a:off x="68580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 rot="16200000">
            <a:off x="70104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view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71628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Conceit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 rot="16200000">
            <a:off x="73152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74676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Envy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 rot="16200000">
            <a:off x="76200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Selfishness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 rot="16200000">
            <a:off x="77724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 rot="16200000">
            <a:off x="7924828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Sloth and Torpor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 rot="16200000">
            <a:off x="8077230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 rot="16200000">
            <a:off x="8533973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Beautiful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 rot="16200000">
            <a:off x="8686373" y="828646"/>
            <a:ext cx="1219141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Understanding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 rot="16200000">
            <a:off x="9021241" y="1011113"/>
            <a:ext cx="854205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 rot="16200000">
            <a:off x="9173642" y="1011114"/>
            <a:ext cx="854204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Sympathetic </a:t>
            </a: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joy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 rot="16200000">
            <a:off x="9237056" y="922129"/>
            <a:ext cx="1032175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 of 3 Abstinences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 rot="16200000">
            <a:off x="5334030" y="2047847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 rot="16200000">
            <a:off x="5486430" y="2047789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 rot="16200000">
            <a:off x="5638830" y="2047731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 rot="16200000">
            <a:off x="5791230" y="2047673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 rot="16200000">
            <a:off x="5943630" y="2047615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 rot="16200000">
            <a:off x="6400671" y="1742917"/>
            <a:ext cx="60986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 rot="16200000">
            <a:off x="6248430" y="2047499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867399" y="1514476"/>
            <a:ext cx="10668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5" name="Rectangle 304"/>
          <p:cNvSpPr/>
          <p:nvPr/>
        </p:nvSpPr>
        <p:spPr>
          <a:xfrm rot="16200000">
            <a:off x="4800630" y="1971648"/>
            <a:ext cx="121914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Sense Sphere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5562598" y="39533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5562598" y="38009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5562598" y="36485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5562598" y="34961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562598" y="33437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562598" y="31913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5562598" y="30389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40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5562598" y="2886539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 rot="16200000">
            <a:off x="5334028" y="3419968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 rot="16200000">
            <a:off x="5486428" y="341991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 rot="16200000">
            <a:off x="5638828" y="3419852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6" name="Rectangle 345"/>
          <p:cNvSpPr/>
          <p:nvPr/>
        </p:nvSpPr>
        <p:spPr>
          <a:xfrm rot="16200000">
            <a:off x="5791228" y="3419794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 rot="16200000">
            <a:off x="5943628" y="341973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 rot="16200000">
            <a:off x="6400669" y="3115038"/>
            <a:ext cx="60986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 rot="16200000">
            <a:off x="6248428" y="341962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5867397" y="2886597"/>
            <a:ext cx="10668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2" name="Rectangle 361"/>
          <p:cNvSpPr/>
          <p:nvPr/>
        </p:nvSpPr>
        <p:spPr>
          <a:xfrm>
            <a:off x="7238996" y="2886539"/>
            <a:ext cx="15240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3" name="Rectangle 372"/>
          <p:cNvSpPr/>
          <p:nvPr/>
        </p:nvSpPr>
        <p:spPr>
          <a:xfrm rot="16200000">
            <a:off x="4800628" y="3343769"/>
            <a:ext cx="121914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Sense Sphere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Resultant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562598" y="53247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54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562598" y="51723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53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562598" y="50199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52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5562598" y="48675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5562598" y="47151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50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5562598" y="45627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562598" y="44103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5562598" y="4257965"/>
            <a:ext cx="228600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2" name="Rectangle 381"/>
          <p:cNvSpPr/>
          <p:nvPr/>
        </p:nvSpPr>
        <p:spPr>
          <a:xfrm rot="16200000">
            <a:off x="5334028" y="4791394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3" name="Rectangle 382"/>
          <p:cNvSpPr/>
          <p:nvPr/>
        </p:nvSpPr>
        <p:spPr>
          <a:xfrm rot="16200000">
            <a:off x="5486428" y="479133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Rectangle 383"/>
          <p:cNvSpPr/>
          <p:nvPr/>
        </p:nvSpPr>
        <p:spPr>
          <a:xfrm rot="16200000">
            <a:off x="5638828" y="4791278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 rot="16200000">
            <a:off x="5791228" y="479122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 rot="16200000">
            <a:off x="5943628" y="4791162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 rot="16200000">
            <a:off x="6400669" y="4486464"/>
            <a:ext cx="60986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 rot="16200000">
            <a:off x="6248428" y="479104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5867397" y="4258023"/>
            <a:ext cx="10668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0" name="Rectangle 389"/>
          <p:cNvSpPr/>
          <p:nvPr/>
        </p:nvSpPr>
        <p:spPr>
          <a:xfrm>
            <a:off x="7238996" y="4257965"/>
            <a:ext cx="15240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2" name="Rectangle 391"/>
          <p:cNvSpPr/>
          <p:nvPr/>
        </p:nvSpPr>
        <p:spPr>
          <a:xfrm rot="16200000">
            <a:off x="4800628" y="4715195"/>
            <a:ext cx="1219141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Sense Sphere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Functional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3" name="Rectangle 392"/>
          <p:cNvSpPr/>
          <p:nvPr/>
        </p:nvSpPr>
        <p:spPr>
          <a:xfrm rot="16200000">
            <a:off x="8533973" y="2047846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4" name="Rectangle 393"/>
          <p:cNvSpPr/>
          <p:nvPr/>
        </p:nvSpPr>
        <p:spPr>
          <a:xfrm rot="16200000">
            <a:off x="8533974" y="3419273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5" name="Rectangle 394"/>
          <p:cNvSpPr/>
          <p:nvPr/>
        </p:nvSpPr>
        <p:spPr>
          <a:xfrm rot="16200000">
            <a:off x="8533974" y="4790700"/>
            <a:ext cx="1219141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 rot="16200000">
            <a:off x="9143478" y="15907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 rot="16200000">
            <a:off x="9143479" y="22003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8" name="Rectangle 397"/>
          <p:cNvSpPr/>
          <p:nvPr/>
        </p:nvSpPr>
        <p:spPr>
          <a:xfrm rot="16200000">
            <a:off x="9143480" y="29623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9" name="Rectangle 398"/>
          <p:cNvSpPr/>
          <p:nvPr/>
        </p:nvSpPr>
        <p:spPr>
          <a:xfrm rot="16200000">
            <a:off x="9143481" y="3571809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0" name="Rectangle 399"/>
          <p:cNvSpPr/>
          <p:nvPr/>
        </p:nvSpPr>
        <p:spPr>
          <a:xfrm rot="16200000">
            <a:off x="9143482" y="4333940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 rot="16200000">
            <a:off x="9143483" y="4943409"/>
            <a:ext cx="3049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9372043" y="15144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4" name="Right Triangle 403"/>
          <p:cNvSpPr/>
          <p:nvPr/>
        </p:nvSpPr>
        <p:spPr>
          <a:xfrm rot="16200000">
            <a:off x="9372043" y="15144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6" name="Rectangle 405"/>
          <p:cNvSpPr/>
          <p:nvPr/>
        </p:nvSpPr>
        <p:spPr>
          <a:xfrm>
            <a:off x="9372093" y="16668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7" name="Right Triangle 406"/>
          <p:cNvSpPr/>
          <p:nvPr/>
        </p:nvSpPr>
        <p:spPr>
          <a:xfrm rot="16200000">
            <a:off x="9372093" y="16668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9" name="Rectangle 408"/>
          <p:cNvSpPr/>
          <p:nvPr/>
        </p:nvSpPr>
        <p:spPr>
          <a:xfrm>
            <a:off x="9372195" y="1819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0" name="Right Triangle 409"/>
          <p:cNvSpPr/>
          <p:nvPr/>
        </p:nvSpPr>
        <p:spPr>
          <a:xfrm rot="16200000">
            <a:off x="9372195" y="1819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2" name="Rectangle 411"/>
          <p:cNvSpPr/>
          <p:nvPr/>
        </p:nvSpPr>
        <p:spPr>
          <a:xfrm>
            <a:off x="9372245" y="19715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3" name="Right Triangle 412"/>
          <p:cNvSpPr/>
          <p:nvPr/>
        </p:nvSpPr>
        <p:spPr>
          <a:xfrm rot="16200000">
            <a:off x="9372245" y="19715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angle 414"/>
          <p:cNvSpPr/>
          <p:nvPr/>
        </p:nvSpPr>
        <p:spPr>
          <a:xfrm>
            <a:off x="9372347" y="21238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Right Triangle 415"/>
          <p:cNvSpPr/>
          <p:nvPr/>
        </p:nvSpPr>
        <p:spPr>
          <a:xfrm rot="16200000">
            <a:off x="9372347" y="21238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8" name="Rectangle 417"/>
          <p:cNvSpPr/>
          <p:nvPr/>
        </p:nvSpPr>
        <p:spPr>
          <a:xfrm>
            <a:off x="9372397" y="22762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9" name="Right Triangle 418"/>
          <p:cNvSpPr/>
          <p:nvPr/>
        </p:nvSpPr>
        <p:spPr>
          <a:xfrm rot="16200000">
            <a:off x="9372397" y="22762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1" name="Rectangle 420"/>
          <p:cNvSpPr/>
          <p:nvPr/>
        </p:nvSpPr>
        <p:spPr>
          <a:xfrm>
            <a:off x="9372499" y="2428569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2" name="Right Triangle 421"/>
          <p:cNvSpPr/>
          <p:nvPr/>
        </p:nvSpPr>
        <p:spPr>
          <a:xfrm rot="16200000">
            <a:off x="9372499" y="2428569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4" name="Rectangle 423"/>
          <p:cNvSpPr/>
          <p:nvPr/>
        </p:nvSpPr>
        <p:spPr>
          <a:xfrm>
            <a:off x="9372549" y="2581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5" name="Right Triangle 424"/>
          <p:cNvSpPr/>
          <p:nvPr/>
        </p:nvSpPr>
        <p:spPr>
          <a:xfrm rot="16200000">
            <a:off x="9372549" y="2581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7" name="Rectangle 426"/>
          <p:cNvSpPr/>
          <p:nvPr/>
        </p:nvSpPr>
        <p:spPr>
          <a:xfrm>
            <a:off x="9524443" y="15144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8" name="Right Triangle 427"/>
          <p:cNvSpPr/>
          <p:nvPr/>
        </p:nvSpPr>
        <p:spPr>
          <a:xfrm rot="16200000">
            <a:off x="9524443" y="15144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angle 429"/>
          <p:cNvSpPr/>
          <p:nvPr/>
        </p:nvSpPr>
        <p:spPr>
          <a:xfrm>
            <a:off x="9524493" y="16668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1" name="Right Triangle 430"/>
          <p:cNvSpPr/>
          <p:nvPr/>
        </p:nvSpPr>
        <p:spPr>
          <a:xfrm rot="16200000">
            <a:off x="9524493" y="16668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3" name="Rectangle 432"/>
          <p:cNvSpPr/>
          <p:nvPr/>
        </p:nvSpPr>
        <p:spPr>
          <a:xfrm>
            <a:off x="9524595" y="1819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4" name="Right Triangle 433"/>
          <p:cNvSpPr/>
          <p:nvPr/>
        </p:nvSpPr>
        <p:spPr>
          <a:xfrm rot="16200000">
            <a:off x="9524595" y="1819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6" name="Rectangle 435"/>
          <p:cNvSpPr/>
          <p:nvPr/>
        </p:nvSpPr>
        <p:spPr>
          <a:xfrm>
            <a:off x="9524645" y="19715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7" name="Right Triangle 436"/>
          <p:cNvSpPr/>
          <p:nvPr/>
        </p:nvSpPr>
        <p:spPr>
          <a:xfrm rot="16200000">
            <a:off x="9524645" y="19715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9" name="Rectangle 438"/>
          <p:cNvSpPr/>
          <p:nvPr/>
        </p:nvSpPr>
        <p:spPr>
          <a:xfrm>
            <a:off x="9524747" y="21238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0" name="Right Triangle 439"/>
          <p:cNvSpPr/>
          <p:nvPr/>
        </p:nvSpPr>
        <p:spPr>
          <a:xfrm rot="16200000">
            <a:off x="9524747" y="21238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2" name="Rectangle 441"/>
          <p:cNvSpPr/>
          <p:nvPr/>
        </p:nvSpPr>
        <p:spPr>
          <a:xfrm>
            <a:off x="9524797" y="22762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3" name="Right Triangle 442"/>
          <p:cNvSpPr/>
          <p:nvPr/>
        </p:nvSpPr>
        <p:spPr>
          <a:xfrm rot="16200000">
            <a:off x="9524797" y="22762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5" name="Rectangle 444"/>
          <p:cNvSpPr/>
          <p:nvPr/>
        </p:nvSpPr>
        <p:spPr>
          <a:xfrm>
            <a:off x="9524899" y="2428569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Right Triangle 445"/>
          <p:cNvSpPr/>
          <p:nvPr/>
        </p:nvSpPr>
        <p:spPr>
          <a:xfrm rot="16200000">
            <a:off x="9524899" y="2428569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8" name="Rectangle 447"/>
          <p:cNvSpPr/>
          <p:nvPr/>
        </p:nvSpPr>
        <p:spPr>
          <a:xfrm>
            <a:off x="9524949" y="2581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9" name="Right Triangle 448"/>
          <p:cNvSpPr/>
          <p:nvPr/>
        </p:nvSpPr>
        <p:spPr>
          <a:xfrm rot="16200000">
            <a:off x="9524949" y="2581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1" name="Rectangle 450"/>
          <p:cNvSpPr/>
          <p:nvPr/>
        </p:nvSpPr>
        <p:spPr>
          <a:xfrm>
            <a:off x="9676843" y="15144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2" name="Right Triangle 451"/>
          <p:cNvSpPr/>
          <p:nvPr/>
        </p:nvSpPr>
        <p:spPr>
          <a:xfrm rot="16200000">
            <a:off x="9676843" y="15144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4" name="Rectangle 453"/>
          <p:cNvSpPr/>
          <p:nvPr/>
        </p:nvSpPr>
        <p:spPr>
          <a:xfrm>
            <a:off x="9676893" y="16668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5" name="Right Triangle 454"/>
          <p:cNvSpPr/>
          <p:nvPr/>
        </p:nvSpPr>
        <p:spPr>
          <a:xfrm rot="16200000">
            <a:off x="9676893" y="16668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7" name="Rectangle 456"/>
          <p:cNvSpPr/>
          <p:nvPr/>
        </p:nvSpPr>
        <p:spPr>
          <a:xfrm>
            <a:off x="9676995" y="1819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8" name="Right Triangle 457"/>
          <p:cNvSpPr/>
          <p:nvPr/>
        </p:nvSpPr>
        <p:spPr>
          <a:xfrm rot="16200000">
            <a:off x="9676995" y="1819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0" name="Rectangle 459"/>
          <p:cNvSpPr/>
          <p:nvPr/>
        </p:nvSpPr>
        <p:spPr>
          <a:xfrm>
            <a:off x="9677045" y="19715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1" name="Right Triangle 460"/>
          <p:cNvSpPr/>
          <p:nvPr/>
        </p:nvSpPr>
        <p:spPr>
          <a:xfrm rot="16200000">
            <a:off x="9677045" y="19715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Rectangle 462"/>
          <p:cNvSpPr/>
          <p:nvPr/>
        </p:nvSpPr>
        <p:spPr>
          <a:xfrm>
            <a:off x="9677147" y="21238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4" name="Right Triangle 463"/>
          <p:cNvSpPr/>
          <p:nvPr/>
        </p:nvSpPr>
        <p:spPr>
          <a:xfrm rot="16200000">
            <a:off x="9677147" y="21238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6" name="Rectangle 465"/>
          <p:cNvSpPr/>
          <p:nvPr/>
        </p:nvSpPr>
        <p:spPr>
          <a:xfrm>
            <a:off x="9677197" y="22762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7" name="Right Triangle 466"/>
          <p:cNvSpPr/>
          <p:nvPr/>
        </p:nvSpPr>
        <p:spPr>
          <a:xfrm rot="16200000">
            <a:off x="9677197" y="22762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9" name="Rectangle 468"/>
          <p:cNvSpPr/>
          <p:nvPr/>
        </p:nvSpPr>
        <p:spPr>
          <a:xfrm>
            <a:off x="9677299" y="2428569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0" name="Right Triangle 469"/>
          <p:cNvSpPr/>
          <p:nvPr/>
        </p:nvSpPr>
        <p:spPr>
          <a:xfrm rot="16200000">
            <a:off x="9677299" y="2428569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2" name="Rectangle 471"/>
          <p:cNvSpPr/>
          <p:nvPr/>
        </p:nvSpPr>
        <p:spPr>
          <a:xfrm>
            <a:off x="9677349" y="25811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3" name="Right Triangle 472"/>
          <p:cNvSpPr/>
          <p:nvPr/>
        </p:nvSpPr>
        <p:spPr>
          <a:xfrm rot="16200000">
            <a:off x="9677349" y="25811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5" name="Rectangle 474"/>
          <p:cNvSpPr/>
          <p:nvPr/>
        </p:nvSpPr>
        <p:spPr>
          <a:xfrm>
            <a:off x="9372195" y="42576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6" name="Right Triangle 475"/>
          <p:cNvSpPr/>
          <p:nvPr/>
        </p:nvSpPr>
        <p:spPr>
          <a:xfrm rot="16200000">
            <a:off x="9372195" y="42576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8" name="Rectangle 477"/>
          <p:cNvSpPr/>
          <p:nvPr/>
        </p:nvSpPr>
        <p:spPr>
          <a:xfrm>
            <a:off x="9372245" y="44100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9" name="Right Triangle 478"/>
          <p:cNvSpPr/>
          <p:nvPr/>
        </p:nvSpPr>
        <p:spPr>
          <a:xfrm rot="16200000">
            <a:off x="9372245" y="44100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1" name="Rectangle 480"/>
          <p:cNvSpPr/>
          <p:nvPr/>
        </p:nvSpPr>
        <p:spPr>
          <a:xfrm>
            <a:off x="9372347" y="4562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2" name="Right Triangle 481"/>
          <p:cNvSpPr/>
          <p:nvPr/>
        </p:nvSpPr>
        <p:spPr>
          <a:xfrm rot="16200000">
            <a:off x="9372347" y="4562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angle 483"/>
          <p:cNvSpPr/>
          <p:nvPr/>
        </p:nvSpPr>
        <p:spPr>
          <a:xfrm>
            <a:off x="9372397" y="47147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ight Triangle 484"/>
          <p:cNvSpPr/>
          <p:nvPr/>
        </p:nvSpPr>
        <p:spPr>
          <a:xfrm rot="16200000">
            <a:off x="9372397" y="47147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7" name="Rectangle 486"/>
          <p:cNvSpPr/>
          <p:nvPr/>
        </p:nvSpPr>
        <p:spPr>
          <a:xfrm>
            <a:off x="9372499" y="48670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8" name="Right Triangle 487"/>
          <p:cNvSpPr/>
          <p:nvPr/>
        </p:nvSpPr>
        <p:spPr>
          <a:xfrm rot="16200000">
            <a:off x="9372499" y="48670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0" name="Rectangle 489"/>
          <p:cNvSpPr/>
          <p:nvPr/>
        </p:nvSpPr>
        <p:spPr>
          <a:xfrm>
            <a:off x="9372549" y="50194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1" name="Right Triangle 490"/>
          <p:cNvSpPr/>
          <p:nvPr/>
        </p:nvSpPr>
        <p:spPr>
          <a:xfrm rot="16200000">
            <a:off x="9372549" y="50194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3" name="Rectangle 492"/>
          <p:cNvSpPr/>
          <p:nvPr/>
        </p:nvSpPr>
        <p:spPr>
          <a:xfrm>
            <a:off x="9372651" y="5171769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4" name="Right Triangle 493"/>
          <p:cNvSpPr/>
          <p:nvPr/>
        </p:nvSpPr>
        <p:spPr>
          <a:xfrm rot="16200000">
            <a:off x="9372651" y="5171769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6" name="Rectangle 495"/>
          <p:cNvSpPr/>
          <p:nvPr/>
        </p:nvSpPr>
        <p:spPr>
          <a:xfrm>
            <a:off x="9372701" y="5324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7" name="Right Triangle 496"/>
          <p:cNvSpPr/>
          <p:nvPr/>
        </p:nvSpPr>
        <p:spPr>
          <a:xfrm rot="16200000">
            <a:off x="9372701" y="5324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angle 498"/>
          <p:cNvSpPr/>
          <p:nvPr/>
        </p:nvSpPr>
        <p:spPr>
          <a:xfrm>
            <a:off x="9523987" y="42576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Right Triangle 499"/>
          <p:cNvSpPr/>
          <p:nvPr/>
        </p:nvSpPr>
        <p:spPr>
          <a:xfrm rot="16200000">
            <a:off x="9523987" y="42576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2" name="Rectangle 501"/>
          <p:cNvSpPr/>
          <p:nvPr/>
        </p:nvSpPr>
        <p:spPr>
          <a:xfrm>
            <a:off x="9524037" y="441007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ight Triangle 502"/>
          <p:cNvSpPr/>
          <p:nvPr/>
        </p:nvSpPr>
        <p:spPr>
          <a:xfrm rot="16200000">
            <a:off x="9524037" y="441007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5" name="Rectangle 504"/>
          <p:cNvSpPr/>
          <p:nvPr/>
        </p:nvSpPr>
        <p:spPr>
          <a:xfrm>
            <a:off x="9524139" y="4562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6" name="Right Triangle 505"/>
          <p:cNvSpPr/>
          <p:nvPr/>
        </p:nvSpPr>
        <p:spPr>
          <a:xfrm rot="16200000">
            <a:off x="9524139" y="4562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8" name="Rectangle 507"/>
          <p:cNvSpPr/>
          <p:nvPr/>
        </p:nvSpPr>
        <p:spPr>
          <a:xfrm>
            <a:off x="9524189" y="47147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9" name="Right Triangle 508"/>
          <p:cNvSpPr/>
          <p:nvPr/>
        </p:nvSpPr>
        <p:spPr>
          <a:xfrm rot="16200000">
            <a:off x="9524189" y="47147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Rectangle 510"/>
          <p:cNvSpPr/>
          <p:nvPr/>
        </p:nvSpPr>
        <p:spPr>
          <a:xfrm>
            <a:off x="9524291" y="48670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2" name="Right Triangle 511"/>
          <p:cNvSpPr/>
          <p:nvPr/>
        </p:nvSpPr>
        <p:spPr>
          <a:xfrm rot="16200000">
            <a:off x="9524291" y="48670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4" name="Rectangle 513"/>
          <p:cNvSpPr/>
          <p:nvPr/>
        </p:nvSpPr>
        <p:spPr>
          <a:xfrm>
            <a:off x="9524341" y="5019471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5" name="Right Triangle 514"/>
          <p:cNvSpPr/>
          <p:nvPr/>
        </p:nvSpPr>
        <p:spPr>
          <a:xfrm rot="16200000">
            <a:off x="9524341" y="5019471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7" name="Rectangle 516"/>
          <p:cNvSpPr/>
          <p:nvPr/>
        </p:nvSpPr>
        <p:spPr>
          <a:xfrm>
            <a:off x="9524443" y="5171769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8" name="Right Triangle 517"/>
          <p:cNvSpPr/>
          <p:nvPr/>
        </p:nvSpPr>
        <p:spPr>
          <a:xfrm rot="16200000">
            <a:off x="9524443" y="5171769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0" name="Rectangle 519"/>
          <p:cNvSpPr/>
          <p:nvPr/>
        </p:nvSpPr>
        <p:spPr>
          <a:xfrm>
            <a:off x="9524493" y="532437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ight Triangle 520"/>
          <p:cNvSpPr/>
          <p:nvPr/>
        </p:nvSpPr>
        <p:spPr>
          <a:xfrm rot="16200000">
            <a:off x="9524493" y="532437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3" name="Rectangle 522"/>
          <p:cNvSpPr/>
          <p:nvPr/>
        </p:nvSpPr>
        <p:spPr>
          <a:xfrm>
            <a:off x="5029200" y="6543675"/>
            <a:ext cx="761998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70 – 81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81600" y="6238875"/>
            <a:ext cx="609598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59, 64, 69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181600" y="6086475"/>
            <a:ext cx="609598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58, 63, 68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5181602" y="5934075"/>
            <a:ext cx="609596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57, 62, 67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81600" y="5781675"/>
            <a:ext cx="609598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56, 61, 66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181600" y="5629275"/>
            <a:ext cx="609598" cy="1524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55, 60, 65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1" name="Rectangle 530"/>
          <p:cNvSpPr/>
          <p:nvPr/>
        </p:nvSpPr>
        <p:spPr>
          <a:xfrm rot="16200000">
            <a:off x="5562875" y="5933857"/>
            <a:ext cx="76144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2" name="Rectangle 531"/>
          <p:cNvSpPr/>
          <p:nvPr/>
        </p:nvSpPr>
        <p:spPr>
          <a:xfrm rot="16200000">
            <a:off x="6019944" y="562913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3" name="Rectangle 532"/>
          <p:cNvSpPr/>
          <p:nvPr/>
        </p:nvSpPr>
        <p:spPr>
          <a:xfrm rot="16200000">
            <a:off x="6095970" y="5705446"/>
            <a:ext cx="30485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Rectangle 533"/>
          <p:cNvSpPr/>
          <p:nvPr/>
        </p:nvSpPr>
        <p:spPr>
          <a:xfrm rot="16200000">
            <a:off x="6019669" y="5934089"/>
            <a:ext cx="76225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5" name="Rectangle 534"/>
          <p:cNvSpPr/>
          <p:nvPr/>
        </p:nvSpPr>
        <p:spPr>
          <a:xfrm rot="16200000">
            <a:off x="6172040" y="5934060"/>
            <a:ext cx="76231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6" name="Rectangle 535"/>
          <p:cNvSpPr/>
          <p:nvPr/>
        </p:nvSpPr>
        <p:spPr>
          <a:xfrm rot="16200000">
            <a:off x="6476884" y="5781560"/>
            <a:ext cx="4574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7" name="Rectangle 536"/>
          <p:cNvSpPr/>
          <p:nvPr/>
        </p:nvSpPr>
        <p:spPr>
          <a:xfrm rot="16200000">
            <a:off x="6477032" y="5933752"/>
            <a:ext cx="761933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5867397" y="5629333"/>
            <a:ext cx="1066801" cy="762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9" name="Rectangle 538"/>
          <p:cNvSpPr/>
          <p:nvPr/>
        </p:nvSpPr>
        <p:spPr>
          <a:xfrm>
            <a:off x="7238996" y="5629275"/>
            <a:ext cx="1524001" cy="762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angle 540"/>
          <p:cNvSpPr/>
          <p:nvPr/>
        </p:nvSpPr>
        <p:spPr>
          <a:xfrm rot="16200000">
            <a:off x="4647810" y="5857629"/>
            <a:ext cx="762780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Fine Material Sphere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2" name="Rectangle 541"/>
          <p:cNvSpPr/>
          <p:nvPr/>
        </p:nvSpPr>
        <p:spPr>
          <a:xfrm rot="16200000">
            <a:off x="8762155" y="5933829"/>
            <a:ext cx="76277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3" name="Rectangle 542"/>
          <p:cNvSpPr/>
          <p:nvPr/>
        </p:nvSpPr>
        <p:spPr>
          <a:xfrm rot="16200000">
            <a:off x="8915050" y="5933682"/>
            <a:ext cx="761793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9372195" y="562898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7" name="Right Triangle 546"/>
          <p:cNvSpPr/>
          <p:nvPr/>
        </p:nvSpPr>
        <p:spPr>
          <a:xfrm rot="16200000">
            <a:off x="9372195" y="562898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Rectangle 548"/>
          <p:cNvSpPr/>
          <p:nvPr/>
        </p:nvSpPr>
        <p:spPr>
          <a:xfrm>
            <a:off x="9372245" y="578138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0" name="Right Triangle 549"/>
          <p:cNvSpPr/>
          <p:nvPr/>
        </p:nvSpPr>
        <p:spPr>
          <a:xfrm rot="16200000">
            <a:off x="9372245" y="578138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2" name="Rectangle 551"/>
          <p:cNvSpPr/>
          <p:nvPr/>
        </p:nvSpPr>
        <p:spPr>
          <a:xfrm>
            <a:off x="9372347" y="593368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3" name="Right Triangle 552"/>
          <p:cNvSpPr/>
          <p:nvPr/>
        </p:nvSpPr>
        <p:spPr>
          <a:xfrm rot="16200000">
            <a:off x="9372347" y="593368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angle 554"/>
          <p:cNvSpPr/>
          <p:nvPr/>
        </p:nvSpPr>
        <p:spPr>
          <a:xfrm>
            <a:off x="9372397" y="608608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6" name="Right Triangle 555"/>
          <p:cNvSpPr/>
          <p:nvPr/>
        </p:nvSpPr>
        <p:spPr>
          <a:xfrm rot="16200000">
            <a:off x="9372397" y="608608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0" name="Rectangle 569"/>
          <p:cNvSpPr/>
          <p:nvPr/>
        </p:nvSpPr>
        <p:spPr>
          <a:xfrm>
            <a:off x="9523987" y="562898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1" name="Right Triangle 570"/>
          <p:cNvSpPr/>
          <p:nvPr/>
        </p:nvSpPr>
        <p:spPr>
          <a:xfrm rot="16200000">
            <a:off x="9523987" y="562898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3" name="Rectangle 572"/>
          <p:cNvSpPr/>
          <p:nvPr/>
        </p:nvSpPr>
        <p:spPr>
          <a:xfrm>
            <a:off x="9524037" y="5781385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4" name="Right Triangle 573"/>
          <p:cNvSpPr/>
          <p:nvPr/>
        </p:nvSpPr>
        <p:spPr>
          <a:xfrm rot="16200000">
            <a:off x="9524037" y="5781385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6" name="Rectangle 575"/>
          <p:cNvSpPr/>
          <p:nvPr/>
        </p:nvSpPr>
        <p:spPr>
          <a:xfrm>
            <a:off x="9524139" y="593368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7" name="Right Triangle 576"/>
          <p:cNvSpPr/>
          <p:nvPr/>
        </p:nvSpPr>
        <p:spPr>
          <a:xfrm rot="16200000">
            <a:off x="9524139" y="593368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9" name="Rectangle 578"/>
          <p:cNvSpPr/>
          <p:nvPr/>
        </p:nvSpPr>
        <p:spPr>
          <a:xfrm>
            <a:off x="9524189" y="6086083"/>
            <a:ext cx="152399" cy="1525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0" name="Right Triangle 579"/>
          <p:cNvSpPr/>
          <p:nvPr/>
        </p:nvSpPr>
        <p:spPr>
          <a:xfrm rot="16200000">
            <a:off x="9524189" y="6086083"/>
            <a:ext cx="152399" cy="15250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4" name="Rectangle 593"/>
          <p:cNvSpPr/>
          <p:nvPr/>
        </p:nvSpPr>
        <p:spPr>
          <a:xfrm rot="16200000">
            <a:off x="4799963" y="6467618"/>
            <a:ext cx="458475" cy="3047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Immaterial</a:t>
            </a:r>
            <a:b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Sphere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5" name="Rectangle 594"/>
          <p:cNvSpPr/>
          <p:nvPr/>
        </p:nvSpPr>
        <p:spPr>
          <a:xfrm rot="16200000">
            <a:off x="5867546" y="654382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6" name="Rectangle 595"/>
          <p:cNvSpPr/>
          <p:nvPr/>
        </p:nvSpPr>
        <p:spPr>
          <a:xfrm rot="16200000">
            <a:off x="6324745" y="654353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7" name="Rectangle 596"/>
          <p:cNvSpPr/>
          <p:nvPr/>
        </p:nvSpPr>
        <p:spPr>
          <a:xfrm rot="16200000">
            <a:off x="6781944" y="654324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8" name="Rectangle 597"/>
          <p:cNvSpPr/>
          <p:nvPr/>
        </p:nvSpPr>
        <p:spPr>
          <a:xfrm rot="16200000">
            <a:off x="6477146" y="654295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7238999" y="6543675"/>
            <a:ext cx="1524001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1" name="Rectangle 600"/>
          <p:cNvSpPr/>
          <p:nvPr/>
        </p:nvSpPr>
        <p:spPr>
          <a:xfrm rot="16200000">
            <a:off x="9067345" y="6543675"/>
            <a:ext cx="15239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2" name="Rectangle 601"/>
          <p:cNvSpPr/>
          <p:nvPr/>
        </p:nvSpPr>
        <p:spPr>
          <a:xfrm rot="16200000">
            <a:off x="9219890" y="6544110"/>
            <a:ext cx="15210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endParaRPr lang="en-CA" sz="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7315200" y="191038"/>
            <a:ext cx="1904543" cy="3007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" rIns="0" bIns="0" rtlCol="0" anchor="ctr"/>
          <a:lstStyle/>
          <a:p>
            <a:pPr algn="r">
              <a:lnSpc>
                <a:spcPct val="80000"/>
              </a:lnSpc>
            </a:pP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Compassion, Sympathetic </a:t>
            </a: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joy </a:t>
            </a: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 any of the </a:t>
            </a:r>
            <a:b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three Abstinences can never appear together;</a:t>
            </a:r>
            <a:b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Thought Moment can have one or none of them</a:t>
            </a:r>
            <a:endParaRPr lang="en-CA" sz="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5" name="Elbow Connector 604"/>
          <p:cNvCxnSpPr>
            <a:stCxn id="603" idx="3"/>
            <a:endCxn id="233" idx="3"/>
          </p:cNvCxnSpPr>
          <p:nvPr/>
        </p:nvCxnSpPr>
        <p:spPr>
          <a:xfrm>
            <a:off x="9219743" y="341403"/>
            <a:ext cx="381001" cy="318809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>
            <a:stCxn id="603" idx="3"/>
            <a:endCxn id="232" idx="3"/>
          </p:cNvCxnSpPr>
          <p:nvPr/>
        </p:nvCxnSpPr>
        <p:spPr>
          <a:xfrm>
            <a:off x="9219743" y="341403"/>
            <a:ext cx="228601" cy="318808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1752600" y="191037"/>
            <a:ext cx="2438403" cy="2033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Envy, Selfishness and Remorse can never appear together;</a:t>
            </a:r>
            <a:b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Thought Moment can have one or none of them</a:t>
            </a:r>
            <a:endParaRPr lang="en-CA" sz="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13" name="Elbow Connector 612"/>
          <p:cNvCxnSpPr>
            <a:stCxn id="612" idx="2"/>
            <a:endCxn id="60" idx="3"/>
          </p:cNvCxnSpPr>
          <p:nvPr/>
        </p:nvCxnSpPr>
        <p:spPr>
          <a:xfrm rot="16200000" flipH="1">
            <a:off x="2788010" y="578205"/>
            <a:ext cx="519984" cy="1524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Elbow Connector 616"/>
          <p:cNvCxnSpPr>
            <a:stCxn id="612" idx="2"/>
            <a:endCxn id="58" idx="3"/>
          </p:cNvCxnSpPr>
          <p:nvPr/>
        </p:nvCxnSpPr>
        <p:spPr>
          <a:xfrm rot="5400000">
            <a:off x="2635610" y="578208"/>
            <a:ext cx="519986" cy="1523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612" idx="2"/>
            <a:endCxn id="59" idx="3"/>
          </p:cNvCxnSpPr>
          <p:nvPr/>
        </p:nvCxnSpPr>
        <p:spPr>
          <a:xfrm rot="16200000" flipH="1">
            <a:off x="2711810" y="654405"/>
            <a:ext cx="51998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Rectangle 626"/>
          <p:cNvSpPr/>
          <p:nvPr/>
        </p:nvSpPr>
        <p:spPr>
          <a:xfrm>
            <a:off x="2895501" y="260758"/>
            <a:ext cx="152755" cy="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Elbow Connector 521"/>
          <p:cNvCxnSpPr>
            <a:stCxn id="603" idx="3"/>
            <a:endCxn id="234" idx="3"/>
          </p:cNvCxnSpPr>
          <p:nvPr/>
        </p:nvCxnSpPr>
        <p:spPr>
          <a:xfrm>
            <a:off x="9219743" y="341403"/>
            <a:ext cx="533401" cy="140839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9600" y="1514533"/>
            <a:ext cx="10668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Rectangle 108"/>
          <p:cNvSpPr/>
          <p:nvPr/>
        </p:nvSpPr>
        <p:spPr>
          <a:xfrm>
            <a:off x="609601" y="2886075"/>
            <a:ext cx="1066801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Rectangle 117"/>
          <p:cNvSpPr/>
          <p:nvPr/>
        </p:nvSpPr>
        <p:spPr>
          <a:xfrm>
            <a:off x="609601" y="3343145"/>
            <a:ext cx="1066801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Rectangle 158"/>
          <p:cNvSpPr/>
          <p:nvPr/>
        </p:nvSpPr>
        <p:spPr>
          <a:xfrm>
            <a:off x="609601" y="3800345"/>
            <a:ext cx="1066801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Rectangle 161"/>
          <p:cNvSpPr/>
          <p:nvPr/>
        </p:nvSpPr>
        <p:spPr>
          <a:xfrm>
            <a:off x="609601" y="5019675"/>
            <a:ext cx="1066801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Rectangle 164"/>
          <p:cNvSpPr/>
          <p:nvPr/>
        </p:nvSpPr>
        <p:spPr>
          <a:xfrm>
            <a:off x="609601" y="6391275"/>
            <a:ext cx="1066801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1981202" y="1514475"/>
            <a:ext cx="15240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Rectangle 124"/>
          <p:cNvSpPr/>
          <p:nvPr/>
        </p:nvSpPr>
        <p:spPr>
          <a:xfrm>
            <a:off x="1981202" y="2886075"/>
            <a:ext cx="1524001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4" name="Rectangle 253"/>
          <p:cNvSpPr/>
          <p:nvPr/>
        </p:nvSpPr>
        <p:spPr>
          <a:xfrm>
            <a:off x="7238998" y="1514418"/>
            <a:ext cx="1524001" cy="1219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2" name="Rectangle 301"/>
          <p:cNvSpPr/>
          <p:nvPr/>
        </p:nvSpPr>
        <p:spPr>
          <a:xfrm>
            <a:off x="9067345" y="1514997"/>
            <a:ext cx="762000" cy="1218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2" name="Rectangle 371"/>
          <p:cNvSpPr/>
          <p:nvPr/>
        </p:nvSpPr>
        <p:spPr>
          <a:xfrm>
            <a:off x="9067343" y="2886075"/>
            <a:ext cx="762000" cy="1218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0" name="Rectangle 599"/>
          <p:cNvSpPr/>
          <p:nvPr/>
        </p:nvSpPr>
        <p:spPr>
          <a:xfrm>
            <a:off x="9067344" y="6543675"/>
            <a:ext cx="7620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1" name="Rectangle 390"/>
          <p:cNvSpPr/>
          <p:nvPr/>
        </p:nvSpPr>
        <p:spPr>
          <a:xfrm>
            <a:off x="9067343" y="4257965"/>
            <a:ext cx="762000" cy="1218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angle 539"/>
          <p:cNvSpPr/>
          <p:nvPr/>
        </p:nvSpPr>
        <p:spPr>
          <a:xfrm>
            <a:off x="9067343" y="5629275"/>
            <a:ext cx="762000" cy="762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3" name="Rectangle 592"/>
          <p:cNvSpPr/>
          <p:nvPr/>
        </p:nvSpPr>
        <p:spPr>
          <a:xfrm>
            <a:off x="5867400" y="6543675"/>
            <a:ext cx="1066801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Rectangle 126"/>
          <p:cNvSpPr/>
          <p:nvPr/>
        </p:nvSpPr>
        <p:spPr>
          <a:xfrm>
            <a:off x="1981203" y="3343275"/>
            <a:ext cx="1524001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9060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Handout 4: Mental Factors and Thought Moments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36576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89154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18288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70866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57150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57200" y="1295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4711075" y="287756"/>
            <a:ext cx="1038224" cy="7790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4" name="Rectangle 443"/>
          <p:cNvSpPr/>
          <p:nvPr/>
        </p:nvSpPr>
        <p:spPr>
          <a:xfrm>
            <a:off x="4670594" y="248068"/>
            <a:ext cx="1031082" cy="753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7" name="Rectangle 446"/>
          <p:cNvSpPr/>
          <p:nvPr/>
        </p:nvSpPr>
        <p:spPr>
          <a:xfrm>
            <a:off x="4715839" y="287755"/>
            <a:ext cx="935832" cy="1722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CA" sz="1100" b="1" dirty="0" smtClean="0">
                <a:latin typeface="Arial Narrow" panose="020B0606020202030204" pitchFamily="34" charset="0"/>
              </a:rPr>
              <a:t>Legend</a:t>
            </a:r>
            <a:endParaRPr lang="en-CA" sz="1100" b="1" dirty="0">
              <a:latin typeface="Arial Narrow" panose="020B0606020202030204" pitchFamily="34" charset="0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4787275" y="482242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Ethically-variable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4787726" y="648066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4788177" y="812923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Beautiful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4742959" y="509383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8" name="Oval 407"/>
          <p:cNvSpPr/>
          <p:nvPr/>
        </p:nvSpPr>
        <p:spPr>
          <a:xfrm>
            <a:off x="4742959" y="675554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Oval 410"/>
          <p:cNvSpPr/>
          <p:nvPr/>
        </p:nvSpPr>
        <p:spPr>
          <a:xfrm>
            <a:off x="4742959" y="841725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3" name="Rectangle 452"/>
          <p:cNvSpPr/>
          <p:nvPr/>
        </p:nvSpPr>
        <p:spPr>
          <a:xfrm>
            <a:off x="4711075" y="462276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4711075" y="6281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4711075" y="792957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207</Words>
  <Application>Microsoft Office PowerPoint</Application>
  <PresentationFormat>A4 Paper (210x297 mm)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Johnson Controls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Moult</dc:creator>
  <cp:lastModifiedBy>Rob Moult</cp:lastModifiedBy>
  <cp:revision>78</cp:revision>
  <cp:lastPrinted>2015-06-01T03:11:14Z</cp:lastPrinted>
  <dcterms:created xsi:type="dcterms:W3CDTF">2014-08-19T12:01:58Z</dcterms:created>
  <dcterms:modified xsi:type="dcterms:W3CDTF">2016-01-05T13:50:43Z</dcterms:modified>
</cp:coreProperties>
</file>