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Black"/>
      <p:bold r:id="rId20"/>
      <p:boldItalic r:id="rId21"/>
    </p:embeddedFont>
    <p:embeddedFont>
      <p:font typeface="Roboto"/>
      <p:regular r:id="rId22"/>
      <p:bold r:id="rId23"/>
      <p:italic r:id="rId24"/>
      <p:boldItalic r:id="rId25"/>
    </p:embeddedFont>
    <p:embeddedFont>
      <p:font typeface="Roboto Medium"/>
      <p:regular r:id="rId26"/>
      <p:bold r:id="rId27"/>
      <p:italic r:id="rId28"/>
      <p:boldItalic r:id="rId29"/>
    </p:embeddedFont>
    <p:embeddedFont>
      <p:font typeface="Caveat"/>
      <p:regular r:id="rId30"/>
      <p:bold r:id="rId31"/>
    </p:embeddedFont>
    <p:embeddedFont>
      <p:font typeface="Nunito"/>
      <p:regular r:id="rId32"/>
      <p:bold r:id="rId33"/>
      <p:italic r:id="rId34"/>
      <p:boldItalic r:id="rId35"/>
    </p:embeddedFont>
    <p:embeddedFont>
      <p:font typeface="Oswald SemiBold"/>
      <p:regular r:id="rId36"/>
      <p:bold r:id="rId37"/>
    </p:embeddedFont>
    <p:embeddedFont>
      <p:font typeface="Oswald"/>
      <p:regular r:id="rId38"/>
      <p:bold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00FF00"/>
          </p15:clr>
        </p15:guide>
        <p15:guide id="2" pos="449">
          <p15:clr>
            <a:srgbClr val="00FF00"/>
          </p15:clr>
        </p15:guide>
        <p15:guide id="3" orient="horz" pos="2900">
          <p15:clr>
            <a:srgbClr val="9AA0A6"/>
          </p15:clr>
        </p15:guide>
        <p15:guide id="4" pos="5311">
          <p15:clr>
            <a:srgbClr val="9AA0A6"/>
          </p15:clr>
        </p15:guide>
        <p15:guide id="5" orient="horz" pos="602">
          <p15:clr>
            <a:srgbClr val="00FFFF"/>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 pos="449"/>
        <p:guide pos="2900" orient="horz"/>
        <p:guide pos="5311"/>
        <p:guide pos="60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lack-bold.fntdata"/><Relationship Id="rId22" Type="http://schemas.openxmlformats.org/officeDocument/2006/relationships/font" Target="fonts/Roboto-regular.fntdata"/><Relationship Id="rId21" Type="http://schemas.openxmlformats.org/officeDocument/2006/relationships/font" Target="fonts/RobotoBlack-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edium-regular.fntdata"/><Relationship Id="rId25" Type="http://schemas.openxmlformats.org/officeDocument/2006/relationships/font" Target="fonts/Roboto-boldItalic.fntdata"/><Relationship Id="rId28" Type="http://schemas.openxmlformats.org/officeDocument/2006/relationships/font" Target="fonts/RobotoMedium-italic.fntdata"/><Relationship Id="rId27" Type="http://schemas.openxmlformats.org/officeDocument/2006/relationships/font" Target="fonts/Roboto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veat-bold.fntdata"/><Relationship Id="rId30" Type="http://schemas.openxmlformats.org/officeDocument/2006/relationships/font" Target="fonts/Caveat-regular.fntdata"/><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OswaldSemiBold-bold.fntdata"/><Relationship Id="rId14" Type="http://schemas.openxmlformats.org/officeDocument/2006/relationships/slide" Target="slides/slide9.xml"/><Relationship Id="rId36" Type="http://schemas.openxmlformats.org/officeDocument/2006/relationships/font" Target="fonts/OswaldSemiBold-regular.fntdata"/><Relationship Id="rId17" Type="http://schemas.openxmlformats.org/officeDocument/2006/relationships/slide" Target="slides/slide12.xml"/><Relationship Id="rId39" Type="http://schemas.openxmlformats.org/officeDocument/2006/relationships/font" Target="fonts/Oswald-bold.fntdata"/><Relationship Id="rId16" Type="http://schemas.openxmlformats.org/officeDocument/2006/relationships/slide" Target="slides/slide11.xml"/><Relationship Id="rId38" Type="http://schemas.openxmlformats.org/officeDocument/2006/relationships/font" Target="fonts/Oswa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60a5eb998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60a5eb998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019b6bd4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019b6bd4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0b92cf6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0b92cf6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019b6bd4e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6019b6bd4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96b4090b72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96b4090b72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019b6bd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019b6bd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019b6bd4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019b6bd4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6b4090b7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6b4090b7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6019b6bd4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6019b6bd4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f5384933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f5384933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019b6bd4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019b6bd4e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9d1cfd01f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9d1cfd01f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019b6bd4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019b6bd4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050800" y="1906706"/>
            <a:ext cx="5042400" cy="8304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60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2371800" y="2947594"/>
            <a:ext cx="4400400" cy="2892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Roboto"/>
              <a:buNone/>
              <a:defRPr sz="1600">
                <a:solidFill>
                  <a:schemeClr val="lt1"/>
                </a:solidFill>
                <a:latin typeface="Roboto"/>
                <a:ea typeface="Roboto"/>
                <a:cs typeface="Roboto"/>
                <a:sym typeface="Roboto"/>
              </a:defRPr>
            </a:lvl1pPr>
            <a:lvl2pPr lvl="1" algn="ctr">
              <a:lnSpc>
                <a:spcPct val="100000"/>
              </a:lnSpc>
              <a:spcBef>
                <a:spcPts val="0"/>
              </a:spcBef>
              <a:spcAft>
                <a:spcPts val="0"/>
              </a:spcAft>
              <a:buSzPts val="1600"/>
              <a:buFont typeface="Roboto"/>
              <a:buNone/>
              <a:defRPr sz="1600">
                <a:latin typeface="Roboto"/>
                <a:ea typeface="Roboto"/>
                <a:cs typeface="Roboto"/>
                <a:sym typeface="Roboto"/>
              </a:defRPr>
            </a:lvl2pPr>
            <a:lvl3pPr lvl="2" algn="ctr">
              <a:lnSpc>
                <a:spcPct val="100000"/>
              </a:lnSpc>
              <a:spcBef>
                <a:spcPts val="0"/>
              </a:spcBef>
              <a:spcAft>
                <a:spcPts val="0"/>
              </a:spcAft>
              <a:buSzPts val="1600"/>
              <a:buFont typeface="Roboto"/>
              <a:buNone/>
              <a:defRPr sz="1600">
                <a:latin typeface="Roboto"/>
                <a:ea typeface="Roboto"/>
                <a:cs typeface="Roboto"/>
                <a:sym typeface="Roboto"/>
              </a:defRPr>
            </a:lvl3pPr>
            <a:lvl4pPr lvl="3" algn="ctr">
              <a:lnSpc>
                <a:spcPct val="100000"/>
              </a:lnSpc>
              <a:spcBef>
                <a:spcPts val="0"/>
              </a:spcBef>
              <a:spcAft>
                <a:spcPts val="0"/>
              </a:spcAft>
              <a:buSzPts val="1600"/>
              <a:buFont typeface="Roboto"/>
              <a:buNone/>
              <a:defRPr sz="1600">
                <a:latin typeface="Roboto"/>
                <a:ea typeface="Roboto"/>
                <a:cs typeface="Roboto"/>
                <a:sym typeface="Roboto"/>
              </a:defRPr>
            </a:lvl4pPr>
            <a:lvl5pPr lvl="4" algn="ctr">
              <a:lnSpc>
                <a:spcPct val="100000"/>
              </a:lnSpc>
              <a:spcBef>
                <a:spcPts val="0"/>
              </a:spcBef>
              <a:spcAft>
                <a:spcPts val="0"/>
              </a:spcAft>
              <a:buSzPts val="1600"/>
              <a:buFont typeface="Roboto"/>
              <a:buNone/>
              <a:defRPr sz="1600">
                <a:latin typeface="Roboto"/>
                <a:ea typeface="Roboto"/>
                <a:cs typeface="Roboto"/>
                <a:sym typeface="Roboto"/>
              </a:defRPr>
            </a:lvl5pPr>
            <a:lvl6pPr lvl="5" algn="ctr">
              <a:lnSpc>
                <a:spcPct val="100000"/>
              </a:lnSpc>
              <a:spcBef>
                <a:spcPts val="0"/>
              </a:spcBef>
              <a:spcAft>
                <a:spcPts val="0"/>
              </a:spcAft>
              <a:buSzPts val="1600"/>
              <a:buFont typeface="Roboto"/>
              <a:buNone/>
              <a:defRPr sz="1600">
                <a:latin typeface="Roboto"/>
                <a:ea typeface="Roboto"/>
                <a:cs typeface="Roboto"/>
                <a:sym typeface="Roboto"/>
              </a:defRPr>
            </a:lvl6pPr>
            <a:lvl7pPr lvl="6" algn="ctr">
              <a:lnSpc>
                <a:spcPct val="100000"/>
              </a:lnSpc>
              <a:spcBef>
                <a:spcPts val="0"/>
              </a:spcBef>
              <a:spcAft>
                <a:spcPts val="0"/>
              </a:spcAft>
              <a:buSzPts val="1600"/>
              <a:buFont typeface="Roboto"/>
              <a:buNone/>
              <a:defRPr sz="1600">
                <a:latin typeface="Roboto"/>
                <a:ea typeface="Roboto"/>
                <a:cs typeface="Roboto"/>
                <a:sym typeface="Roboto"/>
              </a:defRPr>
            </a:lvl7pPr>
            <a:lvl8pPr lvl="7" algn="ctr">
              <a:lnSpc>
                <a:spcPct val="100000"/>
              </a:lnSpc>
              <a:spcBef>
                <a:spcPts val="0"/>
              </a:spcBef>
              <a:spcAft>
                <a:spcPts val="0"/>
              </a:spcAft>
              <a:buSzPts val="1600"/>
              <a:buFont typeface="Roboto"/>
              <a:buNone/>
              <a:defRPr sz="1600">
                <a:latin typeface="Roboto"/>
                <a:ea typeface="Roboto"/>
                <a:cs typeface="Roboto"/>
                <a:sym typeface="Roboto"/>
              </a:defRPr>
            </a:lvl8pPr>
            <a:lvl9pPr lvl="8" algn="ctr">
              <a:lnSpc>
                <a:spcPct val="100000"/>
              </a:lnSpc>
              <a:spcBef>
                <a:spcPts val="0"/>
              </a:spcBef>
              <a:spcAft>
                <a:spcPts val="0"/>
              </a:spcAft>
              <a:buSzPts val="1600"/>
              <a:buFont typeface="Roboto"/>
              <a:buNone/>
              <a:defRPr sz="1600">
                <a:latin typeface="Roboto"/>
                <a:ea typeface="Roboto"/>
                <a:cs typeface="Roboto"/>
                <a:sym typeface="Roboto"/>
              </a:defRPr>
            </a:lvl9pPr>
          </a:lstStyle>
          <a:p/>
        </p:txBody>
      </p:sp>
      <p:sp>
        <p:nvSpPr>
          <p:cNvPr id="11" name="Google Shape;11;p2"/>
          <p:cNvSpPr/>
          <p:nvPr/>
        </p:nvSpPr>
        <p:spPr>
          <a:xfrm>
            <a:off x="8270200" y="890292"/>
            <a:ext cx="873800" cy="1219250"/>
          </a:xfrm>
          <a:custGeom>
            <a:rect b="b" l="l" r="r" t="t"/>
            <a:pathLst>
              <a:path extrusionOk="0" h="48770" w="34952">
                <a:moveTo>
                  <a:pt x="34952" y="1"/>
                </a:moveTo>
                <a:lnTo>
                  <a:pt x="1" y="22218"/>
                </a:lnTo>
                <a:lnTo>
                  <a:pt x="34952" y="48770"/>
                </a:lnTo>
                <a:lnTo>
                  <a:pt x="34952" y="1"/>
                </a:lnTo>
                <a:close/>
              </a:path>
            </a:pathLst>
          </a:custGeom>
          <a:gradFill>
            <a:gsLst>
              <a:gs pos="0">
                <a:srgbClr val="DE5926"/>
              </a:gs>
              <a:gs pos="100000">
                <a:srgbClr val="B8481D"/>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797875" y="0"/>
            <a:ext cx="3346125" cy="1601300"/>
          </a:xfrm>
          <a:custGeom>
            <a:rect b="b" l="l" r="r" t="t"/>
            <a:pathLst>
              <a:path extrusionOk="0" h="64052" w="133845">
                <a:moveTo>
                  <a:pt x="1" y="0"/>
                </a:moveTo>
                <a:lnTo>
                  <a:pt x="81824" y="62225"/>
                </a:lnTo>
                <a:cubicBezTo>
                  <a:pt x="83425" y="63438"/>
                  <a:pt x="85313" y="64052"/>
                  <a:pt x="87194" y="64052"/>
                </a:cubicBezTo>
                <a:cubicBezTo>
                  <a:pt x="88814" y="64052"/>
                  <a:pt x="90428" y="63597"/>
                  <a:pt x="91849" y="62677"/>
                </a:cubicBezTo>
                <a:lnTo>
                  <a:pt x="133845" y="36035"/>
                </a:lnTo>
                <a:lnTo>
                  <a:pt x="1338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8536625"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2921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0" y="3023400"/>
            <a:ext cx="876050" cy="1219250"/>
          </a:xfrm>
          <a:custGeom>
            <a:rect b="b" l="l" r="r" t="t"/>
            <a:pathLst>
              <a:path extrusionOk="0" h="48770" w="35042">
                <a:moveTo>
                  <a:pt x="0" y="0"/>
                </a:moveTo>
                <a:lnTo>
                  <a:pt x="0" y="48769"/>
                </a:lnTo>
                <a:lnTo>
                  <a:pt x="35041" y="26552"/>
                </a:lnTo>
                <a:lnTo>
                  <a:pt x="0" y="0"/>
                </a:lnTo>
                <a:close/>
              </a:path>
            </a:pathLst>
          </a:custGeom>
          <a:gradFill>
            <a:gsLst>
              <a:gs pos="0">
                <a:srgbClr val="622D57"/>
              </a:gs>
              <a:gs pos="100000">
                <a:srgbClr val="30062B"/>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0" y="3542200"/>
            <a:ext cx="3346100" cy="1601300"/>
          </a:xfrm>
          <a:custGeom>
            <a:rect b="b" l="l" r="r" t="t"/>
            <a:pathLst>
              <a:path extrusionOk="0" h="64052" w="133844">
                <a:moveTo>
                  <a:pt x="46651" y="0"/>
                </a:moveTo>
                <a:cubicBezTo>
                  <a:pt x="45031" y="0"/>
                  <a:pt x="43417" y="455"/>
                  <a:pt x="41995" y="1375"/>
                </a:cubicBezTo>
                <a:lnTo>
                  <a:pt x="0" y="28017"/>
                </a:lnTo>
                <a:lnTo>
                  <a:pt x="0" y="64052"/>
                </a:lnTo>
                <a:lnTo>
                  <a:pt x="133844" y="64052"/>
                </a:lnTo>
                <a:lnTo>
                  <a:pt x="52020" y="1826"/>
                </a:lnTo>
                <a:cubicBezTo>
                  <a:pt x="50419" y="614"/>
                  <a:pt x="48531" y="0"/>
                  <a:pt x="466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3">
  <p:cSld name="CUSTOM_11">
    <p:spTree>
      <p:nvGrpSpPr>
        <p:cNvPr id="91" name="Shape 91"/>
        <p:cNvGrpSpPr/>
        <p:nvPr/>
      </p:nvGrpSpPr>
      <p:grpSpPr>
        <a:xfrm>
          <a:off x="0" y="0"/>
          <a:ext cx="0" cy="0"/>
          <a:chOff x="0" y="0"/>
          <a:chExt cx="0" cy="0"/>
        </a:xfrm>
      </p:grpSpPr>
      <p:sp>
        <p:nvSpPr>
          <p:cNvPr id="92" name="Google Shape;92;p11"/>
          <p:cNvSpPr txBox="1"/>
          <p:nvPr>
            <p:ph type="title"/>
          </p:nvPr>
        </p:nvSpPr>
        <p:spPr>
          <a:xfrm>
            <a:off x="2671800" y="539500"/>
            <a:ext cx="38004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93" name="Google Shape;93;p11"/>
          <p:cNvSpPr txBox="1"/>
          <p:nvPr>
            <p:ph idx="1" type="subTitle"/>
          </p:nvPr>
        </p:nvSpPr>
        <p:spPr>
          <a:xfrm>
            <a:off x="1101919" y="2677750"/>
            <a:ext cx="1557300" cy="173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lvl1pPr>
            <a:lvl2pPr lvl="1" algn="ctr">
              <a:lnSpc>
                <a:spcPct val="100000"/>
              </a:lnSpc>
              <a:spcBef>
                <a:spcPts val="0"/>
              </a:spcBef>
              <a:spcAft>
                <a:spcPts val="0"/>
              </a:spcAft>
              <a:buSzPts val="1600"/>
              <a:buNone/>
              <a:defRPr b="1"/>
            </a:lvl2pPr>
            <a:lvl3pPr lvl="2" algn="ctr">
              <a:lnSpc>
                <a:spcPct val="100000"/>
              </a:lnSpc>
              <a:spcBef>
                <a:spcPts val="0"/>
              </a:spcBef>
              <a:spcAft>
                <a:spcPts val="0"/>
              </a:spcAft>
              <a:buSzPts val="1600"/>
              <a:buNone/>
              <a:defRPr b="1"/>
            </a:lvl3pPr>
            <a:lvl4pPr lvl="3" algn="ctr">
              <a:lnSpc>
                <a:spcPct val="100000"/>
              </a:lnSpc>
              <a:spcBef>
                <a:spcPts val="0"/>
              </a:spcBef>
              <a:spcAft>
                <a:spcPts val="0"/>
              </a:spcAft>
              <a:buSzPts val="1600"/>
              <a:buNone/>
              <a:defRPr b="1"/>
            </a:lvl4pPr>
            <a:lvl5pPr lvl="4" algn="ctr">
              <a:lnSpc>
                <a:spcPct val="100000"/>
              </a:lnSpc>
              <a:spcBef>
                <a:spcPts val="0"/>
              </a:spcBef>
              <a:spcAft>
                <a:spcPts val="0"/>
              </a:spcAft>
              <a:buSzPts val="1600"/>
              <a:buNone/>
              <a:defRPr b="1"/>
            </a:lvl5pPr>
            <a:lvl6pPr lvl="5" algn="ctr">
              <a:lnSpc>
                <a:spcPct val="100000"/>
              </a:lnSpc>
              <a:spcBef>
                <a:spcPts val="0"/>
              </a:spcBef>
              <a:spcAft>
                <a:spcPts val="0"/>
              </a:spcAft>
              <a:buSzPts val="1600"/>
              <a:buNone/>
              <a:defRPr b="1"/>
            </a:lvl6pPr>
            <a:lvl7pPr lvl="6" algn="ctr">
              <a:lnSpc>
                <a:spcPct val="100000"/>
              </a:lnSpc>
              <a:spcBef>
                <a:spcPts val="0"/>
              </a:spcBef>
              <a:spcAft>
                <a:spcPts val="0"/>
              </a:spcAft>
              <a:buSzPts val="1600"/>
              <a:buNone/>
              <a:defRPr b="1"/>
            </a:lvl7pPr>
            <a:lvl8pPr lvl="7" algn="ctr">
              <a:lnSpc>
                <a:spcPct val="100000"/>
              </a:lnSpc>
              <a:spcBef>
                <a:spcPts val="0"/>
              </a:spcBef>
              <a:spcAft>
                <a:spcPts val="0"/>
              </a:spcAft>
              <a:buSzPts val="1600"/>
              <a:buNone/>
              <a:defRPr b="1"/>
            </a:lvl8pPr>
            <a:lvl9pPr lvl="8" algn="ctr">
              <a:lnSpc>
                <a:spcPct val="100000"/>
              </a:lnSpc>
              <a:spcBef>
                <a:spcPts val="0"/>
              </a:spcBef>
              <a:spcAft>
                <a:spcPts val="0"/>
              </a:spcAft>
              <a:buSzPts val="1600"/>
              <a:buNone/>
              <a:defRPr b="1"/>
            </a:lvl9pPr>
          </a:lstStyle>
          <a:p/>
        </p:txBody>
      </p:sp>
      <p:sp>
        <p:nvSpPr>
          <p:cNvPr id="94" name="Google Shape;94;p11"/>
          <p:cNvSpPr txBox="1"/>
          <p:nvPr>
            <p:ph idx="2" type="subTitle"/>
          </p:nvPr>
        </p:nvSpPr>
        <p:spPr>
          <a:xfrm>
            <a:off x="1101919" y="3134359"/>
            <a:ext cx="1557300" cy="6843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95" name="Google Shape;95;p11"/>
          <p:cNvSpPr txBox="1"/>
          <p:nvPr>
            <p:ph idx="3" type="subTitle"/>
          </p:nvPr>
        </p:nvSpPr>
        <p:spPr>
          <a:xfrm>
            <a:off x="2956919"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96" name="Google Shape;96;p11"/>
          <p:cNvSpPr txBox="1"/>
          <p:nvPr>
            <p:ph idx="4" type="subTitle"/>
          </p:nvPr>
        </p:nvSpPr>
        <p:spPr>
          <a:xfrm>
            <a:off x="2956919"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97" name="Google Shape;97;p11"/>
          <p:cNvSpPr txBox="1"/>
          <p:nvPr>
            <p:ph idx="5" type="subTitle"/>
          </p:nvPr>
        </p:nvSpPr>
        <p:spPr>
          <a:xfrm>
            <a:off x="4811906"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98" name="Google Shape;98;p11"/>
          <p:cNvSpPr txBox="1"/>
          <p:nvPr>
            <p:ph idx="6" type="subTitle"/>
          </p:nvPr>
        </p:nvSpPr>
        <p:spPr>
          <a:xfrm>
            <a:off x="4811906"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99" name="Google Shape;99;p11"/>
          <p:cNvSpPr txBox="1"/>
          <p:nvPr>
            <p:ph idx="7" type="subTitle"/>
          </p:nvPr>
        </p:nvSpPr>
        <p:spPr>
          <a:xfrm>
            <a:off x="6666894" y="2677750"/>
            <a:ext cx="1557300" cy="17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lvl1pPr>
            <a:lvl2pPr lvl="1" rtl="0" algn="ctr">
              <a:lnSpc>
                <a:spcPct val="100000"/>
              </a:lnSpc>
              <a:spcBef>
                <a:spcPts val="0"/>
              </a:spcBef>
              <a:spcAft>
                <a:spcPts val="0"/>
              </a:spcAft>
              <a:buSzPts val="1600"/>
              <a:buNone/>
              <a:defRPr b="1"/>
            </a:lvl2pPr>
            <a:lvl3pPr lvl="2" rtl="0" algn="ctr">
              <a:lnSpc>
                <a:spcPct val="100000"/>
              </a:lnSpc>
              <a:spcBef>
                <a:spcPts val="0"/>
              </a:spcBef>
              <a:spcAft>
                <a:spcPts val="0"/>
              </a:spcAft>
              <a:buSzPts val="1600"/>
              <a:buNone/>
              <a:defRPr b="1"/>
            </a:lvl3pPr>
            <a:lvl4pPr lvl="3" rtl="0" algn="ctr">
              <a:lnSpc>
                <a:spcPct val="100000"/>
              </a:lnSpc>
              <a:spcBef>
                <a:spcPts val="0"/>
              </a:spcBef>
              <a:spcAft>
                <a:spcPts val="0"/>
              </a:spcAft>
              <a:buSzPts val="1600"/>
              <a:buNone/>
              <a:defRPr b="1"/>
            </a:lvl4pPr>
            <a:lvl5pPr lvl="4" rtl="0" algn="ctr">
              <a:lnSpc>
                <a:spcPct val="100000"/>
              </a:lnSpc>
              <a:spcBef>
                <a:spcPts val="0"/>
              </a:spcBef>
              <a:spcAft>
                <a:spcPts val="0"/>
              </a:spcAft>
              <a:buSzPts val="1600"/>
              <a:buNone/>
              <a:defRPr b="1"/>
            </a:lvl5pPr>
            <a:lvl6pPr lvl="5" rtl="0" algn="ctr">
              <a:lnSpc>
                <a:spcPct val="100000"/>
              </a:lnSpc>
              <a:spcBef>
                <a:spcPts val="0"/>
              </a:spcBef>
              <a:spcAft>
                <a:spcPts val="0"/>
              </a:spcAft>
              <a:buSzPts val="1600"/>
              <a:buNone/>
              <a:defRPr b="1"/>
            </a:lvl6pPr>
            <a:lvl7pPr lvl="6" rtl="0" algn="ctr">
              <a:lnSpc>
                <a:spcPct val="100000"/>
              </a:lnSpc>
              <a:spcBef>
                <a:spcPts val="0"/>
              </a:spcBef>
              <a:spcAft>
                <a:spcPts val="0"/>
              </a:spcAft>
              <a:buSzPts val="1600"/>
              <a:buNone/>
              <a:defRPr b="1"/>
            </a:lvl7pPr>
            <a:lvl8pPr lvl="7" rtl="0" algn="ctr">
              <a:lnSpc>
                <a:spcPct val="100000"/>
              </a:lnSpc>
              <a:spcBef>
                <a:spcPts val="0"/>
              </a:spcBef>
              <a:spcAft>
                <a:spcPts val="0"/>
              </a:spcAft>
              <a:buSzPts val="1600"/>
              <a:buNone/>
              <a:defRPr b="1"/>
            </a:lvl8pPr>
            <a:lvl9pPr lvl="8" rtl="0" algn="ctr">
              <a:lnSpc>
                <a:spcPct val="100000"/>
              </a:lnSpc>
              <a:spcBef>
                <a:spcPts val="0"/>
              </a:spcBef>
              <a:spcAft>
                <a:spcPts val="0"/>
              </a:spcAft>
              <a:buSzPts val="1600"/>
              <a:buNone/>
              <a:defRPr b="1"/>
            </a:lvl9pPr>
          </a:lstStyle>
          <a:p/>
        </p:txBody>
      </p:sp>
      <p:sp>
        <p:nvSpPr>
          <p:cNvPr id="100" name="Google Shape;100;p11"/>
          <p:cNvSpPr txBox="1"/>
          <p:nvPr>
            <p:ph idx="8" type="subTitle"/>
          </p:nvPr>
        </p:nvSpPr>
        <p:spPr>
          <a:xfrm>
            <a:off x="6666894" y="3134359"/>
            <a:ext cx="1557300" cy="684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01" name="Google Shape;101;p11"/>
          <p:cNvSpPr/>
          <p:nvPr/>
        </p:nvSpPr>
        <p:spPr>
          <a:xfrm rot="-5400000">
            <a:off x="6520596" y="-21816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
          <p:cNvSpPr/>
          <p:nvPr/>
        </p:nvSpPr>
        <p:spPr>
          <a:xfrm rot="5400000">
            <a:off x="629321" y="281343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1"/>
          <p:cNvSpPr/>
          <p:nvPr/>
        </p:nvSpPr>
        <p:spPr>
          <a:xfrm rot="-5400000">
            <a:off x="5302321" y="-253601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4">
  <p:cSld name="CUSTOM_3">
    <p:spTree>
      <p:nvGrpSpPr>
        <p:cNvPr id="104" name="Shape 104"/>
        <p:cNvGrpSpPr/>
        <p:nvPr/>
      </p:nvGrpSpPr>
      <p:grpSpPr>
        <a:xfrm>
          <a:off x="0" y="0"/>
          <a:ext cx="0" cy="0"/>
          <a:chOff x="0" y="0"/>
          <a:chExt cx="0" cy="0"/>
        </a:xfrm>
      </p:grpSpPr>
      <p:sp>
        <p:nvSpPr>
          <p:cNvPr id="105" name="Google Shape;105;p12"/>
          <p:cNvSpPr txBox="1"/>
          <p:nvPr>
            <p:ph type="title"/>
          </p:nvPr>
        </p:nvSpPr>
        <p:spPr>
          <a:xfrm>
            <a:off x="3383250" y="539500"/>
            <a:ext cx="23775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b="0" sz="3500">
                <a:latin typeface="Oswald SemiBold"/>
                <a:ea typeface="Oswald SemiBold"/>
                <a:cs typeface="Oswald SemiBold"/>
                <a:sym typeface="Oswald SemiBold"/>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106" name="Google Shape;106;p12"/>
          <p:cNvSpPr txBox="1"/>
          <p:nvPr>
            <p:ph idx="1" type="subTitle"/>
          </p:nvPr>
        </p:nvSpPr>
        <p:spPr>
          <a:xfrm>
            <a:off x="659800" y="1316320"/>
            <a:ext cx="1941000" cy="801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107" name="Google Shape;107;p12"/>
          <p:cNvSpPr txBox="1"/>
          <p:nvPr>
            <p:ph idx="2" type="subTitle"/>
          </p:nvPr>
        </p:nvSpPr>
        <p:spPr>
          <a:xfrm>
            <a:off x="4586463" y="1316320"/>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08" name="Google Shape;108;p12"/>
          <p:cNvSpPr txBox="1"/>
          <p:nvPr>
            <p:ph idx="3" type="subTitle"/>
          </p:nvPr>
        </p:nvSpPr>
        <p:spPr>
          <a:xfrm>
            <a:off x="2623138" y="3879199"/>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09" name="Google Shape;109;p12"/>
          <p:cNvSpPr txBox="1"/>
          <p:nvPr>
            <p:ph idx="4" type="subTitle"/>
          </p:nvPr>
        </p:nvSpPr>
        <p:spPr>
          <a:xfrm>
            <a:off x="6549788" y="3879199"/>
            <a:ext cx="19410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10" name="Google Shape;110;p12"/>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2"/>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2"/>
          <p:cNvSpPr/>
          <p:nvPr/>
        </p:nvSpPr>
        <p:spPr>
          <a:xfrm>
            <a:off x="8536631"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2"/>
          <p:cNvSpPr/>
          <p:nvPr/>
        </p:nvSpPr>
        <p:spPr>
          <a:xfrm>
            <a:off x="53045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2"/>
          <p:cNvSpPr txBox="1"/>
          <p:nvPr>
            <p:ph hasCustomPrompt="1" idx="5" type="title"/>
          </p:nvPr>
        </p:nvSpPr>
        <p:spPr>
          <a:xfrm>
            <a:off x="3354083"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5" name="Google Shape;115;p12"/>
          <p:cNvSpPr txBox="1"/>
          <p:nvPr>
            <p:ph hasCustomPrompt="1" idx="6" type="title"/>
          </p:nvPr>
        </p:nvSpPr>
        <p:spPr>
          <a:xfrm>
            <a:off x="5317417"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6" name="Google Shape;116;p12"/>
          <p:cNvSpPr txBox="1"/>
          <p:nvPr>
            <p:ph hasCustomPrompt="1" idx="7" type="title"/>
          </p:nvPr>
        </p:nvSpPr>
        <p:spPr>
          <a:xfrm>
            <a:off x="7280750"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17" name="Google Shape;117;p12"/>
          <p:cNvSpPr txBox="1"/>
          <p:nvPr>
            <p:ph hasCustomPrompt="1" idx="8" type="title"/>
          </p:nvPr>
        </p:nvSpPr>
        <p:spPr>
          <a:xfrm>
            <a:off x="1390750" y="2804200"/>
            <a:ext cx="4791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 name="Shape 118"/>
        <p:cNvGrpSpPr/>
        <p:nvPr/>
      </p:nvGrpSpPr>
      <p:grpSpPr>
        <a:xfrm>
          <a:off x="0" y="0"/>
          <a:ext cx="0" cy="0"/>
          <a:chOff x="0" y="0"/>
          <a:chExt cx="0" cy="0"/>
        </a:xfrm>
      </p:grpSpPr>
      <p:sp>
        <p:nvSpPr>
          <p:cNvPr id="119" name="Google Shape;119;p13"/>
          <p:cNvSpPr/>
          <p:nvPr/>
        </p:nvSpPr>
        <p:spPr>
          <a:xfrm flipH="1" rot="-5400000">
            <a:off x="4404615" y="1519307"/>
            <a:ext cx="3321695" cy="2806150"/>
          </a:xfrm>
          <a:custGeom>
            <a:rect b="b" l="l" r="r" t="t"/>
            <a:pathLst>
              <a:path extrusionOk="0" h="119678" w="141635">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rot="5400000">
            <a:off x="1417690" y="1519307"/>
            <a:ext cx="3321695" cy="2806150"/>
          </a:xfrm>
          <a:custGeom>
            <a:rect b="b" l="l" r="r" t="t"/>
            <a:pathLst>
              <a:path extrusionOk="0" h="119678" w="141635">
                <a:moveTo>
                  <a:pt x="21729" y="0"/>
                </a:moveTo>
                <a:cubicBezTo>
                  <a:pt x="8419" y="0"/>
                  <a:pt x="1" y="14448"/>
                  <a:pt x="6713" y="26052"/>
                </a:cubicBezTo>
                <a:lnTo>
                  <a:pt x="55858" y="111032"/>
                </a:lnTo>
                <a:cubicBezTo>
                  <a:pt x="58930" y="116379"/>
                  <a:pt x="64618" y="119678"/>
                  <a:pt x="70875" y="119678"/>
                </a:cubicBezTo>
                <a:cubicBezTo>
                  <a:pt x="77018" y="119678"/>
                  <a:pt x="82706" y="116379"/>
                  <a:pt x="85777" y="111032"/>
                </a:cubicBezTo>
                <a:lnTo>
                  <a:pt x="134922" y="26052"/>
                </a:lnTo>
                <a:cubicBezTo>
                  <a:pt x="141634" y="14448"/>
                  <a:pt x="133216" y="0"/>
                  <a:pt x="1199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txBox="1"/>
          <p:nvPr>
            <p:ph type="title"/>
          </p:nvPr>
        </p:nvSpPr>
        <p:spPr>
          <a:xfrm>
            <a:off x="2414850" y="539500"/>
            <a:ext cx="43143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122" name="Google Shape;122;p13"/>
          <p:cNvSpPr txBox="1"/>
          <p:nvPr>
            <p:ph idx="1" type="subTitle"/>
          </p:nvPr>
        </p:nvSpPr>
        <p:spPr>
          <a:xfrm>
            <a:off x="2621038" y="2683198"/>
            <a:ext cx="1524600" cy="2181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b="1">
                <a:solidFill>
                  <a:schemeClr val="accent1"/>
                </a:solidFill>
              </a:defRPr>
            </a:lvl1pPr>
            <a:lvl2pPr lvl="1" algn="r">
              <a:spcBef>
                <a:spcPts val="0"/>
              </a:spcBef>
              <a:spcAft>
                <a:spcPts val="0"/>
              </a:spcAft>
              <a:buSzPts val="1600"/>
              <a:buNone/>
              <a:defRPr/>
            </a:lvl2pPr>
            <a:lvl3pPr lvl="2" algn="r">
              <a:spcBef>
                <a:spcPts val="1600"/>
              </a:spcBef>
              <a:spcAft>
                <a:spcPts val="0"/>
              </a:spcAft>
              <a:buSzPts val="1600"/>
              <a:buNone/>
              <a:defRPr/>
            </a:lvl3pPr>
            <a:lvl4pPr lvl="3" algn="r">
              <a:spcBef>
                <a:spcPts val="1600"/>
              </a:spcBef>
              <a:spcAft>
                <a:spcPts val="0"/>
              </a:spcAft>
              <a:buSzPts val="1600"/>
              <a:buNone/>
              <a:defRPr/>
            </a:lvl4pPr>
            <a:lvl5pPr lvl="4" algn="r">
              <a:spcBef>
                <a:spcPts val="1600"/>
              </a:spcBef>
              <a:spcAft>
                <a:spcPts val="0"/>
              </a:spcAft>
              <a:buSzPts val="1600"/>
              <a:buNone/>
              <a:defRPr/>
            </a:lvl5pPr>
            <a:lvl6pPr lvl="5" algn="r">
              <a:spcBef>
                <a:spcPts val="1600"/>
              </a:spcBef>
              <a:spcAft>
                <a:spcPts val="0"/>
              </a:spcAft>
              <a:buSzPts val="1600"/>
              <a:buNone/>
              <a:defRPr/>
            </a:lvl6pPr>
            <a:lvl7pPr lvl="6" algn="r">
              <a:spcBef>
                <a:spcPts val="1600"/>
              </a:spcBef>
              <a:spcAft>
                <a:spcPts val="0"/>
              </a:spcAft>
              <a:buSzPts val="1600"/>
              <a:buNone/>
              <a:defRPr/>
            </a:lvl7pPr>
            <a:lvl8pPr lvl="7" algn="r">
              <a:spcBef>
                <a:spcPts val="1600"/>
              </a:spcBef>
              <a:spcAft>
                <a:spcPts val="0"/>
              </a:spcAft>
              <a:buSzPts val="1600"/>
              <a:buNone/>
              <a:defRPr/>
            </a:lvl8pPr>
            <a:lvl9pPr lvl="8" algn="r">
              <a:spcBef>
                <a:spcPts val="1600"/>
              </a:spcBef>
              <a:spcAft>
                <a:spcPts val="1600"/>
              </a:spcAft>
              <a:buSzPts val="1600"/>
              <a:buNone/>
              <a:defRPr/>
            </a:lvl9pPr>
          </a:lstStyle>
          <a:p/>
        </p:txBody>
      </p:sp>
      <p:sp>
        <p:nvSpPr>
          <p:cNvPr id="123" name="Google Shape;123;p13"/>
          <p:cNvSpPr/>
          <p:nvPr/>
        </p:nvSpPr>
        <p:spPr>
          <a:xfrm flipH="1">
            <a:off x="-1116642" y="9088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rot="-5400000">
            <a:off x="6237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txBox="1"/>
          <p:nvPr>
            <p:ph idx="2" type="subTitle"/>
          </p:nvPr>
        </p:nvSpPr>
        <p:spPr>
          <a:xfrm>
            <a:off x="2621038" y="2983375"/>
            <a:ext cx="1524600" cy="6969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solidFill>
                  <a:schemeClr val="accent1"/>
                </a:solidFill>
              </a:defRPr>
            </a:lvl1pPr>
            <a:lvl2pPr lvl="1" algn="r">
              <a:spcBef>
                <a:spcPts val="0"/>
              </a:spcBef>
              <a:spcAft>
                <a:spcPts val="0"/>
              </a:spcAft>
              <a:buSzPts val="1600"/>
              <a:buNone/>
              <a:defRPr/>
            </a:lvl2pPr>
            <a:lvl3pPr lvl="2" algn="r">
              <a:spcBef>
                <a:spcPts val="1600"/>
              </a:spcBef>
              <a:spcAft>
                <a:spcPts val="0"/>
              </a:spcAft>
              <a:buSzPts val="1600"/>
              <a:buNone/>
              <a:defRPr/>
            </a:lvl3pPr>
            <a:lvl4pPr lvl="3" algn="r">
              <a:spcBef>
                <a:spcPts val="1600"/>
              </a:spcBef>
              <a:spcAft>
                <a:spcPts val="0"/>
              </a:spcAft>
              <a:buSzPts val="1600"/>
              <a:buNone/>
              <a:defRPr/>
            </a:lvl4pPr>
            <a:lvl5pPr lvl="4" algn="r">
              <a:spcBef>
                <a:spcPts val="1600"/>
              </a:spcBef>
              <a:spcAft>
                <a:spcPts val="0"/>
              </a:spcAft>
              <a:buSzPts val="1600"/>
              <a:buNone/>
              <a:defRPr/>
            </a:lvl5pPr>
            <a:lvl6pPr lvl="5" algn="r">
              <a:spcBef>
                <a:spcPts val="1600"/>
              </a:spcBef>
              <a:spcAft>
                <a:spcPts val="0"/>
              </a:spcAft>
              <a:buSzPts val="1600"/>
              <a:buNone/>
              <a:defRPr/>
            </a:lvl6pPr>
            <a:lvl7pPr lvl="6" algn="r">
              <a:spcBef>
                <a:spcPts val="1600"/>
              </a:spcBef>
              <a:spcAft>
                <a:spcPts val="0"/>
              </a:spcAft>
              <a:buSzPts val="1600"/>
              <a:buNone/>
              <a:defRPr/>
            </a:lvl7pPr>
            <a:lvl8pPr lvl="7" algn="r">
              <a:spcBef>
                <a:spcPts val="1600"/>
              </a:spcBef>
              <a:spcAft>
                <a:spcPts val="0"/>
              </a:spcAft>
              <a:buSzPts val="1600"/>
              <a:buNone/>
              <a:defRPr/>
            </a:lvl8pPr>
            <a:lvl9pPr lvl="8" algn="r">
              <a:spcBef>
                <a:spcPts val="1600"/>
              </a:spcBef>
              <a:spcAft>
                <a:spcPts val="1600"/>
              </a:spcAft>
              <a:buSzPts val="1600"/>
              <a:buNone/>
              <a:defRPr/>
            </a:lvl9pPr>
          </a:lstStyle>
          <a:p/>
        </p:txBody>
      </p:sp>
      <p:sp>
        <p:nvSpPr>
          <p:cNvPr id="126" name="Google Shape;126;p13"/>
          <p:cNvSpPr txBox="1"/>
          <p:nvPr>
            <p:ph idx="3" type="subTitle"/>
          </p:nvPr>
        </p:nvSpPr>
        <p:spPr>
          <a:xfrm>
            <a:off x="4998363" y="2683198"/>
            <a:ext cx="1524600" cy="21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27" name="Google Shape;127;p13"/>
          <p:cNvSpPr txBox="1"/>
          <p:nvPr>
            <p:ph idx="4" type="subTitle"/>
          </p:nvPr>
        </p:nvSpPr>
        <p:spPr>
          <a:xfrm>
            <a:off x="4998363" y="2983375"/>
            <a:ext cx="1524600" cy="69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1"/>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8">
    <p:spTree>
      <p:nvGrpSpPr>
        <p:cNvPr id="128" name="Shape 128"/>
        <p:cNvGrpSpPr/>
        <p:nvPr/>
      </p:nvGrpSpPr>
      <p:grpSpPr>
        <a:xfrm>
          <a:off x="0" y="0"/>
          <a:ext cx="0" cy="0"/>
          <a:chOff x="0" y="0"/>
          <a:chExt cx="0" cy="0"/>
        </a:xfrm>
      </p:grpSpPr>
      <p:sp>
        <p:nvSpPr>
          <p:cNvPr id="129" name="Google Shape;129;p14"/>
          <p:cNvSpPr txBox="1"/>
          <p:nvPr>
            <p:ph type="title"/>
          </p:nvPr>
        </p:nvSpPr>
        <p:spPr>
          <a:xfrm>
            <a:off x="2988750" y="539500"/>
            <a:ext cx="31665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Font typeface="Oswald SemiBold"/>
              <a:buNone/>
              <a:defRPr b="0" sz="3500">
                <a:latin typeface="Oswald SemiBold"/>
                <a:ea typeface="Oswald SemiBold"/>
                <a:cs typeface="Oswald SemiBold"/>
                <a:sym typeface="Oswald SemiBold"/>
              </a:defRPr>
            </a:lvl1pPr>
            <a:lvl2pPr lvl="1">
              <a:spcBef>
                <a:spcPts val="0"/>
              </a:spcBef>
              <a:spcAft>
                <a:spcPts val="0"/>
              </a:spcAft>
              <a:buSzPts val="2800"/>
              <a:buFont typeface="Oswald SemiBold"/>
              <a:buNone/>
              <a:defRPr b="0">
                <a:latin typeface="Oswald SemiBold"/>
                <a:ea typeface="Oswald SemiBold"/>
                <a:cs typeface="Oswald SemiBold"/>
                <a:sym typeface="Oswald SemiBold"/>
              </a:defRPr>
            </a:lvl2pPr>
            <a:lvl3pPr lvl="2">
              <a:spcBef>
                <a:spcPts val="0"/>
              </a:spcBef>
              <a:spcAft>
                <a:spcPts val="0"/>
              </a:spcAft>
              <a:buSzPts val="2800"/>
              <a:buFont typeface="Oswald SemiBold"/>
              <a:buNone/>
              <a:defRPr b="0">
                <a:latin typeface="Oswald SemiBold"/>
                <a:ea typeface="Oswald SemiBold"/>
                <a:cs typeface="Oswald SemiBold"/>
                <a:sym typeface="Oswald SemiBold"/>
              </a:defRPr>
            </a:lvl3pPr>
            <a:lvl4pPr lvl="3">
              <a:spcBef>
                <a:spcPts val="0"/>
              </a:spcBef>
              <a:spcAft>
                <a:spcPts val="0"/>
              </a:spcAft>
              <a:buSzPts val="2800"/>
              <a:buFont typeface="Oswald SemiBold"/>
              <a:buNone/>
              <a:defRPr b="0">
                <a:latin typeface="Oswald SemiBold"/>
                <a:ea typeface="Oswald SemiBold"/>
                <a:cs typeface="Oswald SemiBold"/>
                <a:sym typeface="Oswald SemiBold"/>
              </a:defRPr>
            </a:lvl4pPr>
            <a:lvl5pPr lvl="4">
              <a:spcBef>
                <a:spcPts val="0"/>
              </a:spcBef>
              <a:spcAft>
                <a:spcPts val="0"/>
              </a:spcAft>
              <a:buSzPts val="2800"/>
              <a:buFont typeface="Oswald SemiBold"/>
              <a:buNone/>
              <a:defRPr b="0">
                <a:latin typeface="Oswald SemiBold"/>
                <a:ea typeface="Oswald SemiBold"/>
                <a:cs typeface="Oswald SemiBold"/>
                <a:sym typeface="Oswald SemiBold"/>
              </a:defRPr>
            </a:lvl5pPr>
            <a:lvl6pPr lvl="5">
              <a:spcBef>
                <a:spcPts val="0"/>
              </a:spcBef>
              <a:spcAft>
                <a:spcPts val="0"/>
              </a:spcAft>
              <a:buSzPts val="2800"/>
              <a:buFont typeface="Oswald SemiBold"/>
              <a:buNone/>
              <a:defRPr b="0">
                <a:latin typeface="Oswald SemiBold"/>
                <a:ea typeface="Oswald SemiBold"/>
                <a:cs typeface="Oswald SemiBold"/>
                <a:sym typeface="Oswald SemiBold"/>
              </a:defRPr>
            </a:lvl6pPr>
            <a:lvl7pPr lvl="6">
              <a:spcBef>
                <a:spcPts val="0"/>
              </a:spcBef>
              <a:spcAft>
                <a:spcPts val="0"/>
              </a:spcAft>
              <a:buSzPts val="2800"/>
              <a:buFont typeface="Oswald SemiBold"/>
              <a:buNone/>
              <a:defRPr b="0">
                <a:latin typeface="Oswald SemiBold"/>
                <a:ea typeface="Oswald SemiBold"/>
                <a:cs typeface="Oswald SemiBold"/>
                <a:sym typeface="Oswald SemiBold"/>
              </a:defRPr>
            </a:lvl7pPr>
            <a:lvl8pPr lvl="7">
              <a:spcBef>
                <a:spcPts val="0"/>
              </a:spcBef>
              <a:spcAft>
                <a:spcPts val="0"/>
              </a:spcAft>
              <a:buSzPts val="2800"/>
              <a:buFont typeface="Oswald SemiBold"/>
              <a:buNone/>
              <a:defRPr b="0">
                <a:latin typeface="Oswald SemiBold"/>
                <a:ea typeface="Oswald SemiBold"/>
                <a:cs typeface="Oswald SemiBold"/>
                <a:sym typeface="Oswald SemiBold"/>
              </a:defRPr>
            </a:lvl8pPr>
            <a:lvl9pPr lvl="8">
              <a:spcBef>
                <a:spcPts val="0"/>
              </a:spcBef>
              <a:spcAft>
                <a:spcPts val="0"/>
              </a:spcAft>
              <a:buSzPts val="2800"/>
              <a:buFont typeface="Oswald SemiBold"/>
              <a:buNone/>
              <a:defRPr b="0">
                <a:latin typeface="Oswald SemiBold"/>
                <a:ea typeface="Oswald SemiBold"/>
                <a:cs typeface="Oswald SemiBold"/>
                <a:sym typeface="Oswald SemiBold"/>
              </a:defRPr>
            </a:lvl9pPr>
          </a:lstStyle>
          <a:p/>
        </p:txBody>
      </p:sp>
      <p:sp>
        <p:nvSpPr>
          <p:cNvPr id="130" name="Google Shape;130;p14"/>
          <p:cNvSpPr txBox="1"/>
          <p:nvPr>
            <p:ph hasCustomPrompt="1" idx="2" type="title"/>
          </p:nvPr>
        </p:nvSpPr>
        <p:spPr>
          <a:xfrm>
            <a:off x="1646031" y="2213851"/>
            <a:ext cx="879300" cy="58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100">
                <a:solidFill>
                  <a:schemeClr val="accent4"/>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1" name="Google Shape;131;p14"/>
          <p:cNvSpPr txBox="1"/>
          <p:nvPr>
            <p:ph idx="1" type="subTitle"/>
          </p:nvPr>
        </p:nvSpPr>
        <p:spPr>
          <a:xfrm>
            <a:off x="1271275" y="3335951"/>
            <a:ext cx="1608600" cy="738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132" name="Google Shape;132;p14"/>
          <p:cNvSpPr txBox="1"/>
          <p:nvPr>
            <p:ph hasCustomPrompt="1" idx="3" type="title"/>
          </p:nvPr>
        </p:nvSpPr>
        <p:spPr>
          <a:xfrm>
            <a:off x="4136972" y="2213851"/>
            <a:ext cx="879300" cy="58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100">
                <a:solidFill>
                  <a:schemeClr val="accent2"/>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3" name="Google Shape;133;p14"/>
          <p:cNvSpPr txBox="1"/>
          <p:nvPr>
            <p:ph idx="4" type="subTitle"/>
          </p:nvPr>
        </p:nvSpPr>
        <p:spPr>
          <a:xfrm>
            <a:off x="3777213" y="3335951"/>
            <a:ext cx="1608600" cy="7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34" name="Google Shape;134;p14"/>
          <p:cNvSpPr txBox="1"/>
          <p:nvPr>
            <p:ph hasCustomPrompt="1" idx="5" type="title"/>
          </p:nvPr>
        </p:nvSpPr>
        <p:spPr>
          <a:xfrm>
            <a:off x="6628779" y="2213851"/>
            <a:ext cx="879300" cy="58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0" sz="2100">
                <a:solidFill>
                  <a:schemeClr val="accent5"/>
                </a:solidFill>
                <a:latin typeface="Oswald SemiBold"/>
                <a:ea typeface="Oswald SemiBold"/>
                <a:cs typeface="Oswald SemiBold"/>
                <a:sym typeface="Oswald SemiBold"/>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35" name="Google Shape;135;p14"/>
          <p:cNvSpPr txBox="1"/>
          <p:nvPr>
            <p:ph idx="6" type="subTitle"/>
          </p:nvPr>
        </p:nvSpPr>
        <p:spPr>
          <a:xfrm>
            <a:off x="6264125" y="3335951"/>
            <a:ext cx="1608600" cy="73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36" name="Google Shape;136;p14"/>
          <p:cNvSpPr/>
          <p:nvPr/>
        </p:nvSpPr>
        <p:spPr>
          <a:xfrm flipH="1" rot="5400000">
            <a:off x="907046" y="-21054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flipH="1" rot="-5400000">
            <a:off x="6682621" y="280963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8" name="Shape 138"/>
        <p:cNvGrpSpPr/>
        <p:nvPr/>
      </p:nvGrpSpPr>
      <p:grpSpPr>
        <a:xfrm>
          <a:off x="0" y="0"/>
          <a:ext cx="0" cy="0"/>
          <a:chOff x="0" y="0"/>
          <a:chExt cx="0" cy="0"/>
        </a:xfrm>
      </p:grpSpPr>
      <p:sp>
        <p:nvSpPr>
          <p:cNvPr id="139" name="Google Shape;139;p15"/>
          <p:cNvSpPr txBox="1"/>
          <p:nvPr>
            <p:ph type="title"/>
          </p:nvPr>
        </p:nvSpPr>
        <p:spPr>
          <a:xfrm>
            <a:off x="2641200" y="539500"/>
            <a:ext cx="38616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b="0" sz="3500">
                <a:latin typeface="Oswald SemiBold"/>
                <a:ea typeface="Oswald SemiBold"/>
                <a:cs typeface="Oswald SemiBold"/>
                <a:sym typeface="Oswald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0" name="Google Shape;140;p15"/>
          <p:cNvSpPr/>
          <p:nvPr/>
        </p:nvSpPr>
        <p:spPr>
          <a:xfrm rot="-5400000">
            <a:off x="5987499" y="-325970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rot="5400000">
            <a:off x="105352" y="28679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5">
    <p:spTree>
      <p:nvGrpSpPr>
        <p:cNvPr id="142" name="Shape 142"/>
        <p:cNvGrpSpPr/>
        <p:nvPr/>
      </p:nvGrpSpPr>
      <p:grpSpPr>
        <a:xfrm>
          <a:off x="0" y="0"/>
          <a:ext cx="0" cy="0"/>
          <a:chOff x="0" y="0"/>
          <a:chExt cx="0" cy="0"/>
        </a:xfrm>
      </p:grpSpPr>
      <p:sp>
        <p:nvSpPr>
          <p:cNvPr id="143" name="Google Shape;143;p16"/>
          <p:cNvSpPr txBox="1"/>
          <p:nvPr>
            <p:ph type="title"/>
          </p:nvPr>
        </p:nvSpPr>
        <p:spPr>
          <a:xfrm>
            <a:off x="2610450" y="539500"/>
            <a:ext cx="39231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144" name="Google Shape;144;p16"/>
          <p:cNvSpPr txBox="1"/>
          <p:nvPr>
            <p:ph idx="1" type="subTitle"/>
          </p:nvPr>
        </p:nvSpPr>
        <p:spPr>
          <a:xfrm>
            <a:off x="637025" y="3443000"/>
            <a:ext cx="2335800" cy="231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4"/>
                </a:solidFill>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145" name="Google Shape;145;p16"/>
          <p:cNvSpPr txBox="1"/>
          <p:nvPr>
            <p:ph idx="2" type="subTitle"/>
          </p:nvPr>
        </p:nvSpPr>
        <p:spPr>
          <a:xfrm>
            <a:off x="637025" y="3754550"/>
            <a:ext cx="2335800" cy="469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146" name="Google Shape;146;p16"/>
          <p:cNvSpPr txBox="1"/>
          <p:nvPr>
            <p:ph idx="3" type="subTitle"/>
          </p:nvPr>
        </p:nvSpPr>
        <p:spPr>
          <a:xfrm>
            <a:off x="3404100" y="3443000"/>
            <a:ext cx="2335800" cy="2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5"/>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47" name="Google Shape;147;p16"/>
          <p:cNvSpPr txBox="1"/>
          <p:nvPr>
            <p:ph idx="4" type="subTitle"/>
          </p:nvPr>
        </p:nvSpPr>
        <p:spPr>
          <a:xfrm>
            <a:off x="3404100" y="3754550"/>
            <a:ext cx="2335800" cy="46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48" name="Google Shape;148;p16"/>
          <p:cNvSpPr txBox="1"/>
          <p:nvPr>
            <p:ph idx="5" type="subTitle"/>
          </p:nvPr>
        </p:nvSpPr>
        <p:spPr>
          <a:xfrm>
            <a:off x="6171175" y="3443000"/>
            <a:ext cx="2335800" cy="23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49" name="Google Shape;149;p16"/>
          <p:cNvSpPr txBox="1"/>
          <p:nvPr>
            <p:ph idx="6" type="subTitle"/>
          </p:nvPr>
        </p:nvSpPr>
        <p:spPr>
          <a:xfrm>
            <a:off x="6171175" y="3754550"/>
            <a:ext cx="2335800" cy="46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50" name="Google Shape;150;p16"/>
          <p:cNvSpPr/>
          <p:nvPr/>
        </p:nvSpPr>
        <p:spPr>
          <a:xfrm flipH="1" rot="5400000">
            <a:off x="949452" y="-24292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rot="10800000">
            <a:off x="8102871" y="-21599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5">
  <p:cSld name="CUSTOM_13">
    <p:spTree>
      <p:nvGrpSpPr>
        <p:cNvPr id="152" name="Shape 152"/>
        <p:cNvGrpSpPr/>
        <p:nvPr/>
      </p:nvGrpSpPr>
      <p:grpSpPr>
        <a:xfrm>
          <a:off x="0" y="0"/>
          <a:ext cx="0" cy="0"/>
          <a:chOff x="0" y="0"/>
          <a:chExt cx="0" cy="0"/>
        </a:xfrm>
      </p:grpSpPr>
      <p:sp>
        <p:nvSpPr>
          <p:cNvPr id="153" name="Google Shape;153;p17"/>
          <p:cNvSpPr txBox="1"/>
          <p:nvPr>
            <p:ph type="title"/>
          </p:nvPr>
        </p:nvSpPr>
        <p:spPr>
          <a:xfrm>
            <a:off x="2512050" y="539500"/>
            <a:ext cx="41199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154" name="Google Shape;154;p17"/>
          <p:cNvSpPr txBox="1"/>
          <p:nvPr>
            <p:ph idx="1" type="subTitle"/>
          </p:nvPr>
        </p:nvSpPr>
        <p:spPr>
          <a:xfrm>
            <a:off x="996700" y="1906588"/>
            <a:ext cx="2207400" cy="2259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solidFill>
                  <a:schemeClr val="lt2"/>
                </a:solidFill>
                <a:latin typeface="Roboto Black"/>
                <a:ea typeface="Roboto Black"/>
                <a:cs typeface="Roboto Black"/>
                <a:sym typeface="Roboto Black"/>
              </a:defRPr>
            </a:lvl1pPr>
            <a:lvl2pPr lvl="1" algn="r">
              <a:spcBef>
                <a:spcPts val="0"/>
              </a:spcBef>
              <a:spcAft>
                <a:spcPts val="0"/>
              </a:spcAft>
              <a:buSzPts val="1600"/>
              <a:buNone/>
              <a:defRPr/>
            </a:lvl2pPr>
            <a:lvl3pPr lvl="2" algn="r">
              <a:spcBef>
                <a:spcPts val="1600"/>
              </a:spcBef>
              <a:spcAft>
                <a:spcPts val="0"/>
              </a:spcAft>
              <a:buSzPts val="1600"/>
              <a:buNone/>
              <a:defRPr/>
            </a:lvl3pPr>
            <a:lvl4pPr lvl="3" algn="r">
              <a:spcBef>
                <a:spcPts val="1600"/>
              </a:spcBef>
              <a:spcAft>
                <a:spcPts val="0"/>
              </a:spcAft>
              <a:buSzPts val="1600"/>
              <a:buNone/>
              <a:defRPr/>
            </a:lvl4pPr>
            <a:lvl5pPr lvl="4" algn="r">
              <a:spcBef>
                <a:spcPts val="1600"/>
              </a:spcBef>
              <a:spcAft>
                <a:spcPts val="0"/>
              </a:spcAft>
              <a:buSzPts val="1600"/>
              <a:buNone/>
              <a:defRPr/>
            </a:lvl5pPr>
            <a:lvl6pPr lvl="5" algn="r">
              <a:spcBef>
                <a:spcPts val="1600"/>
              </a:spcBef>
              <a:spcAft>
                <a:spcPts val="0"/>
              </a:spcAft>
              <a:buSzPts val="1600"/>
              <a:buNone/>
              <a:defRPr/>
            </a:lvl6pPr>
            <a:lvl7pPr lvl="6" algn="r">
              <a:spcBef>
                <a:spcPts val="1600"/>
              </a:spcBef>
              <a:spcAft>
                <a:spcPts val="0"/>
              </a:spcAft>
              <a:buSzPts val="1600"/>
              <a:buNone/>
              <a:defRPr/>
            </a:lvl7pPr>
            <a:lvl8pPr lvl="7" algn="r">
              <a:spcBef>
                <a:spcPts val="1600"/>
              </a:spcBef>
              <a:spcAft>
                <a:spcPts val="0"/>
              </a:spcAft>
              <a:buSzPts val="1600"/>
              <a:buNone/>
              <a:defRPr/>
            </a:lvl8pPr>
            <a:lvl9pPr lvl="8" algn="r">
              <a:spcBef>
                <a:spcPts val="1600"/>
              </a:spcBef>
              <a:spcAft>
                <a:spcPts val="1600"/>
              </a:spcAft>
              <a:buSzPts val="1600"/>
              <a:buNone/>
              <a:defRPr/>
            </a:lvl9pPr>
          </a:lstStyle>
          <a:p/>
        </p:txBody>
      </p:sp>
      <p:sp>
        <p:nvSpPr>
          <p:cNvPr id="155" name="Google Shape;155;p17"/>
          <p:cNvSpPr txBox="1"/>
          <p:nvPr>
            <p:ph idx="2" type="subTitle"/>
          </p:nvPr>
        </p:nvSpPr>
        <p:spPr>
          <a:xfrm>
            <a:off x="996700" y="2232138"/>
            <a:ext cx="2207400" cy="4833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156" name="Google Shape;156;p17"/>
          <p:cNvSpPr txBox="1"/>
          <p:nvPr>
            <p:ph idx="3" type="subTitle"/>
          </p:nvPr>
        </p:nvSpPr>
        <p:spPr>
          <a:xfrm>
            <a:off x="996700" y="3342450"/>
            <a:ext cx="2207400" cy="225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157" name="Google Shape;157;p17"/>
          <p:cNvSpPr txBox="1"/>
          <p:nvPr>
            <p:ph idx="4" type="subTitle"/>
          </p:nvPr>
        </p:nvSpPr>
        <p:spPr>
          <a:xfrm>
            <a:off x="996700" y="3668000"/>
            <a:ext cx="2207400" cy="483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58" name="Google Shape;158;p17"/>
          <p:cNvSpPr txBox="1"/>
          <p:nvPr>
            <p:ph idx="5" type="subTitle"/>
          </p:nvPr>
        </p:nvSpPr>
        <p:spPr>
          <a:xfrm>
            <a:off x="5939900" y="1906588"/>
            <a:ext cx="2207400" cy="2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159" name="Google Shape;159;p17"/>
          <p:cNvSpPr txBox="1"/>
          <p:nvPr>
            <p:ph idx="6" type="subTitle"/>
          </p:nvPr>
        </p:nvSpPr>
        <p:spPr>
          <a:xfrm>
            <a:off x="5939900" y="2232138"/>
            <a:ext cx="2207400" cy="48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60" name="Google Shape;160;p17"/>
          <p:cNvSpPr txBox="1"/>
          <p:nvPr>
            <p:ph idx="7" type="subTitle"/>
          </p:nvPr>
        </p:nvSpPr>
        <p:spPr>
          <a:xfrm>
            <a:off x="5939900" y="3342450"/>
            <a:ext cx="2207400" cy="225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5"/>
                </a:solidFill>
                <a:latin typeface="Roboto Black"/>
                <a:ea typeface="Roboto Black"/>
                <a:cs typeface="Roboto Black"/>
                <a:sym typeface="Roboto Black"/>
              </a:defRPr>
            </a:lvl1pPr>
            <a:lvl2pPr lvl="1" rtl="0" algn="r">
              <a:spcBef>
                <a:spcPts val="0"/>
              </a:spcBef>
              <a:spcAft>
                <a:spcPts val="0"/>
              </a:spcAft>
              <a:buSzPts val="1600"/>
              <a:buNone/>
              <a:defRPr/>
            </a:lvl2pPr>
            <a:lvl3pPr lvl="2" rtl="0" algn="r">
              <a:spcBef>
                <a:spcPts val="1600"/>
              </a:spcBef>
              <a:spcAft>
                <a:spcPts val="0"/>
              </a:spcAft>
              <a:buSzPts val="1600"/>
              <a:buNone/>
              <a:defRPr/>
            </a:lvl3pPr>
            <a:lvl4pPr lvl="3" rtl="0" algn="r">
              <a:spcBef>
                <a:spcPts val="1600"/>
              </a:spcBef>
              <a:spcAft>
                <a:spcPts val="0"/>
              </a:spcAft>
              <a:buSzPts val="1600"/>
              <a:buNone/>
              <a:defRPr/>
            </a:lvl4pPr>
            <a:lvl5pPr lvl="4" rtl="0" algn="r">
              <a:spcBef>
                <a:spcPts val="1600"/>
              </a:spcBef>
              <a:spcAft>
                <a:spcPts val="0"/>
              </a:spcAft>
              <a:buSzPts val="1600"/>
              <a:buNone/>
              <a:defRPr/>
            </a:lvl5pPr>
            <a:lvl6pPr lvl="5" rtl="0" algn="r">
              <a:spcBef>
                <a:spcPts val="1600"/>
              </a:spcBef>
              <a:spcAft>
                <a:spcPts val="0"/>
              </a:spcAft>
              <a:buSzPts val="1600"/>
              <a:buNone/>
              <a:defRPr/>
            </a:lvl6pPr>
            <a:lvl7pPr lvl="6" rtl="0" algn="r">
              <a:spcBef>
                <a:spcPts val="1600"/>
              </a:spcBef>
              <a:spcAft>
                <a:spcPts val="0"/>
              </a:spcAft>
              <a:buSzPts val="1600"/>
              <a:buNone/>
              <a:defRPr/>
            </a:lvl7pPr>
            <a:lvl8pPr lvl="7" rtl="0" algn="r">
              <a:spcBef>
                <a:spcPts val="1600"/>
              </a:spcBef>
              <a:spcAft>
                <a:spcPts val="0"/>
              </a:spcAft>
              <a:buSzPts val="1600"/>
              <a:buNone/>
              <a:defRPr/>
            </a:lvl8pPr>
            <a:lvl9pPr lvl="8" rtl="0" algn="r">
              <a:spcBef>
                <a:spcPts val="1600"/>
              </a:spcBef>
              <a:spcAft>
                <a:spcPts val="1600"/>
              </a:spcAft>
              <a:buSzPts val="1600"/>
              <a:buNone/>
              <a:defRPr/>
            </a:lvl9pPr>
          </a:lstStyle>
          <a:p/>
        </p:txBody>
      </p:sp>
      <p:sp>
        <p:nvSpPr>
          <p:cNvPr id="161" name="Google Shape;161;p17"/>
          <p:cNvSpPr txBox="1"/>
          <p:nvPr>
            <p:ph idx="8" type="subTitle"/>
          </p:nvPr>
        </p:nvSpPr>
        <p:spPr>
          <a:xfrm>
            <a:off x="5939900" y="3668000"/>
            <a:ext cx="2207400" cy="48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62" name="Google Shape;162;p17"/>
          <p:cNvSpPr/>
          <p:nvPr/>
        </p:nvSpPr>
        <p:spPr>
          <a:xfrm rot="-5400000">
            <a:off x="56864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p:nvPr/>
        </p:nvSpPr>
        <p:spPr>
          <a:xfrm rot="-5400000">
            <a:off x="68821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4">
    <p:spTree>
      <p:nvGrpSpPr>
        <p:cNvPr id="165" name="Shape 165"/>
        <p:cNvGrpSpPr/>
        <p:nvPr/>
      </p:nvGrpSpPr>
      <p:grpSpPr>
        <a:xfrm>
          <a:off x="0" y="0"/>
          <a:ext cx="0" cy="0"/>
          <a:chOff x="0" y="0"/>
          <a:chExt cx="0" cy="0"/>
        </a:xfrm>
      </p:grpSpPr>
      <p:sp>
        <p:nvSpPr>
          <p:cNvPr id="166" name="Google Shape;166;p18"/>
          <p:cNvSpPr txBox="1"/>
          <p:nvPr>
            <p:ph type="title"/>
          </p:nvPr>
        </p:nvSpPr>
        <p:spPr>
          <a:xfrm>
            <a:off x="3117750" y="539500"/>
            <a:ext cx="29085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167" name="Google Shape;167;p18"/>
          <p:cNvSpPr txBox="1"/>
          <p:nvPr>
            <p:ph idx="1" type="subTitle"/>
          </p:nvPr>
        </p:nvSpPr>
        <p:spPr>
          <a:xfrm>
            <a:off x="637025" y="1914525"/>
            <a:ext cx="2306400" cy="249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b="1">
                <a:solidFill>
                  <a:schemeClr val="accent2"/>
                </a:solidFill>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168" name="Google Shape;168;p18"/>
          <p:cNvSpPr txBox="1"/>
          <p:nvPr>
            <p:ph idx="2" type="subTitle"/>
          </p:nvPr>
        </p:nvSpPr>
        <p:spPr>
          <a:xfrm>
            <a:off x="637025" y="2265424"/>
            <a:ext cx="2306400" cy="513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169" name="Google Shape;169;p18"/>
          <p:cNvSpPr txBox="1"/>
          <p:nvPr>
            <p:ph idx="3" type="subTitle"/>
          </p:nvPr>
        </p:nvSpPr>
        <p:spPr>
          <a:xfrm>
            <a:off x="3418800" y="1914525"/>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70" name="Google Shape;170;p18"/>
          <p:cNvSpPr txBox="1"/>
          <p:nvPr>
            <p:ph idx="4" type="subTitle"/>
          </p:nvPr>
        </p:nvSpPr>
        <p:spPr>
          <a:xfrm>
            <a:off x="3418800" y="2265424"/>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71" name="Google Shape;171;p18"/>
          <p:cNvSpPr txBox="1"/>
          <p:nvPr>
            <p:ph idx="5" type="subTitle"/>
          </p:nvPr>
        </p:nvSpPr>
        <p:spPr>
          <a:xfrm>
            <a:off x="6200575" y="1914525"/>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72" name="Google Shape;172;p18"/>
          <p:cNvSpPr txBox="1"/>
          <p:nvPr>
            <p:ph idx="6" type="subTitle"/>
          </p:nvPr>
        </p:nvSpPr>
        <p:spPr>
          <a:xfrm>
            <a:off x="6200575" y="2265424"/>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73" name="Google Shape;173;p18"/>
          <p:cNvSpPr txBox="1"/>
          <p:nvPr>
            <p:ph idx="7" type="subTitle"/>
          </p:nvPr>
        </p:nvSpPr>
        <p:spPr>
          <a:xfrm>
            <a:off x="637025" y="3740100"/>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74" name="Google Shape;174;p18"/>
          <p:cNvSpPr txBox="1"/>
          <p:nvPr>
            <p:ph idx="8" type="subTitle"/>
          </p:nvPr>
        </p:nvSpPr>
        <p:spPr>
          <a:xfrm>
            <a:off x="637025" y="4090999"/>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75" name="Google Shape;175;p18"/>
          <p:cNvSpPr txBox="1"/>
          <p:nvPr>
            <p:ph idx="9" type="subTitle"/>
          </p:nvPr>
        </p:nvSpPr>
        <p:spPr>
          <a:xfrm>
            <a:off x="3418800" y="3740100"/>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76" name="Google Shape;176;p18"/>
          <p:cNvSpPr txBox="1"/>
          <p:nvPr>
            <p:ph idx="13" type="subTitle"/>
          </p:nvPr>
        </p:nvSpPr>
        <p:spPr>
          <a:xfrm>
            <a:off x="3418800" y="4090999"/>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77" name="Google Shape;177;p18"/>
          <p:cNvSpPr txBox="1"/>
          <p:nvPr>
            <p:ph idx="14" type="subTitle"/>
          </p:nvPr>
        </p:nvSpPr>
        <p:spPr>
          <a:xfrm>
            <a:off x="6200575" y="3740100"/>
            <a:ext cx="2306400" cy="24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78" name="Google Shape;178;p18"/>
          <p:cNvSpPr txBox="1"/>
          <p:nvPr>
            <p:ph idx="15" type="subTitle"/>
          </p:nvPr>
        </p:nvSpPr>
        <p:spPr>
          <a:xfrm>
            <a:off x="6200575" y="4090999"/>
            <a:ext cx="2306400" cy="51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79" name="Google Shape;179;p18"/>
          <p:cNvSpPr/>
          <p:nvPr/>
        </p:nvSpPr>
        <p:spPr>
          <a:xfrm flipH="1" rot="5400000">
            <a:off x="568452" y="-23530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8"/>
          <p:cNvSpPr/>
          <p:nvPr/>
        </p:nvSpPr>
        <p:spPr>
          <a:xfrm>
            <a:off x="8430777" y="-2359889"/>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1">
  <p:cSld name="CUSTOM_12">
    <p:spTree>
      <p:nvGrpSpPr>
        <p:cNvPr id="181" name="Shape 181"/>
        <p:cNvGrpSpPr/>
        <p:nvPr/>
      </p:nvGrpSpPr>
      <p:grpSpPr>
        <a:xfrm>
          <a:off x="0" y="0"/>
          <a:ext cx="0" cy="0"/>
          <a:chOff x="0" y="0"/>
          <a:chExt cx="0" cy="0"/>
        </a:xfrm>
      </p:grpSpPr>
      <p:sp>
        <p:nvSpPr>
          <p:cNvPr id="182" name="Google Shape;182;p19"/>
          <p:cNvSpPr txBox="1"/>
          <p:nvPr>
            <p:ph type="title"/>
          </p:nvPr>
        </p:nvSpPr>
        <p:spPr>
          <a:xfrm>
            <a:off x="2128500" y="539500"/>
            <a:ext cx="48870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183" name="Google Shape;183;p19"/>
          <p:cNvSpPr/>
          <p:nvPr/>
        </p:nvSpPr>
        <p:spPr>
          <a:xfrm flipH="1" rot="5400000">
            <a:off x="1243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flipH="1" rot="5400000">
            <a:off x="47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flipH="1" rot="-5400000">
            <a:off x="6937658" y="31768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2">
  <p:cSld name="CUSTOM_17">
    <p:spTree>
      <p:nvGrpSpPr>
        <p:cNvPr id="186" name="Shape 186"/>
        <p:cNvGrpSpPr/>
        <p:nvPr/>
      </p:nvGrpSpPr>
      <p:grpSpPr>
        <a:xfrm>
          <a:off x="0" y="0"/>
          <a:ext cx="0" cy="0"/>
          <a:chOff x="0" y="0"/>
          <a:chExt cx="0" cy="0"/>
        </a:xfrm>
      </p:grpSpPr>
      <p:sp>
        <p:nvSpPr>
          <p:cNvPr id="187" name="Google Shape;187;p20"/>
          <p:cNvSpPr txBox="1"/>
          <p:nvPr>
            <p:ph type="title"/>
          </p:nvPr>
        </p:nvSpPr>
        <p:spPr>
          <a:xfrm>
            <a:off x="3219150" y="539500"/>
            <a:ext cx="27057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188" name="Google Shape;188;p20"/>
          <p:cNvSpPr txBox="1"/>
          <p:nvPr>
            <p:ph idx="1" type="subTitle"/>
          </p:nvPr>
        </p:nvSpPr>
        <p:spPr>
          <a:xfrm>
            <a:off x="1278525" y="1572838"/>
            <a:ext cx="2976000" cy="234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b="1">
                <a:solidFill>
                  <a:schemeClr val="accent4"/>
                </a:solidFill>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189" name="Google Shape;189;p20"/>
          <p:cNvSpPr txBox="1"/>
          <p:nvPr>
            <p:ph idx="2" type="subTitle"/>
          </p:nvPr>
        </p:nvSpPr>
        <p:spPr>
          <a:xfrm>
            <a:off x="1278525" y="1915563"/>
            <a:ext cx="2976000" cy="1515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4"/>
              </a:buClr>
              <a:buSzPts val="1400"/>
              <a:buChar char="●"/>
              <a:defRPr/>
            </a:lvl1pPr>
            <a:lvl2pPr lvl="1">
              <a:spcBef>
                <a:spcPts val="0"/>
              </a:spcBef>
              <a:spcAft>
                <a:spcPts val="0"/>
              </a:spcAft>
              <a:buSzPts val="1600"/>
              <a:buChar char="○"/>
              <a:defRPr/>
            </a:lvl2pPr>
            <a:lvl3pPr lvl="2">
              <a:spcBef>
                <a:spcPts val="1600"/>
              </a:spcBef>
              <a:spcAft>
                <a:spcPts val="0"/>
              </a:spcAft>
              <a:buSzPts val="1600"/>
              <a:buChar char="■"/>
              <a:defRPr/>
            </a:lvl3pPr>
            <a:lvl4pPr lvl="3">
              <a:spcBef>
                <a:spcPts val="1600"/>
              </a:spcBef>
              <a:spcAft>
                <a:spcPts val="0"/>
              </a:spcAft>
              <a:buSzPts val="1600"/>
              <a:buChar char="●"/>
              <a:defRPr/>
            </a:lvl4pPr>
            <a:lvl5pPr lvl="4">
              <a:spcBef>
                <a:spcPts val="1600"/>
              </a:spcBef>
              <a:spcAft>
                <a:spcPts val="0"/>
              </a:spcAft>
              <a:buSzPts val="1600"/>
              <a:buChar char="○"/>
              <a:defRPr/>
            </a:lvl5pPr>
            <a:lvl6pPr lvl="5">
              <a:spcBef>
                <a:spcPts val="1600"/>
              </a:spcBef>
              <a:spcAft>
                <a:spcPts val="0"/>
              </a:spcAft>
              <a:buSzPts val="1600"/>
              <a:buChar char="■"/>
              <a:defRPr/>
            </a:lvl6pPr>
            <a:lvl7pPr lvl="6">
              <a:spcBef>
                <a:spcPts val="1600"/>
              </a:spcBef>
              <a:spcAft>
                <a:spcPts val="0"/>
              </a:spcAft>
              <a:buSzPts val="1600"/>
              <a:buChar char="●"/>
              <a:defRPr/>
            </a:lvl7pPr>
            <a:lvl8pPr lvl="7">
              <a:spcBef>
                <a:spcPts val="1600"/>
              </a:spcBef>
              <a:spcAft>
                <a:spcPts val="0"/>
              </a:spcAft>
              <a:buSzPts val="1600"/>
              <a:buChar char="○"/>
              <a:defRPr/>
            </a:lvl8pPr>
            <a:lvl9pPr lvl="8">
              <a:spcBef>
                <a:spcPts val="1600"/>
              </a:spcBef>
              <a:spcAft>
                <a:spcPts val="1600"/>
              </a:spcAft>
              <a:buSzPts val="1600"/>
              <a:buChar char="■"/>
              <a:defRPr/>
            </a:lvl9pPr>
          </a:lstStyle>
          <a:p/>
        </p:txBody>
      </p:sp>
      <p:sp>
        <p:nvSpPr>
          <p:cNvPr id="190" name="Google Shape;190;p20"/>
          <p:cNvSpPr txBox="1"/>
          <p:nvPr>
            <p:ph idx="3" type="subTitle"/>
          </p:nvPr>
        </p:nvSpPr>
        <p:spPr>
          <a:xfrm>
            <a:off x="4889475" y="1572838"/>
            <a:ext cx="2976000" cy="23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91" name="Google Shape;191;p20"/>
          <p:cNvSpPr txBox="1"/>
          <p:nvPr>
            <p:ph idx="4" type="subTitle"/>
          </p:nvPr>
        </p:nvSpPr>
        <p:spPr>
          <a:xfrm>
            <a:off x="4889475" y="1915563"/>
            <a:ext cx="29760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sp>
        <p:nvSpPr>
          <p:cNvPr id="192" name="Google Shape;192;p20"/>
          <p:cNvSpPr txBox="1"/>
          <p:nvPr>
            <p:ph idx="5" type="subTitle"/>
          </p:nvPr>
        </p:nvSpPr>
        <p:spPr>
          <a:xfrm>
            <a:off x="4889475" y="2832838"/>
            <a:ext cx="2976000" cy="234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193" name="Google Shape;193;p20"/>
          <p:cNvSpPr txBox="1"/>
          <p:nvPr>
            <p:ph idx="6" type="subTitle"/>
          </p:nvPr>
        </p:nvSpPr>
        <p:spPr>
          <a:xfrm>
            <a:off x="4889475" y="3175563"/>
            <a:ext cx="29760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4"/>
              </a:buClr>
              <a:buSzPts val="1400"/>
              <a:buChar char="●"/>
              <a:defRPr/>
            </a:lvl1pPr>
            <a:lvl2pPr lvl="1" rtl="0">
              <a:spcBef>
                <a:spcPts val="0"/>
              </a:spcBef>
              <a:spcAft>
                <a:spcPts val="0"/>
              </a:spcAft>
              <a:buSzPts val="1600"/>
              <a:buChar char="○"/>
              <a:defRPr/>
            </a:lvl2pPr>
            <a:lvl3pPr lvl="2" rtl="0">
              <a:spcBef>
                <a:spcPts val="1600"/>
              </a:spcBef>
              <a:spcAft>
                <a:spcPts val="0"/>
              </a:spcAft>
              <a:buSzPts val="1600"/>
              <a:buChar char="■"/>
              <a:defRPr/>
            </a:lvl3pPr>
            <a:lvl4pPr lvl="3" rtl="0">
              <a:spcBef>
                <a:spcPts val="1600"/>
              </a:spcBef>
              <a:spcAft>
                <a:spcPts val="0"/>
              </a:spcAft>
              <a:buSzPts val="1600"/>
              <a:buChar char="●"/>
              <a:defRPr/>
            </a:lvl4pPr>
            <a:lvl5pPr lvl="4" rtl="0">
              <a:spcBef>
                <a:spcPts val="1600"/>
              </a:spcBef>
              <a:spcAft>
                <a:spcPts val="0"/>
              </a:spcAft>
              <a:buSzPts val="1600"/>
              <a:buChar char="○"/>
              <a:defRPr/>
            </a:lvl5pPr>
            <a:lvl6pPr lvl="5" rtl="0">
              <a:spcBef>
                <a:spcPts val="1600"/>
              </a:spcBef>
              <a:spcAft>
                <a:spcPts val="0"/>
              </a:spcAft>
              <a:buSzPts val="1600"/>
              <a:buChar char="■"/>
              <a:defRPr/>
            </a:lvl6pPr>
            <a:lvl7pPr lvl="6" rtl="0">
              <a:spcBef>
                <a:spcPts val="1600"/>
              </a:spcBef>
              <a:spcAft>
                <a:spcPts val="0"/>
              </a:spcAft>
              <a:buSzPts val="1600"/>
              <a:buChar char="●"/>
              <a:defRPr/>
            </a:lvl7pPr>
            <a:lvl8pPr lvl="7" rtl="0">
              <a:spcBef>
                <a:spcPts val="1600"/>
              </a:spcBef>
              <a:spcAft>
                <a:spcPts val="0"/>
              </a:spcAft>
              <a:buSzPts val="1600"/>
              <a:buChar char="○"/>
              <a:defRPr/>
            </a:lvl8pPr>
            <a:lvl9pPr lvl="8" rtl="0">
              <a:spcBef>
                <a:spcPts val="1600"/>
              </a:spcBef>
              <a:spcAft>
                <a:spcPts val="1600"/>
              </a:spcAft>
              <a:buSzPts val="1600"/>
              <a:buChar char="■"/>
              <a:defRPr/>
            </a:lvl9pPr>
          </a:lstStyle>
          <a:p/>
        </p:txBody>
      </p:sp>
      <p:sp>
        <p:nvSpPr>
          <p:cNvPr id="194" name="Google Shape;194;p20"/>
          <p:cNvSpPr/>
          <p:nvPr/>
        </p:nvSpPr>
        <p:spPr>
          <a:xfrm rot="-5400000">
            <a:off x="56864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rot="-5400000">
            <a:off x="68821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rot="5400000">
            <a:off x="921983" y="2771603"/>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5">
    <p:spTree>
      <p:nvGrpSpPr>
        <p:cNvPr id="19" name="Shape 19"/>
        <p:cNvGrpSpPr/>
        <p:nvPr/>
      </p:nvGrpSpPr>
      <p:grpSpPr>
        <a:xfrm>
          <a:off x="0" y="0"/>
          <a:ext cx="0" cy="0"/>
          <a:chOff x="0" y="0"/>
          <a:chExt cx="0" cy="0"/>
        </a:xfrm>
      </p:grpSpPr>
      <p:sp>
        <p:nvSpPr>
          <p:cNvPr id="20" name="Google Shape;20;p3"/>
          <p:cNvSpPr txBox="1"/>
          <p:nvPr>
            <p:ph type="title"/>
          </p:nvPr>
        </p:nvSpPr>
        <p:spPr>
          <a:xfrm>
            <a:off x="713275" y="539500"/>
            <a:ext cx="5644800" cy="501600"/>
          </a:xfrm>
          <a:prstGeom prst="rect">
            <a:avLst/>
          </a:prstGeom>
        </p:spPr>
        <p:txBody>
          <a:bodyPr anchorCtr="0" anchor="ctr" bIns="91425" lIns="91425" spcFirstLastPara="1" rIns="91425" wrap="square" tIns="91425">
            <a:noAutofit/>
          </a:bodyPr>
          <a:lstStyle>
            <a:lvl1pPr lvl="0">
              <a:spcBef>
                <a:spcPts val="0"/>
              </a:spcBef>
              <a:spcAft>
                <a:spcPts val="0"/>
              </a:spcAft>
              <a:buSzPts val="2800"/>
              <a:buFont typeface="Roboto"/>
              <a:buNone/>
              <a:defRPr b="0" sz="3500">
                <a:latin typeface="Oswald SemiBold"/>
                <a:ea typeface="Oswald SemiBold"/>
                <a:cs typeface="Oswald SemiBold"/>
                <a:sym typeface="Oswald SemiBold"/>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21" name="Google Shape;21;p3"/>
          <p:cNvSpPr txBox="1"/>
          <p:nvPr>
            <p:ph idx="1" type="body"/>
          </p:nvPr>
        </p:nvSpPr>
        <p:spPr>
          <a:xfrm>
            <a:off x="713250" y="1241900"/>
            <a:ext cx="7717500" cy="3362100"/>
          </a:xfrm>
          <a:prstGeom prst="rect">
            <a:avLst/>
          </a:prstGeom>
        </p:spPr>
        <p:txBody>
          <a:bodyPr anchorCtr="0" anchor="ctr" bIns="91425" lIns="91425" spcFirstLastPara="1" rIns="91425" wrap="square" tIns="91425">
            <a:noAutofit/>
          </a:bodyPr>
          <a:lstStyle>
            <a:lvl1pPr indent="-304800" lvl="0" marL="457200">
              <a:lnSpc>
                <a:spcPct val="100000"/>
              </a:lnSpc>
              <a:spcBef>
                <a:spcPts val="0"/>
              </a:spcBef>
              <a:spcAft>
                <a:spcPts val="0"/>
              </a:spcAft>
              <a:buSzPts val="1200"/>
              <a:buFont typeface="Livvic"/>
              <a:buAutoNum type="arabicPeriod"/>
              <a:defRPr sz="1200"/>
            </a:lvl1pPr>
            <a:lvl2pPr indent="-304800" lvl="1" marL="914400">
              <a:spcBef>
                <a:spcPts val="1600"/>
              </a:spcBef>
              <a:spcAft>
                <a:spcPts val="0"/>
              </a:spcAft>
              <a:buSzPts val="1200"/>
              <a:buFont typeface="Roboto Condensed"/>
              <a:buAutoNum type="alphaLcPeriod"/>
              <a:defRPr sz="1200"/>
            </a:lvl2pPr>
            <a:lvl3pPr indent="-304800" lvl="2" marL="1371600">
              <a:spcBef>
                <a:spcPts val="1600"/>
              </a:spcBef>
              <a:spcAft>
                <a:spcPts val="0"/>
              </a:spcAft>
              <a:buSzPts val="1200"/>
              <a:buFont typeface="Roboto Condensed"/>
              <a:buAutoNum type="romanLcPeriod"/>
              <a:defRPr sz="1200"/>
            </a:lvl3pPr>
            <a:lvl4pPr indent="-304800" lvl="3" marL="1828800">
              <a:spcBef>
                <a:spcPts val="1600"/>
              </a:spcBef>
              <a:spcAft>
                <a:spcPts val="0"/>
              </a:spcAft>
              <a:buSzPts val="1200"/>
              <a:buFont typeface="Roboto Condensed"/>
              <a:buAutoNum type="arabicPeriod"/>
              <a:defRPr sz="1200"/>
            </a:lvl4pPr>
            <a:lvl5pPr indent="-304800" lvl="4" marL="2286000">
              <a:spcBef>
                <a:spcPts val="1600"/>
              </a:spcBef>
              <a:spcAft>
                <a:spcPts val="0"/>
              </a:spcAft>
              <a:buSzPts val="1200"/>
              <a:buFont typeface="Roboto Condensed"/>
              <a:buAutoNum type="alphaLcPeriod"/>
              <a:defRPr sz="1200"/>
            </a:lvl5pPr>
            <a:lvl6pPr indent="-304800" lvl="5" marL="2743200">
              <a:spcBef>
                <a:spcPts val="1600"/>
              </a:spcBef>
              <a:spcAft>
                <a:spcPts val="0"/>
              </a:spcAft>
              <a:buSzPts val="1200"/>
              <a:buFont typeface="Roboto Condensed"/>
              <a:buAutoNum type="romanLcPeriod"/>
              <a:defRPr sz="1200"/>
            </a:lvl6pPr>
            <a:lvl7pPr indent="-304800" lvl="6" marL="3200400">
              <a:spcBef>
                <a:spcPts val="1600"/>
              </a:spcBef>
              <a:spcAft>
                <a:spcPts val="0"/>
              </a:spcAft>
              <a:buSzPts val="1200"/>
              <a:buFont typeface="Roboto Condensed"/>
              <a:buAutoNum type="arabicPeriod"/>
              <a:defRPr sz="1200"/>
            </a:lvl7pPr>
            <a:lvl8pPr indent="-304800" lvl="7" marL="3657600">
              <a:spcBef>
                <a:spcPts val="1600"/>
              </a:spcBef>
              <a:spcAft>
                <a:spcPts val="0"/>
              </a:spcAft>
              <a:buSzPts val="1200"/>
              <a:buFont typeface="Roboto Condensed"/>
              <a:buAutoNum type="alphaLcPeriod"/>
              <a:defRPr sz="1200"/>
            </a:lvl8pPr>
            <a:lvl9pPr indent="-304800" lvl="8" marL="4114800">
              <a:spcBef>
                <a:spcPts val="1600"/>
              </a:spcBef>
              <a:spcAft>
                <a:spcPts val="1600"/>
              </a:spcAft>
              <a:buSzPts val="1200"/>
              <a:buFont typeface="Roboto Condensed"/>
              <a:buAutoNum type="romanLcPeriod"/>
              <a:defRPr sz="1200"/>
            </a:lvl9pPr>
          </a:lstStyle>
          <a:p/>
        </p:txBody>
      </p:sp>
      <p:sp>
        <p:nvSpPr>
          <p:cNvPr id="22" name="Google Shape;22;p3"/>
          <p:cNvSpPr/>
          <p:nvPr/>
        </p:nvSpPr>
        <p:spPr>
          <a:xfrm flipH="1">
            <a:off x="-1793748" y="-19720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rgbClr val="DE59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8430777" y="14501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7" name="Shape 197"/>
        <p:cNvGrpSpPr/>
        <p:nvPr/>
      </p:nvGrpSpPr>
      <p:grpSpPr>
        <a:xfrm>
          <a:off x="0" y="0"/>
          <a:ext cx="0" cy="0"/>
          <a:chOff x="0" y="0"/>
          <a:chExt cx="0" cy="0"/>
        </a:xfrm>
      </p:grpSpPr>
      <p:sp>
        <p:nvSpPr>
          <p:cNvPr id="198" name="Google Shape;198;p21"/>
          <p:cNvSpPr txBox="1"/>
          <p:nvPr>
            <p:ph type="title"/>
          </p:nvPr>
        </p:nvSpPr>
        <p:spPr>
          <a:xfrm>
            <a:off x="2980925" y="539500"/>
            <a:ext cx="3240900" cy="501600"/>
          </a:xfrm>
          <a:prstGeom prst="rect">
            <a:avLst/>
          </a:prstGeom>
        </p:spPr>
        <p:txBody>
          <a:bodyPr anchorCtr="0" anchor="ctr" bIns="91425" lIns="91425" spcFirstLastPara="1" rIns="91425" wrap="square" tIns="91425">
            <a:noAutofit/>
          </a:bodyPr>
          <a:lstStyle>
            <a:lvl1pPr lvl="0">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a:spcBef>
                <a:spcPts val="0"/>
              </a:spcBef>
              <a:spcAft>
                <a:spcPts val="0"/>
              </a:spcAft>
              <a:buSzPts val="4000"/>
              <a:buFont typeface="Oswald SemiBold"/>
              <a:buNone/>
              <a:defRPr b="0" sz="4000">
                <a:latin typeface="Oswald SemiBold"/>
                <a:ea typeface="Oswald SemiBold"/>
                <a:cs typeface="Oswald SemiBold"/>
                <a:sym typeface="Oswald SemiBold"/>
              </a:defRPr>
            </a:lvl2pPr>
            <a:lvl3pPr lvl="2">
              <a:spcBef>
                <a:spcPts val="0"/>
              </a:spcBef>
              <a:spcAft>
                <a:spcPts val="0"/>
              </a:spcAft>
              <a:buSzPts val="4000"/>
              <a:buFont typeface="Oswald SemiBold"/>
              <a:buNone/>
              <a:defRPr b="0" sz="4000">
                <a:latin typeface="Oswald SemiBold"/>
                <a:ea typeface="Oswald SemiBold"/>
                <a:cs typeface="Oswald SemiBold"/>
                <a:sym typeface="Oswald SemiBold"/>
              </a:defRPr>
            </a:lvl3pPr>
            <a:lvl4pPr lvl="3">
              <a:spcBef>
                <a:spcPts val="0"/>
              </a:spcBef>
              <a:spcAft>
                <a:spcPts val="0"/>
              </a:spcAft>
              <a:buSzPts val="4000"/>
              <a:buFont typeface="Oswald SemiBold"/>
              <a:buNone/>
              <a:defRPr b="0" sz="4000">
                <a:latin typeface="Oswald SemiBold"/>
                <a:ea typeface="Oswald SemiBold"/>
                <a:cs typeface="Oswald SemiBold"/>
                <a:sym typeface="Oswald SemiBold"/>
              </a:defRPr>
            </a:lvl4pPr>
            <a:lvl5pPr lvl="4">
              <a:spcBef>
                <a:spcPts val="0"/>
              </a:spcBef>
              <a:spcAft>
                <a:spcPts val="0"/>
              </a:spcAft>
              <a:buSzPts val="4000"/>
              <a:buFont typeface="Oswald SemiBold"/>
              <a:buNone/>
              <a:defRPr b="0" sz="4000">
                <a:latin typeface="Oswald SemiBold"/>
                <a:ea typeface="Oswald SemiBold"/>
                <a:cs typeface="Oswald SemiBold"/>
                <a:sym typeface="Oswald SemiBold"/>
              </a:defRPr>
            </a:lvl5pPr>
            <a:lvl6pPr lvl="5">
              <a:spcBef>
                <a:spcPts val="0"/>
              </a:spcBef>
              <a:spcAft>
                <a:spcPts val="0"/>
              </a:spcAft>
              <a:buSzPts val="4000"/>
              <a:buFont typeface="Oswald SemiBold"/>
              <a:buNone/>
              <a:defRPr b="0" sz="4000">
                <a:latin typeface="Oswald SemiBold"/>
                <a:ea typeface="Oswald SemiBold"/>
                <a:cs typeface="Oswald SemiBold"/>
                <a:sym typeface="Oswald SemiBold"/>
              </a:defRPr>
            </a:lvl6pPr>
            <a:lvl7pPr lvl="6">
              <a:spcBef>
                <a:spcPts val="0"/>
              </a:spcBef>
              <a:spcAft>
                <a:spcPts val="0"/>
              </a:spcAft>
              <a:buSzPts val="4000"/>
              <a:buFont typeface="Oswald SemiBold"/>
              <a:buNone/>
              <a:defRPr b="0" sz="4000">
                <a:latin typeface="Oswald SemiBold"/>
                <a:ea typeface="Oswald SemiBold"/>
                <a:cs typeface="Oswald SemiBold"/>
                <a:sym typeface="Oswald SemiBold"/>
              </a:defRPr>
            </a:lvl7pPr>
            <a:lvl8pPr lvl="7">
              <a:spcBef>
                <a:spcPts val="0"/>
              </a:spcBef>
              <a:spcAft>
                <a:spcPts val="0"/>
              </a:spcAft>
              <a:buSzPts val="4000"/>
              <a:buFont typeface="Oswald SemiBold"/>
              <a:buNone/>
              <a:defRPr b="0" sz="4000">
                <a:latin typeface="Oswald SemiBold"/>
                <a:ea typeface="Oswald SemiBold"/>
                <a:cs typeface="Oswald SemiBold"/>
                <a:sym typeface="Oswald SemiBold"/>
              </a:defRPr>
            </a:lvl8pPr>
            <a:lvl9pPr lvl="8">
              <a:spcBef>
                <a:spcPts val="0"/>
              </a:spcBef>
              <a:spcAft>
                <a:spcPts val="0"/>
              </a:spcAft>
              <a:buSzPts val="4000"/>
              <a:buFont typeface="Oswald SemiBold"/>
              <a:buNone/>
              <a:defRPr b="0" sz="4000">
                <a:latin typeface="Oswald SemiBold"/>
                <a:ea typeface="Oswald SemiBold"/>
                <a:cs typeface="Oswald SemiBold"/>
                <a:sym typeface="Oswald SemiBold"/>
              </a:defRPr>
            </a:lvl9pPr>
          </a:lstStyle>
          <a:p/>
        </p:txBody>
      </p:sp>
      <p:sp>
        <p:nvSpPr>
          <p:cNvPr id="199" name="Google Shape;199;p21"/>
          <p:cNvSpPr txBox="1"/>
          <p:nvPr>
            <p:ph idx="1" type="subTitle"/>
          </p:nvPr>
        </p:nvSpPr>
        <p:spPr>
          <a:xfrm>
            <a:off x="2980925" y="1898238"/>
            <a:ext cx="4009200" cy="5016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4"/>
              </a:buClr>
              <a:buSzPts val="1800"/>
              <a:buNone/>
              <a:defRPr sz="1800">
                <a:solidFill>
                  <a:schemeClr val="accent4"/>
                </a:solidFill>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p:txBody>
      </p:sp>
      <p:sp>
        <p:nvSpPr>
          <p:cNvPr id="200" name="Google Shape;200;p21"/>
          <p:cNvSpPr txBox="1"/>
          <p:nvPr>
            <p:ph idx="2" type="subTitle"/>
          </p:nvPr>
        </p:nvSpPr>
        <p:spPr>
          <a:xfrm>
            <a:off x="2980925" y="2598163"/>
            <a:ext cx="4009200" cy="1561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accent4"/>
              </a:buClr>
              <a:buSzPts val="1400"/>
              <a:buChar char="●"/>
              <a:defRPr/>
            </a:lvl1pPr>
            <a:lvl2pPr lvl="1">
              <a:lnSpc>
                <a:spcPct val="100000"/>
              </a:lnSpc>
              <a:spcBef>
                <a:spcPts val="0"/>
              </a:spcBef>
              <a:spcAft>
                <a:spcPts val="0"/>
              </a:spcAft>
              <a:buSzPts val="1600"/>
              <a:buChar char="○"/>
              <a:defRPr/>
            </a:lvl2pPr>
            <a:lvl3pPr lvl="2">
              <a:lnSpc>
                <a:spcPct val="100000"/>
              </a:lnSpc>
              <a:spcBef>
                <a:spcPts val="0"/>
              </a:spcBef>
              <a:spcAft>
                <a:spcPts val="0"/>
              </a:spcAft>
              <a:buSzPts val="1600"/>
              <a:buChar char="■"/>
              <a:defRPr/>
            </a:lvl3pPr>
            <a:lvl4pPr lvl="3">
              <a:lnSpc>
                <a:spcPct val="100000"/>
              </a:lnSpc>
              <a:spcBef>
                <a:spcPts val="0"/>
              </a:spcBef>
              <a:spcAft>
                <a:spcPts val="0"/>
              </a:spcAft>
              <a:buSzPts val="1600"/>
              <a:buChar char="●"/>
              <a:defRPr/>
            </a:lvl4pPr>
            <a:lvl5pPr lvl="4">
              <a:lnSpc>
                <a:spcPct val="100000"/>
              </a:lnSpc>
              <a:spcBef>
                <a:spcPts val="0"/>
              </a:spcBef>
              <a:spcAft>
                <a:spcPts val="0"/>
              </a:spcAft>
              <a:buSzPts val="1600"/>
              <a:buChar char="○"/>
              <a:defRPr/>
            </a:lvl5pPr>
            <a:lvl6pPr lvl="5">
              <a:lnSpc>
                <a:spcPct val="100000"/>
              </a:lnSpc>
              <a:spcBef>
                <a:spcPts val="0"/>
              </a:spcBef>
              <a:spcAft>
                <a:spcPts val="0"/>
              </a:spcAft>
              <a:buSzPts val="1600"/>
              <a:buChar char="■"/>
              <a:defRPr/>
            </a:lvl6pPr>
            <a:lvl7pPr lvl="6">
              <a:lnSpc>
                <a:spcPct val="100000"/>
              </a:lnSpc>
              <a:spcBef>
                <a:spcPts val="0"/>
              </a:spcBef>
              <a:spcAft>
                <a:spcPts val="0"/>
              </a:spcAft>
              <a:buSzPts val="1600"/>
              <a:buChar char="●"/>
              <a:defRPr/>
            </a:lvl7pPr>
            <a:lvl8pPr lvl="7">
              <a:lnSpc>
                <a:spcPct val="100000"/>
              </a:lnSpc>
              <a:spcBef>
                <a:spcPts val="0"/>
              </a:spcBef>
              <a:spcAft>
                <a:spcPts val="0"/>
              </a:spcAft>
              <a:buSzPts val="1600"/>
              <a:buChar char="○"/>
              <a:defRPr/>
            </a:lvl8pPr>
            <a:lvl9pPr lvl="8">
              <a:lnSpc>
                <a:spcPct val="100000"/>
              </a:lnSpc>
              <a:spcBef>
                <a:spcPts val="0"/>
              </a:spcBef>
              <a:spcAft>
                <a:spcPts val="0"/>
              </a:spcAft>
              <a:buSzPts val="1600"/>
              <a:buChar char="■"/>
              <a:defRPr/>
            </a:lvl9pPr>
          </a:lstStyle>
          <a:p/>
        </p:txBody>
      </p:sp>
      <p:sp>
        <p:nvSpPr>
          <p:cNvPr id="201" name="Google Shape;201;p21"/>
          <p:cNvSpPr/>
          <p:nvPr/>
        </p:nvSpPr>
        <p:spPr>
          <a:xfrm>
            <a:off x="779875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3" name="Shape 203"/>
        <p:cNvGrpSpPr/>
        <p:nvPr/>
      </p:nvGrpSpPr>
      <p:grpSpPr>
        <a:xfrm>
          <a:off x="0" y="0"/>
          <a:ext cx="0" cy="0"/>
          <a:chOff x="0" y="0"/>
          <a:chExt cx="0" cy="0"/>
        </a:xfrm>
      </p:grpSpPr>
      <p:sp>
        <p:nvSpPr>
          <p:cNvPr id="204" name="Google Shape;204;p22"/>
          <p:cNvSpPr txBox="1"/>
          <p:nvPr>
            <p:ph type="title"/>
          </p:nvPr>
        </p:nvSpPr>
        <p:spPr>
          <a:xfrm>
            <a:off x="1129883" y="1793850"/>
            <a:ext cx="3789000" cy="15558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b="0" sz="7500">
                <a:latin typeface="Oswald SemiBold"/>
                <a:ea typeface="Oswald SemiBold"/>
                <a:cs typeface="Oswald SemiBold"/>
                <a:sym typeface="Oswald SemiBold"/>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05" name="Google Shape;20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6" name="Shape 206"/>
        <p:cNvGrpSpPr/>
        <p:nvPr/>
      </p:nvGrpSpPr>
      <p:grpSpPr>
        <a:xfrm>
          <a:off x="0" y="0"/>
          <a:ext cx="0" cy="0"/>
          <a:chOff x="0" y="0"/>
          <a:chExt cx="0" cy="0"/>
        </a:xfrm>
      </p:grpSpPr>
      <p:sp>
        <p:nvSpPr>
          <p:cNvPr id="207" name="Google Shape;207;p23"/>
          <p:cNvSpPr txBox="1"/>
          <p:nvPr>
            <p:ph type="title"/>
          </p:nvPr>
        </p:nvSpPr>
        <p:spPr>
          <a:xfrm>
            <a:off x="1983725" y="1243250"/>
            <a:ext cx="2721300" cy="18759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200"/>
              <a:buNone/>
              <a:defRPr b="0" sz="8500">
                <a:solidFill>
                  <a:schemeClr val="accent2"/>
                </a:solidFill>
                <a:latin typeface="Oswald SemiBold"/>
                <a:ea typeface="Oswald SemiBold"/>
                <a:cs typeface="Oswald SemiBold"/>
                <a:sym typeface="Oswald SemiBold"/>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08" name="Google Shape;208;p23"/>
          <p:cNvSpPr txBox="1"/>
          <p:nvPr>
            <p:ph idx="1" type="subTitle"/>
          </p:nvPr>
        </p:nvSpPr>
        <p:spPr>
          <a:xfrm>
            <a:off x="1983725" y="3423550"/>
            <a:ext cx="2721300" cy="476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209" name="Google Shape;209;p23"/>
          <p:cNvSpPr/>
          <p:nvPr/>
        </p:nvSpPr>
        <p:spPr>
          <a:xfrm>
            <a:off x="5613832"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a:off x="6485336"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a:off x="7353952"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2" name="Shape 212"/>
        <p:cNvGrpSpPr/>
        <p:nvPr/>
      </p:nvGrpSpPr>
      <p:grpSpPr>
        <a:xfrm>
          <a:off x="0" y="0"/>
          <a:ext cx="0" cy="0"/>
          <a:chOff x="0" y="0"/>
          <a:chExt cx="0" cy="0"/>
        </a:xfrm>
      </p:grpSpPr>
      <p:sp>
        <p:nvSpPr>
          <p:cNvPr id="213" name="Google Shape;213;p24"/>
          <p:cNvSpPr/>
          <p:nvPr/>
        </p:nvSpPr>
        <p:spPr>
          <a:xfrm flipH="1" rot="5400000">
            <a:off x="1624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flipH="1" rot="5400000">
            <a:off x="428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flipH="1" rot="-5400000">
            <a:off x="6087633" y="26649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flipH="1" rot="-5400000">
            <a:off x="7283333" y="243997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txBox="1"/>
          <p:nvPr>
            <p:ph idx="1" type="body"/>
          </p:nvPr>
        </p:nvSpPr>
        <p:spPr>
          <a:xfrm>
            <a:off x="4522925" y="497426"/>
            <a:ext cx="3984000" cy="1122300"/>
          </a:xfrm>
          <a:prstGeom prst="rect">
            <a:avLst/>
          </a:prstGeom>
        </p:spPr>
        <p:txBody>
          <a:bodyPr anchorCtr="0" anchor="t" bIns="91425" lIns="91425" spcFirstLastPara="1" rIns="91425" wrap="square" tIns="91425">
            <a:noAutofit/>
          </a:bodyPr>
          <a:lstStyle>
            <a:lvl1pPr indent="-228600" lvl="0" marL="457200" algn="r">
              <a:lnSpc>
                <a:spcPct val="100000"/>
              </a:lnSpc>
              <a:spcBef>
                <a:spcPts val="0"/>
              </a:spcBef>
              <a:spcAft>
                <a:spcPts val="0"/>
              </a:spcAft>
              <a:buSzPts val="1600"/>
              <a:buNone/>
              <a:defRPr sz="3000">
                <a:solidFill>
                  <a:schemeClr val="accent4"/>
                </a:solidFill>
                <a:latin typeface="Oswald SemiBold"/>
                <a:ea typeface="Oswald SemiBold"/>
                <a:cs typeface="Oswald SemiBold"/>
                <a:sym typeface="Oswald SemiBold"/>
              </a:defRPr>
            </a:lvl1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3">
  <p:cSld name="CUSTOM_7">
    <p:spTree>
      <p:nvGrpSpPr>
        <p:cNvPr id="218" name="Shape 218"/>
        <p:cNvGrpSpPr/>
        <p:nvPr/>
      </p:nvGrpSpPr>
      <p:grpSpPr>
        <a:xfrm>
          <a:off x="0" y="0"/>
          <a:ext cx="0" cy="0"/>
          <a:chOff x="0" y="0"/>
          <a:chExt cx="0" cy="0"/>
        </a:xfrm>
      </p:grpSpPr>
      <p:sp>
        <p:nvSpPr>
          <p:cNvPr id="219" name="Google Shape;219;p25"/>
          <p:cNvSpPr txBox="1"/>
          <p:nvPr>
            <p:ph type="title"/>
          </p:nvPr>
        </p:nvSpPr>
        <p:spPr>
          <a:xfrm>
            <a:off x="1289100" y="1763125"/>
            <a:ext cx="2538300" cy="501600"/>
          </a:xfrm>
          <a:prstGeom prst="rect">
            <a:avLst/>
          </a:prstGeom>
        </p:spPr>
        <p:txBody>
          <a:bodyPr anchorCtr="0" anchor="ctr" bIns="91425" lIns="91425" spcFirstLastPara="1" rIns="91425" wrap="square" tIns="91425">
            <a:noAutofit/>
          </a:bodyPr>
          <a:lstStyle>
            <a:lvl1pPr lvl="0" algn="r">
              <a:spcBef>
                <a:spcPts val="0"/>
              </a:spcBef>
              <a:spcAft>
                <a:spcPts val="0"/>
              </a:spcAft>
              <a:buSzPts val="4000"/>
              <a:buFont typeface="Oswald SemiBold"/>
              <a:buNone/>
              <a:defRPr b="0" sz="4000">
                <a:solidFill>
                  <a:schemeClr val="accent2"/>
                </a:solidFill>
                <a:latin typeface="Oswald SemiBold"/>
                <a:ea typeface="Oswald SemiBold"/>
                <a:cs typeface="Oswald SemiBold"/>
                <a:sym typeface="Oswald SemiBold"/>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220" name="Google Shape;220;p25"/>
          <p:cNvSpPr txBox="1"/>
          <p:nvPr>
            <p:ph idx="1" type="subTitle"/>
          </p:nvPr>
        </p:nvSpPr>
        <p:spPr>
          <a:xfrm>
            <a:off x="1288960" y="2426388"/>
            <a:ext cx="2538300" cy="13350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221" name="Google Shape;221;p25"/>
          <p:cNvSpPr/>
          <p:nvPr/>
        </p:nvSpPr>
        <p:spPr>
          <a:xfrm flipH="1" rot="5400000">
            <a:off x="1624333" y="-245564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flipH="1" rot="5400000">
            <a:off x="428633" y="-2230697"/>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flipH="1" rot="-5400000">
            <a:off x="6937658" y="3176828"/>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6">
  <p:cSld name="CUSTOM_16">
    <p:spTree>
      <p:nvGrpSpPr>
        <p:cNvPr id="224" name="Shape 224"/>
        <p:cNvGrpSpPr/>
        <p:nvPr/>
      </p:nvGrpSpPr>
      <p:grpSpPr>
        <a:xfrm>
          <a:off x="0" y="0"/>
          <a:ext cx="0" cy="0"/>
          <a:chOff x="0" y="0"/>
          <a:chExt cx="0" cy="0"/>
        </a:xfrm>
      </p:grpSpPr>
      <p:sp>
        <p:nvSpPr>
          <p:cNvPr id="225" name="Google Shape;225;p26"/>
          <p:cNvSpPr txBox="1"/>
          <p:nvPr>
            <p:ph type="title"/>
          </p:nvPr>
        </p:nvSpPr>
        <p:spPr>
          <a:xfrm>
            <a:off x="3429600" y="539500"/>
            <a:ext cx="22848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Font typeface="Oswald SemiBold"/>
              <a:buNone/>
              <a:defRPr b="0" sz="3500">
                <a:latin typeface="Oswald SemiBold"/>
                <a:ea typeface="Oswald SemiBold"/>
                <a:cs typeface="Oswald SemiBold"/>
                <a:sym typeface="Oswald SemiBold"/>
              </a:defRPr>
            </a:lvl1pPr>
            <a:lvl2pPr lvl="1" algn="ctr">
              <a:spcBef>
                <a:spcPts val="0"/>
              </a:spcBef>
              <a:spcAft>
                <a:spcPts val="0"/>
              </a:spcAft>
              <a:buSzPts val="3500"/>
              <a:buFont typeface="Oswald SemiBold"/>
              <a:buNone/>
              <a:defRPr b="0" sz="3500">
                <a:latin typeface="Oswald SemiBold"/>
                <a:ea typeface="Oswald SemiBold"/>
                <a:cs typeface="Oswald SemiBold"/>
                <a:sym typeface="Oswald SemiBold"/>
              </a:defRPr>
            </a:lvl2pPr>
            <a:lvl3pPr lvl="2" algn="ctr">
              <a:spcBef>
                <a:spcPts val="0"/>
              </a:spcBef>
              <a:spcAft>
                <a:spcPts val="0"/>
              </a:spcAft>
              <a:buSzPts val="3500"/>
              <a:buFont typeface="Oswald SemiBold"/>
              <a:buNone/>
              <a:defRPr b="0" sz="3500">
                <a:latin typeface="Oswald SemiBold"/>
                <a:ea typeface="Oswald SemiBold"/>
                <a:cs typeface="Oswald SemiBold"/>
                <a:sym typeface="Oswald SemiBold"/>
              </a:defRPr>
            </a:lvl3pPr>
            <a:lvl4pPr lvl="3" algn="ctr">
              <a:spcBef>
                <a:spcPts val="0"/>
              </a:spcBef>
              <a:spcAft>
                <a:spcPts val="0"/>
              </a:spcAft>
              <a:buSzPts val="3500"/>
              <a:buFont typeface="Oswald SemiBold"/>
              <a:buNone/>
              <a:defRPr b="0" sz="3500">
                <a:latin typeface="Oswald SemiBold"/>
                <a:ea typeface="Oswald SemiBold"/>
                <a:cs typeface="Oswald SemiBold"/>
                <a:sym typeface="Oswald SemiBold"/>
              </a:defRPr>
            </a:lvl4pPr>
            <a:lvl5pPr lvl="4" algn="ctr">
              <a:spcBef>
                <a:spcPts val="0"/>
              </a:spcBef>
              <a:spcAft>
                <a:spcPts val="0"/>
              </a:spcAft>
              <a:buSzPts val="3500"/>
              <a:buFont typeface="Oswald SemiBold"/>
              <a:buNone/>
              <a:defRPr b="0" sz="3500">
                <a:latin typeface="Oswald SemiBold"/>
                <a:ea typeface="Oswald SemiBold"/>
                <a:cs typeface="Oswald SemiBold"/>
                <a:sym typeface="Oswald SemiBold"/>
              </a:defRPr>
            </a:lvl5pPr>
            <a:lvl6pPr lvl="5" algn="ctr">
              <a:spcBef>
                <a:spcPts val="0"/>
              </a:spcBef>
              <a:spcAft>
                <a:spcPts val="0"/>
              </a:spcAft>
              <a:buSzPts val="3500"/>
              <a:buFont typeface="Oswald SemiBold"/>
              <a:buNone/>
              <a:defRPr b="0" sz="3500">
                <a:latin typeface="Oswald SemiBold"/>
                <a:ea typeface="Oswald SemiBold"/>
                <a:cs typeface="Oswald SemiBold"/>
                <a:sym typeface="Oswald SemiBold"/>
              </a:defRPr>
            </a:lvl6pPr>
            <a:lvl7pPr lvl="6" algn="ctr">
              <a:spcBef>
                <a:spcPts val="0"/>
              </a:spcBef>
              <a:spcAft>
                <a:spcPts val="0"/>
              </a:spcAft>
              <a:buSzPts val="3500"/>
              <a:buFont typeface="Oswald SemiBold"/>
              <a:buNone/>
              <a:defRPr b="0" sz="3500">
                <a:latin typeface="Oswald SemiBold"/>
                <a:ea typeface="Oswald SemiBold"/>
                <a:cs typeface="Oswald SemiBold"/>
                <a:sym typeface="Oswald SemiBold"/>
              </a:defRPr>
            </a:lvl7pPr>
            <a:lvl8pPr lvl="7" algn="ctr">
              <a:spcBef>
                <a:spcPts val="0"/>
              </a:spcBef>
              <a:spcAft>
                <a:spcPts val="0"/>
              </a:spcAft>
              <a:buSzPts val="3500"/>
              <a:buFont typeface="Oswald SemiBold"/>
              <a:buNone/>
              <a:defRPr b="0" sz="3500">
                <a:latin typeface="Oswald SemiBold"/>
                <a:ea typeface="Oswald SemiBold"/>
                <a:cs typeface="Oswald SemiBold"/>
                <a:sym typeface="Oswald SemiBold"/>
              </a:defRPr>
            </a:lvl8pPr>
            <a:lvl9pPr lvl="8" algn="ctr">
              <a:spcBef>
                <a:spcPts val="0"/>
              </a:spcBef>
              <a:spcAft>
                <a:spcPts val="0"/>
              </a:spcAft>
              <a:buSzPts val="3500"/>
              <a:buFont typeface="Oswald SemiBold"/>
              <a:buNone/>
              <a:defRPr b="0" sz="3500">
                <a:latin typeface="Oswald SemiBold"/>
                <a:ea typeface="Oswald SemiBold"/>
                <a:cs typeface="Oswald SemiBold"/>
                <a:sym typeface="Oswald SemiBold"/>
              </a:defRPr>
            </a:lvl9pPr>
          </a:lstStyle>
          <a:p/>
        </p:txBody>
      </p:sp>
      <p:sp>
        <p:nvSpPr>
          <p:cNvPr id="226" name="Google Shape;226;p26"/>
          <p:cNvSpPr txBox="1"/>
          <p:nvPr>
            <p:ph idx="1" type="subTitle"/>
          </p:nvPr>
        </p:nvSpPr>
        <p:spPr>
          <a:xfrm>
            <a:off x="2231855" y="1921851"/>
            <a:ext cx="2073000" cy="2118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b="1">
                <a:solidFill>
                  <a:schemeClr val="accent5"/>
                </a:solidFill>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227" name="Google Shape;227;p26"/>
          <p:cNvSpPr txBox="1"/>
          <p:nvPr>
            <p:ph idx="2" type="subTitle"/>
          </p:nvPr>
        </p:nvSpPr>
        <p:spPr>
          <a:xfrm>
            <a:off x="2231855" y="2214801"/>
            <a:ext cx="2073000" cy="269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228" name="Google Shape;228;p26"/>
          <p:cNvSpPr txBox="1"/>
          <p:nvPr>
            <p:ph idx="3" type="subTitle"/>
          </p:nvPr>
        </p:nvSpPr>
        <p:spPr>
          <a:xfrm>
            <a:off x="5850905" y="192185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4"/>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29" name="Google Shape;229;p26"/>
          <p:cNvSpPr txBox="1"/>
          <p:nvPr>
            <p:ph idx="4" type="subTitle"/>
          </p:nvPr>
        </p:nvSpPr>
        <p:spPr>
          <a:xfrm>
            <a:off x="5850905" y="221480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30" name="Google Shape;230;p26"/>
          <p:cNvSpPr txBox="1"/>
          <p:nvPr>
            <p:ph idx="5" type="subTitle"/>
          </p:nvPr>
        </p:nvSpPr>
        <p:spPr>
          <a:xfrm>
            <a:off x="2231855" y="357400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2"/>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31" name="Google Shape;231;p26"/>
          <p:cNvSpPr txBox="1"/>
          <p:nvPr>
            <p:ph idx="6" type="subTitle"/>
          </p:nvPr>
        </p:nvSpPr>
        <p:spPr>
          <a:xfrm>
            <a:off x="2231855" y="386695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32" name="Google Shape;232;p26"/>
          <p:cNvSpPr txBox="1"/>
          <p:nvPr>
            <p:ph idx="7" type="subTitle"/>
          </p:nvPr>
        </p:nvSpPr>
        <p:spPr>
          <a:xfrm>
            <a:off x="5850905" y="3574001"/>
            <a:ext cx="2073000" cy="211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b="1">
                <a:solidFill>
                  <a:schemeClr val="accent5"/>
                </a:solidFill>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33" name="Google Shape;233;p26"/>
          <p:cNvSpPr txBox="1"/>
          <p:nvPr>
            <p:ph idx="8" type="subTitle"/>
          </p:nvPr>
        </p:nvSpPr>
        <p:spPr>
          <a:xfrm>
            <a:off x="5850905" y="3866951"/>
            <a:ext cx="2073000" cy="269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34" name="Google Shape;234;p26"/>
          <p:cNvSpPr/>
          <p:nvPr/>
        </p:nvSpPr>
        <p:spPr>
          <a:xfrm>
            <a:off x="795115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
          <p:cNvSpPr/>
          <p:nvPr/>
        </p:nvSpPr>
        <p:spPr>
          <a:xfrm flipH="1" rot="5400000">
            <a:off x="720852" y="-2200614"/>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236" name="Shape 236"/>
        <p:cNvGrpSpPr/>
        <p:nvPr/>
      </p:nvGrpSpPr>
      <p:grpSpPr>
        <a:xfrm>
          <a:off x="0" y="0"/>
          <a:ext cx="0" cy="0"/>
          <a:chOff x="0" y="0"/>
          <a:chExt cx="0" cy="0"/>
        </a:xfrm>
      </p:grpSpPr>
      <p:sp>
        <p:nvSpPr>
          <p:cNvPr id="237" name="Google Shape;237;p27"/>
          <p:cNvSpPr txBox="1"/>
          <p:nvPr>
            <p:ph idx="1" type="subTitle"/>
          </p:nvPr>
        </p:nvSpPr>
        <p:spPr>
          <a:xfrm>
            <a:off x="2857500" y="1688238"/>
            <a:ext cx="3429000" cy="124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Nunito"/>
              <a:buNone/>
              <a:defRPr sz="1600">
                <a:solidFill>
                  <a:schemeClr val="accent2"/>
                </a:solidFill>
              </a:defRPr>
            </a:lvl1pPr>
            <a:lvl2pPr lvl="1" rtl="0">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rtl="0">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rtl="0">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38" name="Google Shape;238;p27"/>
          <p:cNvSpPr txBox="1"/>
          <p:nvPr>
            <p:ph type="ctrTitle"/>
          </p:nvPr>
        </p:nvSpPr>
        <p:spPr>
          <a:xfrm>
            <a:off x="2722350" y="539500"/>
            <a:ext cx="3699300" cy="9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3"/>
              </a:buClr>
              <a:buSzPts val="5200"/>
              <a:buNone/>
              <a:defRPr b="0" sz="7500">
                <a:latin typeface="Oswald SemiBold"/>
                <a:ea typeface="Oswald SemiBold"/>
                <a:cs typeface="Oswald SemiBold"/>
                <a:sym typeface="Oswald SemiBold"/>
              </a:defRPr>
            </a:lvl1pPr>
            <a:lvl2pPr lvl="1" rtl="0" algn="ctr">
              <a:lnSpc>
                <a:spcPct val="70000"/>
              </a:lnSpc>
              <a:spcBef>
                <a:spcPts val="0"/>
              </a:spcBef>
              <a:spcAft>
                <a:spcPts val="0"/>
              </a:spcAft>
              <a:buClr>
                <a:schemeClr val="accent3"/>
              </a:buClr>
              <a:buSzPts val="5200"/>
              <a:buNone/>
              <a:defRPr sz="5200">
                <a:solidFill>
                  <a:schemeClr val="accent3"/>
                </a:solidFill>
              </a:defRPr>
            </a:lvl2pPr>
            <a:lvl3pPr lvl="2" rtl="0" algn="ctr">
              <a:lnSpc>
                <a:spcPct val="70000"/>
              </a:lnSpc>
              <a:spcBef>
                <a:spcPts val="0"/>
              </a:spcBef>
              <a:spcAft>
                <a:spcPts val="0"/>
              </a:spcAft>
              <a:buClr>
                <a:schemeClr val="accent3"/>
              </a:buClr>
              <a:buSzPts val="5200"/>
              <a:buNone/>
              <a:defRPr sz="5200">
                <a:solidFill>
                  <a:schemeClr val="accent3"/>
                </a:solidFill>
              </a:defRPr>
            </a:lvl3pPr>
            <a:lvl4pPr lvl="3" rtl="0" algn="ctr">
              <a:lnSpc>
                <a:spcPct val="70000"/>
              </a:lnSpc>
              <a:spcBef>
                <a:spcPts val="0"/>
              </a:spcBef>
              <a:spcAft>
                <a:spcPts val="0"/>
              </a:spcAft>
              <a:buClr>
                <a:schemeClr val="accent3"/>
              </a:buClr>
              <a:buSzPts val="5200"/>
              <a:buNone/>
              <a:defRPr sz="5200">
                <a:solidFill>
                  <a:schemeClr val="accent3"/>
                </a:solidFill>
              </a:defRPr>
            </a:lvl4pPr>
            <a:lvl5pPr lvl="4" rtl="0" algn="ctr">
              <a:lnSpc>
                <a:spcPct val="70000"/>
              </a:lnSpc>
              <a:spcBef>
                <a:spcPts val="0"/>
              </a:spcBef>
              <a:spcAft>
                <a:spcPts val="0"/>
              </a:spcAft>
              <a:buClr>
                <a:schemeClr val="accent3"/>
              </a:buClr>
              <a:buSzPts val="5200"/>
              <a:buNone/>
              <a:defRPr sz="5200">
                <a:solidFill>
                  <a:schemeClr val="accent3"/>
                </a:solidFill>
              </a:defRPr>
            </a:lvl5pPr>
            <a:lvl6pPr lvl="5" rtl="0" algn="ctr">
              <a:lnSpc>
                <a:spcPct val="70000"/>
              </a:lnSpc>
              <a:spcBef>
                <a:spcPts val="0"/>
              </a:spcBef>
              <a:spcAft>
                <a:spcPts val="0"/>
              </a:spcAft>
              <a:buClr>
                <a:schemeClr val="accent3"/>
              </a:buClr>
              <a:buSzPts val="5200"/>
              <a:buNone/>
              <a:defRPr sz="5200">
                <a:solidFill>
                  <a:schemeClr val="accent3"/>
                </a:solidFill>
              </a:defRPr>
            </a:lvl6pPr>
            <a:lvl7pPr lvl="6" rtl="0" algn="ctr">
              <a:lnSpc>
                <a:spcPct val="70000"/>
              </a:lnSpc>
              <a:spcBef>
                <a:spcPts val="0"/>
              </a:spcBef>
              <a:spcAft>
                <a:spcPts val="0"/>
              </a:spcAft>
              <a:buClr>
                <a:schemeClr val="accent3"/>
              </a:buClr>
              <a:buSzPts val="5200"/>
              <a:buNone/>
              <a:defRPr sz="5200">
                <a:solidFill>
                  <a:schemeClr val="accent3"/>
                </a:solidFill>
              </a:defRPr>
            </a:lvl7pPr>
            <a:lvl8pPr lvl="7" rtl="0" algn="ctr">
              <a:lnSpc>
                <a:spcPct val="70000"/>
              </a:lnSpc>
              <a:spcBef>
                <a:spcPts val="0"/>
              </a:spcBef>
              <a:spcAft>
                <a:spcPts val="0"/>
              </a:spcAft>
              <a:buClr>
                <a:schemeClr val="accent3"/>
              </a:buClr>
              <a:buSzPts val="5200"/>
              <a:buNone/>
              <a:defRPr sz="5200">
                <a:solidFill>
                  <a:schemeClr val="accent3"/>
                </a:solidFill>
              </a:defRPr>
            </a:lvl8pPr>
            <a:lvl9pPr lvl="8" rtl="0" algn="ctr">
              <a:lnSpc>
                <a:spcPct val="70000"/>
              </a:lnSpc>
              <a:spcBef>
                <a:spcPts val="0"/>
              </a:spcBef>
              <a:spcAft>
                <a:spcPts val="0"/>
              </a:spcAft>
              <a:buClr>
                <a:schemeClr val="accent3"/>
              </a:buClr>
              <a:buSzPts val="5200"/>
              <a:buNone/>
              <a:defRPr sz="5200">
                <a:solidFill>
                  <a:schemeClr val="accent3"/>
                </a:solidFill>
              </a:defRPr>
            </a:lvl9pPr>
          </a:lstStyle>
          <a:p/>
        </p:txBody>
      </p:sp>
      <p:sp>
        <p:nvSpPr>
          <p:cNvPr id="239" name="Google Shape;239;p27"/>
          <p:cNvSpPr txBox="1"/>
          <p:nvPr/>
        </p:nvSpPr>
        <p:spPr>
          <a:xfrm>
            <a:off x="2875650" y="3751013"/>
            <a:ext cx="3392700" cy="61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solidFill>
                  <a:schemeClr val="accent2"/>
                </a:solidFill>
                <a:latin typeface="Roboto"/>
                <a:ea typeface="Roboto"/>
                <a:cs typeface="Roboto"/>
                <a:sym typeface="Roboto"/>
              </a:rPr>
              <a:t>CREDITS</a:t>
            </a:r>
            <a:r>
              <a:rPr lang="en" sz="1200">
                <a:solidFill>
                  <a:schemeClr val="accent2"/>
                </a:solidFill>
                <a:latin typeface="Roboto"/>
                <a:ea typeface="Roboto"/>
                <a:cs typeface="Roboto"/>
                <a:sym typeface="Roboto"/>
              </a:rPr>
              <a:t>: This presentation template was created by </a:t>
            </a:r>
            <a:r>
              <a:rPr b="1" lang="en" sz="1200">
                <a:solidFill>
                  <a:schemeClr val="accent2"/>
                </a:solidFill>
                <a:uFill>
                  <a:noFill/>
                </a:uFill>
                <a:latin typeface="Roboto"/>
                <a:ea typeface="Roboto"/>
                <a:cs typeface="Roboto"/>
                <a:sym typeface="Roboto"/>
                <a:hlinkClick r:id="rId2">
                  <a:extLst>
                    <a:ext uri="{A12FA001-AC4F-418D-AE19-62706E023703}">
                      <ahyp:hlinkClr val="tx"/>
                    </a:ext>
                  </a:extLst>
                </a:hlinkClick>
              </a:rPr>
              <a:t>Slidesgo</a:t>
            </a:r>
            <a:r>
              <a:rPr lang="en" sz="1200">
                <a:solidFill>
                  <a:schemeClr val="accent2"/>
                </a:solidFill>
                <a:latin typeface="Roboto"/>
                <a:ea typeface="Roboto"/>
                <a:cs typeface="Roboto"/>
                <a:sym typeface="Roboto"/>
              </a:rPr>
              <a:t>, including icons by </a:t>
            </a:r>
            <a:r>
              <a:rPr b="1" lang="en" sz="1200">
                <a:solidFill>
                  <a:schemeClr val="accent2"/>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accent2"/>
                </a:solidFill>
                <a:latin typeface="Roboto"/>
                <a:ea typeface="Roboto"/>
                <a:cs typeface="Roboto"/>
                <a:sym typeface="Roboto"/>
              </a:rPr>
              <a:t>, and infographics &amp; images by </a:t>
            </a:r>
            <a:r>
              <a:rPr b="1" lang="en" sz="1200">
                <a:solidFill>
                  <a:schemeClr val="accent2"/>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accent2"/>
              </a:solidFill>
              <a:latin typeface="Roboto"/>
              <a:ea typeface="Roboto"/>
              <a:cs typeface="Roboto"/>
              <a:sym typeface="Roboto"/>
            </a:endParaRPr>
          </a:p>
        </p:txBody>
      </p:sp>
      <p:sp>
        <p:nvSpPr>
          <p:cNvPr id="240" name="Google Shape;240;p27"/>
          <p:cNvSpPr/>
          <p:nvPr/>
        </p:nvSpPr>
        <p:spPr>
          <a:xfrm flipH="1">
            <a:off x="-18170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p:nvPr/>
        </p:nvSpPr>
        <p:spPr>
          <a:xfrm rot="-5400000">
            <a:off x="6784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42" name="Shape 242"/>
        <p:cNvGrpSpPr/>
        <p:nvPr/>
      </p:nvGrpSpPr>
      <p:grpSpPr>
        <a:xfrm>
          <a:off x="0" y="0"/>
          <a:ext cx="0" cy="0"/>
          <a:chOff x="0" y="0"/>
          <a:chExt cx="0" cy="0"/>
        </a:xfrm>
      </p:grpSpPr>
      <p:sp>
        <p:nvSpPr>
          <p:cNvPr id="243" name="Google Shape;243;p28"/>
          <p:cNvSpPr txBox="1"/>
          <p:nvPr>
            <p:ph hasCustomPrompt="1" type="title"/>
          </p:nvPr>
        </p:nvSpPr>
        <p:spPr>
          <a:xfrm>
            <a:off x="3628575" y="1699700"/>
            <a:ext cx="3276300" cy="1652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b="0" sz="15000">
                <a:solidFill>
                  <a:schemeClr val="accent4"/>
                </a:solidFill>
                <a:latin typeface="Oswald SemiBold"/>
                <a:ea typeface="Oswald SemiBold"/>
                <a:cs typeface="Oswald SemiBold"/>
                <a:sym typeface="Oswald SemiBold"/>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44" name="Google Shape;244;p28"/>
          <p:cNvSpPr txBox="1"/>
          <p:nvPr>
            <p:ph idx="1" type="subTitle"/>
          </p:nvPr>
        </p:nvSpPr>
        <p:spPr>
          <a:xfrm>
            <a:off x="3628575" y="3530250"/>
            <a:ext cx="3276300" cy="512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245" name="Google Shape;245;p28"/>
          <p:cNvSpPr/>
          <p:nvPr/>
        </p:nvSpPr>
        <p:spPr>
          <a:xfrm rot="-5400000">
            <a:off x="6403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8"/>
          <p:cNvSpPr/>
          <p:nvPr/>
        </p:nvSpPr>
        <p:spPr>
          <a:xfrm flipH="1">
            <a:off x="-1283643"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flipH="1">
            <a:off x="-12836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8"/>
          <p:cNvSpPr/>
          <p:nvPr/>
        </p:nvSpPr>
        <p:spPr>
          <a:xfrm flipH="1">
            <a:off x="-128359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49" name="Shape 24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
    <p:spTree>
      <p:nvGrpSpPr>
        <p:cNvPr id="24" name="Shape 24"/>
        <p:cNvGrpSpPr/>
        <p:nvPr/>
      </p:nvGrpSpPr>
      <p:grpSpPr>
        <a:xfrm>
          <a:off x="0" y="0"/>
          <a:ext cx="0" cy="0"/>
          <a:chOff x="0" y="0"/>
          <a:chExt cx="0" cy="0"/>
        </a:xfrm>
      </p:grpSpPr>
      <p:sp>
        <p:nvSpPr>
          <p:cNvPr id="25" name="Google Shape;25;p4"/>
          <p:cNvSpPr txBox="1"/>
          <p:nvPr>
            <p:ph idx="1" type="subTitle"/>
          </p:nvPr>
        </p:nvSpPr>
        <p:spPr>
          <a:xfrm>
            <a:off x="713225" y="2277575"/>
            <a:ext cx="2584800" cy="283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None/>
              <a:defRPr b="1" sz="1800"/>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26" name="Google Shape;26;p4"/>
          <p:cNvSpPr txBox="1"/>
          <p:nvPr>
            <p:ph idx="2" type="subTitle"/>
          </p:nvPr>
        </p:nvSpPr>
        <p:spPr>
          <a:xfrm>
            <a:off x="713225" y="2647618"/>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7" name="Google Shape;27;p4"/>
          <p:cNvSpPr txBox="1"/>
          <p:nvPr>
            <p:ph idx="3" type="subTitle"/>
          </p:nvPr>
        </p:nvSpPr>
        <p:spPr>
          <a:xfrm>
            <a:off x="3719050" y="2277575"/>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8" name="Google Shape;28;p4"/>
          <p:cNvSpPr txBox="1"/>
          <p:nvPr>
            <p:ph idx="4" type="subTitle"/>
          </p:nvPr>
        </p:nvSpPr>
        <p:spPr>
          <a:xfrm>
            <a:off x="3719050" y="2647618"/>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29" name="Google Shape;29;p4"/>
          <p:cNvSpPr txBox="1"/>
          <p:nvPr>
            <p:ph idx="5" type="subTitle"/>
          </p:nvPr>
        </p:nvSpPr>
        <p:spPr>
          <a:xfrm>
            <a:off x="713225" y="3950750"/>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0" name="Google Shape;30;p4"/>
          <p:cNvSpPr txBox="1"/>
          <p:nvPr>
            <p:ph idx="6" type="subTitle"/>
          </p:nvPr>
        </p:nvSpPr>
        <p:spPr>
          <a:xfrm>
            <a:off x="713225" y="4320803"/>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1" name="Google Shape;31;p4"/>
          <p:cNvSpPr txBox="1"/>
          <p:nvPr>
            <p:ph idx="7" type="subTitle"/>
          </p:nvPr>
        </p:nvSpPr>
        <p:spPr>
          <a:xfrm>
            <a:off x="3719050" y="3950750"/>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b="1" sz="1800"/>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2" name="Google Shape;32;p4"/>
          <p:cNvSpPr txBox="1"/>
          <p:nvPr>
            <p:ph idx="8" type="subTitle"/>
          </p:nvPr>
        </p:nvSpPr>
        <p:spPr>
          <a:xfrm>
            <a:off x="3719050" y="4320798"/>
            <a:ext cx="2584800" cy="28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33" name="Google Shape;33;p4"/>
          <p:cNvSpPr txBox="1"/>
          <p:nvPr>
            <p:ph hasCustomPrompt="1" type="title"/>
          </p:nvPr>
        </p:nvSpPr>
        <p:spPr>
          <a:xfrm>
            <a:off x="713225" y="1789775"/>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2"/>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34" name="Google Shape;34;p4"/>
          <p:cNvSpPr txBox="1"/>
          <p:nvPr>
            <p:ph hasCustomPrompt="1" idx="9" type="title"/>
          </p:nvPr>
        </p:nvSpPr>
        <p:spPr>
          <a:xfrm>
            <a:off x="3719050" y="1789775"/>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5"/>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35" name="Google Shape;35;p4"/>
          <p:cNvSpPr txBox="1"/>
          <p:nvPr>
            <p:ph hasCustomPrompt="1" idx="13" type="title"/>
          </p:nvPr>
        </p:nvSpPr>
        <p:spPr>
          <a:xfrm>
            <a:off x="713225" y="3462950"/>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4"/>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36" name="Google Shape;36;p4"/>
          <p:cNvSpPr txBox="1"/>
          <p:nvPr>
            <p:ph hasCustomPrompt="1" idx="14" type="title"/>
          </p:nvPr>
        </p:nvSpPr>
        <p:spPr>
          <a:xfrm>
            <a:off x="3719050" y="3462950"/>
            <a:ext cx="712800" cy="411600"/>
          </a:xfrm>
          <a:prstGeom prst="rect">
            <a:avLst/>
          </a:prstGeom>
        </p:spPr>
        <p:txBody>
          <a:bodyPr anchorCtr="0" anchor="ctr" bIns="91425" lIns="91425" spcFirstLastPara="1" rIns="91425" wrap="square" tIns="91425">
            <a:noAutofit/>
          </a:bodyPr>
          <a:lstStyle>
            <a:lvl1pPr lvl="0" rtl="0">
              <a:spcBef>
                <a:spcPts val="0"/>
              </a:spcBef>
              <a:spcAft>
                <a:spcPts val="0"/>
              </a:spcAft>
              <a:buSzPts val="4100"/>
              <a:buNone/>
              <a:defRPr b="0" sz="4100">
                <a:solidFill>
                  <a:schemeClr val="accent2"/>
                </a:solidFill>
              </a:defRPr>
            </a:lvl1pPr>
            <a:lvl2pPr lvl="1" rtl="0" algn="ctr">
              <a:spcBef>
                <a:spcPts val="0"/>
              </a:spcBef>
              <a:spcAft>
                <a:spcPts val="0"/>
              </a:spcAft>
              <a:buSzPts val="4100"/>
              <a:buNone/>
              <a:defRPr sz="4100"/>
            </a:lvl2pPr>
            <a:lvl3pPr lvl="2" rtl="0" algn="ctr">
              <a:spcBef>
                <a:spcPts val="0"/>
              </a:spcBef>
              <a:spcAft>
                <a:spcPts val="0"/>
              </a:spcAft>
              <a:buSzPts val="4100"/>
              <a:buNone/>
              <a:defRPr sz="4100"/>
            </a:lvl3pPr>
            <a:lvl4pPr lvl="3" rtl="0" algn="ctr">
              <a:spcBef>
                <a:spcPts val="0"/>
              </a:spcBef>
              <a:spcAft>
                <a:spcPts val="0"/>
              </a:spcAft>
              <a:buSzPts val="4100"/>
              <a:buNone/>
              <a:defRPr sz="4100"/>
            </a:lvl4pPr>
            <a:lvl5pPr lvl="4" rtl="0" algn="ctr">
              <a:spcBef>
                <a:spcPts val="0"/>
              </a:spcBef>
              <a:spcAft>
                <a:spcPts val="0"/>
              </a:spcAft>
              <a:buSzPts val="4100"/>
              <a:buNone/>
              <a:defRPr sz="4100"/>
            </a:lvl5pPr>
            <a:lvl6pPr lvl="5" rtl="0" algn="ctr">
              <a:spcBef>
                <a:spcPts val="0"/>
              </a:spcBef>
              <a:spcAft>
                <a:spcPts val="0"/>
              </a:spcAft>
              <a:buSzPts val="4100"/>
              <a:buNone/>
              <a:defRPr sz="4100"/>
            </a:lvl6pPr>
            <a:lvl7pPr lvl="6" rtl="0" algn="ctr">
              <a:spcBef>
                <a:spcPts val="0"/>
              </a:spcBef>
              <a:spcAft>
                <a:spcPts val="0"/>
              </a:spcAft>
              <a:buSzPts val="4100"/>
              <a:buNone/>
              <a:defRPr sz="4100"/>
            </a:lvl7pPr>
            <a:lvl8pPr lvl="7" rtl="0" algn="ctr">
              <a:spcBef>
                <a:spcPts val="0"/>
              </a:spcBef>
              <a:spcAft>
                <a:spcPts val="0"/>
              </a:spcAft>
              <a:buSzPts val="4100"/>
              <a:buNone/>
              <a:defRPr sz="4100"/>
            </a:lvl8pPr>
            <a:lvl9pPr lvl="8" rtl="0" algn="ctr">
              <a:spcBef>
                <a:spcPts val="0"/>
              </a:spcBef>
              <a:spcAft>
                <a:spcPts val="0"/>
              </a:spcAft>
              <a:buSzPts val="4100"/>
              <a:buNone/>
              <a:defRPr sz="4100"/>
            </a:lvl9pPr>
          </a:lstStyle>
          <a:p>
            <a:r>
              <a:t>xx%</a:t>
            </a:r>
          </a:p>
        </p:txBody>
      </p:sp>
      <p:sp>
        <p:nvSpPr>
          <p:cNvPr id="37" name="Google Shape;37;p4"/>
          <p:cNvSpPr/>
          <p:nvPr/>
        </p:nvSpPr>
        <p:spPr>
          <a:xfrm>
            <a:off x="6604432"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p:nvPr/>
        </p:nvSpPr>
        <p:spPr>
          <a:xfrm>
            <a:off x="7475936"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8344552"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flipH="1" rot="5400000">
            <a:off x="141227"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txBox="1"/>
          <p:nvPr>
            <p:ph idx="15" type="title"/>
          </p:nvPr>
        </p:nvSpPr>
        <p:spPr>
          <a:xfrm>
            <a:off x="3094834" y="539500"/>
            <a:ext cx="39249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Font typeface="Roboto"/>
              <a:buNone/>
              <a:defRPr b="0" sz="3500">
                <a:latin typeface="Oswald SemiBold"/>
                <a:ea typeface="Oswald SemiBold"/>
                <a:cs typeface="Oswald SemiBold"/>
                <a:sym typeface="Oswald SemiBold"/>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9">
    <p:spTree>
      <p:nvGrpSpPr>
        <p:cNvPr id="42" name="Shape 42"/>
        <p:cNvGrpSpPr/>
        <p:nvPr/>
      </p:nvGrpSpPr>
      <p:grpSpPr>
        <a:xfrm>
          <a:off x="0" y="0"/>
          <a:ext cx="0" cy="0"/>
          <a:chOff x="0" y="0"/>
          <a:chExt cx="0" cy="0"/>
        </a:xfrm>
      </p:grpSpPr>
      <p:sp>
        <p:nvSpPr>
          <p:cNvPr id="43" name="Google Shape;43;p5"/>
          <p:cNvSpPr txBox="1"/>
          <p:nvPr>
            <p:ph type="title"/>
          </p:nvPr>
        </p:nvSpPr>
        <p:spPr>
          <a:xfrm>
            <a:off x="2745150" y="3382800"/>
            <a:ext cx="3653700" cy="27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Roboto"/>
              <a:buNone/>
              <a:defRPr b="0" sz="1600">
                <a:solidFill>
                  <a:schemeClr val="accent5"/>
                </a:solidFill>
              </a:defRPr>
            </a:lvl1pPr>
            <a:lvl2pPr lvl="1" algn="ctr">
              <a:spcBef>
                <a:spcPts val="0"/>
              </a:spcBef>
              <a:spcAft>
                <a:spcPts val="0"/>
              </a:spcAft>
              <a:buSzPts val="1600"/>
              <a:buFont typeface="Roboto"/>
              <a:buNone/>
              <a:defRPr sz="1600">
                <a:latin typeface="Roboto"/>
                <a:ea typeface="Roboto"/>
                <a:cs typeface="Roboto"/>
                <a:sym typeface="Roboto"/>
              </a:defRPr>
            </a:lvl2pPr>
            <a:lvl3pPr lvl="2" algn="ctr">
              <a:spcBef>
                <a:spcPts val="0"/>
              </a:spcBef>
              <a:spcAft>
                <a:spcPts val="0"/>
              </a:spcAft>
              <a:buSzPts val="1600"/>
              <a:buFont typeface="Roboto"/>
              <a:buNone/>
              <a:defRPr sz="1600">
                <a:latin typeface="Roboto"/>
                <a:ea typeface="Roboto"/>
                <a:cs typeface="Roboto"/>
                <a:sym typeface="Roboto"/>
              </a:defRPr>
            </a:lvl3pPr>
            <a:lvl4pPr lvl="3" algn="ctr">
              <a:spcBef>
                <a:spcPts val="0"/>
              </a:spcBef>
              <a:spcAft>
                <a:spcPts val="0"/>
              </a:spcAft>
              <a:buSzPts val="1600"/>
              <a:buFont typeface="Roboto"/>
              <a:buNone/>
              <a:defRPr sz="1600">
                <a:latin typeface="Roboto"/>
                <a:ea typeface="Roboto"/>
                <a:cs typeface="Roboto"/>
                <a:sym typeface="Roboto"/>
              </a:defRPr>
            </a:lvl4pPr>
            <a:lvl5pPr lvl="4" algn="ctr">
              <a:spcBef>
                <a:spcPts val="0"/>
              </a:spcBef>
              <a:spcAft>
                <a:spcPts val="0"/>
              </a:spcAft>
              <a:buSzPts val="1600"/>
              <a:buFont typeface="Roboto"/>
              <a:buNone/>
              <a:defRPr sz="1600">
                <a:latin typeface="Roboto"/>
                <a:ea typeface="Roboto"/>
                <a:cs typeface="Roboto"/>
                <a:sym typeface="Roboto"/>
              </a:defRPr>
            </a:lvl5pPr>
            <a:lvl6pPr lvl="5" algn="ctr">
              <a:spcBef>
                <a:spcPts val="0"/>
              </a:spcBef>
              <a:spcAft>
                <a:spcPts val="0"/>
              </a:spcAft>
              <a:buSzPts val="1600"/>
              <a:buFont typeface="Roboto"/>
              <a:buNone/>
              <a:defRPr sz="1600">
                <a:latin typeface="Roboto"/>
                <a:ea typeface="Roboto"/>
                <a:cs typeface="Roboto"/>
                <a:sym typeface="Roboto"/>
              </a:defRPr>
            </a:lvl6pPr>
            <a:lvl7pPr lvl="6" algn="ctr">
              <a:spcBef>
                <a:spcPts val="0"/>
              </a:spcBef>
              <a:spcAft>
                <a:spcPts val="0"/>
              </a:spcAft>
              <a:buSzPts val="1600"/>
              <a:buFont typeface="Roboto"/>
              <a:buNone/>
              <a:defRPr sz="1600">
                <a:latin typeface="Roboto"/>
                <a:ea typeface="Roboto"/>
                <a:cs typeface="Roboto"/>
                <a:sym typeface="Roboto"/>
              </a:defRPr>
            </a:lvl7pPr>
            <a:lvl8pPr lvl="7" algn="ctr">
              <a:spcBef>
                <a:spcPts val="0"/>
              </a:spcBef>
              <a:spcAft>
                <a:spcPts val="0"/>
              </a:spcAft>
              <a:buSzPts val="1600"/>
              <a:buFont typeface="Roboto"/>
              <a:buNone/>
              <a:defRPr sz="1600">
                <a:latin typeface="Roboto"/>
                <a:ea typeface="Roboto"/>
                <a:cs typeface="Roboto"/>
                <a:sym typeface="Roboto"/>
              </a:defRPr>
            </a:lvl8pPr>
            <a:lvl9pPr lvl="8" algn="ctr">
              <a:spcBef>
                <a:spcPts val="0"/>
              </a:spcBef>
              <a:spcAft>
                <a:spcPts val="0"/>
              </a:spcAft>
              <a:buSzPts val="1600"/>
              <a:buFont typeface="Roboto"/>
              <a:buNone/>
              <a:defRPr sz="1600">
                <a:latin typeface="Roboto"/>
                <a:ea typeface="Roboto"/>
                <a:cs typeface="Roboto"/>
                <a:sym typeface="Roboto"/>
              </a:defRPr>
            </a:lvl9pPr>
          </a:lstStyle>
          <a:p/>
        </p:txBody>
      </p:sp>
      <p:sp>
        <p:nvSpPr>
          <p:cNvPr id="44" name="Google Shape;44;p5"/>
          <p:cNvSpPr txBox="1"/>
          <p:nvPr>
            <p:ph idx="1" type="subTitle"/>
          </p:nvPr>
        </p:nvSpPr>
        <p:spPr>
          <a:xfrm>
            <a:off x="1711650" y="1945499"/>
            <a:ext cx="5720700" cy="10965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2500">
                <a:latin typeface="Roboto Medium"/>
                <a:ea typeface="Roboto Medium"/>
                <a:cs typeface="Roboto Medium"/>
                <a:sym typeface="Roboto Medium"/>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45" name="Google Shape;45;p5"/>
          <p:cNvSpPr/>
          <p:nvPr/>
        </p:nvSpPr>
        <p:spPr>
          <a:xfrm flipH="1" rot="5400000">
            <a:off x="2252021" y="-2185315"/>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5"/>
          <p:cNvSpPr/>
          <p:nvPr/>
        </p:nvSpPr>
        <p:spPr>
          <a:xfrm flipH="1" rot="5400000">
            <a:off x="195546" y="-1734540"/>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
          <p:cNvSpPr/>
          <p:nvPr/>
        </p:nvSpPr>
        <p:spPr>
          <a:xfrm flipH="1" rot="-5400000">
            <a:off x="6065671" y="259471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6"/>
          <p:cNvSpPr txBox="1"/>
          <p:nvPr>
            <p:ph type="title"/>
          </p:nvPr>
        </p:nvSpPr>
        <p:spPr>
          <a:xfrm>
            <a:off x="2641650" y="2965984"/>
            <a:ext cx="3860700" cy="624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b="0" sz="5000">
                <a:latin typeface="Oswald SemiBold"/>
                <a:ea typeface="Oswald SemiBold"/>
                <a:cs typeface="Oswald SemiBold"/>
                <a:sym typeface="Oswald Semi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0" name="Google Shape;50;p6"/>
          <p:cNvSpPr txBox="1"/>
          <p:nvPr>
            <p:ph idx="1" type="subTitle"/>
          </p:nvPr>
        </p:nvSpPr>
        <p:spPr>
          <a:xfrm>
            <a:off x="2641650" y="3749959"/>
            <a:ext cx="3860700" cy="261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1" name="Google Shape;51;p6"/>
          <p:cNvSpPr txBox="1"/>
          <p:nvPr>
            <p:ph hasCustomPrompt="1" idx="2" type="title"/>
          </p:nvPr>
        </p:nvSpPr>
        <p:spPr>
          <a:xfrm>
            <a:off x="4124100" y="1460463"/>
            <a:ext cx="895800" cy="62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700"/>
              <a:buFont typeface="Oswald SemiBold"/>
              <a:buNone/>
              <a:defRPr b="0" sz="6000"/>
            </a:lvl1pPr>
            <a:lvl2pPr lvl="1" rtl="0" algn="ctr">
              <a:spcBef>
                <a:spcPts val="0"/>
              </a:spcBef>
              <a:spcAft>
                <a:spcPts val="0"/>
              </a:spcAft>
              <a:buSzPts val="2500"/>
              <a:buFont typeface="Oswald SemiBold"/>
              <a:buNone/>
              <a:defRPr b="0" sz="2500">
                <a:latin typeface="Oswald SemiBold"/>
                <a:ea typeface="Oswald SemiBold"/>
                <a:cs typeface="Oswald SemiBold"/>
                <a:sym typeface="Oswald SemiBold"/>
              </a:defRPr>
            </a:lvl2pPr>
            <a:lvl3pPr lvl="2" rtl="0" algn="ctr">
              <a:spcBef>
                <a:spcPts val="0"/>
              </a:spcBef>
              <a:spcAft>
                <a:spcPts val="0"/>
              </a:spcAft>
              <a:buSzPts val="2500"/>
              <a:buFont typeface="Oswald SemiBold"/>
              <a:buNone/>
              <a:defRPr b="0" sz="2500">
                <a:latin typeface="Oswald SemiBold"/>
                <a:ea typeface="Oswald SemiBold"/>
                <a:cs typeface="Oswald SemiBold"/>
                <a:sym typeface="Oswald SemiBold"/>
              </a:defRPr>
            </a:lvl3pPr>
            <a:lvl4pPr lvl="3" rtl="0" algn="ctr">
              <a:spcBef>
                <a:spcPts val="0"/>
              </a:spcBef>
              <a:spcAft>
                <a:spcPts val="0"/>
              </a:spcAft>
              <a:buSzPts val="2500"/>
              <a:buFont typeface="Oswald SemiBold"/>
              <a:buNone/>
              <a:defRPr b="0" sz="2500">
                <a:latin typeface="Oswald SemiBold"/>
                <a:ea typeface="Oswald SemiBold"/>
                <a:cs typeface="Oswald SemiBold"/>
                <a:sym typeface="Oswald SemiBold"/>
              </a:defRPr>
            </a:lvl4pPr>
            <a:lvl5pPr lvl="4" rtl="0" algn="ctr">
              <a:spcBef>
                <a:spcPts val="0"/>
              </a:spcBef>
              <a:spcAft>
                <a:spcPts val="0"/>
              </a:spcAft>
              <a:buSzPts val="2500"/>
              <a:buFont typeface="Oswald SemiBold"/>
              <a:buNone/>
              <a:defRPr b="0" sz="2500">
                <a:latin typeface="Oswald SemiBold"/>
                <a:ea typeface="Oswald SemiBold"/>
                <a:cs typeface="Oswald SemiBold"/>
                <a:sym typeface="Oswald SemiBold"/>
              </a:defRPr>
            </a:lvl5pPr>
            <a:lvl6pPr lvl="5" rtl="0" algn="ctr">
              <a:spcBef>
                <a:spcPts val="0"/>
              </a:spcBef>
              <a:spcAft>
                <a:spcPts val="0"/>
              </a:spcAft>
              <a:buSzPts val="2500"/>
              <a:buFont typeface="Oswald SemiBold"/>
              <a:buNone/>
              <a:defRPr b="0" sz="2500">
                <a:latin typeface="Oswald SemiBold"/>
                <a:ea typeface="Oswald SemiBold"/>
                <a:cs typeface="Oswald SemiBold"/>
                <a:sym typeface="Oswald SemiBold"/>
              </a:defRPr>
            </a:lvl6pPr>
            <a:lvl7pPr lvl="6" rtl="0" algn="ctr">
              <a:spcBef>
                <a:spcPts val="0"/>
              </a:spcBef>
              <a:spcAft>
                <a:spcPts val="0"/>
              </a:spcAft>
              <a:buSzPts val="2500"/>
              <a:buFont typeface="Oswald SemiBold"/>
              <a:buNone/>
              <a:defRPr b="0" sz="2500">
                <a:latin typeface="Oswald SemiBold"/>
                <a:ea typeface="Oswald SemiBold"/>
                <a:cs typeface="Oswald SemiBold"/>
                <a:sym typeface="Oswald SemiBold"/>
              </a:defRPr>
            </a:lvl7pPr>
            <a:lvl8pPr lvl="7" rtl="0" algn="ctr">
              <a:spcBef>
                <a:spcPts val="0"/>
              </a:spcBef>
              <a:spcAft>
                <a:spcPts val="0"/>
              </a:spcAft>
              <a:buSzPts val="2500"/>
              <a:buFont typeface="Oswald SemiBold"/>
              <a:buNone/>
              <a:defRPr b="0" sz="2500">
                <a:latin typeface="Oswald SemiBold"/>
                <a:ea typeface="Oswald SemiBold"/>
                <a:cs typeface="Oswald SemiBold"/>
                <a:sym typeface="Oswald SemiBold"/>
              </a:defRPr>
            </a:lvl8pPr>
            <a:lvl9pPr lvl="8" rtl="0" algn="ctr">
              <a:spcBef>
                <a:spcPts val="0"/>
              </a:spcBef>
              <a:spcAft>
                <a:spcPts val="0"/>
              </a:spcAft>
              <a:buSzPts val="2500"/>
              <a:buFont typeface="Oswald SemiBold"/>
              <a:buNone/>
              <a:defRPr b="0" sz="2500">
                <a:latin typeface="Oswald SemiBold"/>
                <a:ea typeface="Oswald SemiBold"/>
                <a:cs typeface="Oswald SemiBold"/>
                <a:sym typeface="Oswald SemiBold"/>
              </a:defRPr>
            </a:lvl9pPr>
          </a:lstStyle>
          <a:p>
            <a:r>
              <a:t>xx%</a:t>
            </a:r>
          </a:p>
        </p:txBody>
      </p:sp>
      <p:sp>
        <p:nvSpPr>
          <p:cNvPr id="52" name="Google Shape;52;p6"/>
          <p:cNvSpPr/>
          <p:nvPr/>
        </p:nvSpPr>
        <p:spPr>
          <a:xfrm flipH="1">
            <a:off x="-1817043" y="250"/>
            <a:ext cx="4014681" cy="5143361"/>
          </a:xfrm>
          <a:custGeom>
            <a:rect b="b" l="l" r="r" t="t"/>
            <a:pathLst>
              <a:path extrusionOk="0" h="204772" w="159836">
                <a:moveTo>
                  <a:pt x="108985" y="0"/>
                </a:moveTo>
                <a:lnTo>
                  <a:pt x="3072" y="139245"/>
                </a:lnTo>
                <a:cubicBezTo>
                  <a:pt x="228" y="142999"/>
                  <a:pt x="1" y="148005"/>
                  <a:pt x="2504" y="151873"/>
                </a:cubicBezTo>
                <a:lnTo>
                  <a:pt x="36177" y="204772"/>
                </a:lnTo>
                <a:lnTo>
                  <a:pt x="159836" y="204772"/>
                </a:lnTo>
                <a:lnTo>
                  <a:pt x="15983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6"/>
          <p:cNvSpPr/>
          <p:nvPr/>
        </p:nvSpPr>
        <p:spPr>
          <a:xfrm flipH="1">
            <a:off x="-1817020"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6"/>
          <p:cNvSpPr/>
          <p:nvPr/>
        </p:nvSpPr>
        <p:spPr>
          <a:xfrm flipH="1">
            <a:off x="-1816998" y="680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p:nvPr/>
        </p:nvSpPr>
        <p:spPr>
          <a:xfrm rot="-5400000">
            <a:off x="6784852"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sp>
        <p:nvSpPr>
          <p:cNvPr id="57" name="Google Shape;57;p7"/>
          <p:cNvSpPr txBox="1"/>
          <p:nvPr>
            <p:ph type="title"/>
          </p:nvPr>
        </p:nvSpPr>
        <p:spPr>
          <a:xfrm>
            <a:off x="4395600" y="1513825"/>
            <a:ext cx="3573600" cy="5016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b="0" sz="4000">
                <a:solidFill>
                  <a:schemeClr val="accent4"/>
                </a:solidFill>
                <a:latin typeface="Oswald SemiBold"/>
                <a:ea typeface="Oswald SemiBold"/>
                <a:cs typeface="Oswald SemiBold"/>
                <a:sym typeface="Oswald SemiBold"/>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58" name="Google Shape;58;p7"/>
          <p:cNvSpPr txBox="1"/>
          <p:nvPr>
            <p:ph idx="1" type="subTitle"/>
          </p:nvPr>
        </p:nvSpPr>
        <p:spPr>
          <a:xfrm>
            <a:off x="4395600" y="2293775"/>
            <a:ext cx="3573600" cy="13359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2">
  <p:cSld name="CUSTOM_1">
    <p:spTree>
      <p:nvGrpSpPr>
        <p:cNvPr id="59" name="Shape 59"/>
        <p:cNvGrpSpPr/>
        <p:nvPr/>
      </p:nvGrpSpPr>
      <p:grpSpPr>
        <a:xfrm>
          <a:off x="0" y="0"/>
          <a:ext cx="0" cy="0"/>
          <a:chOff x="0" y="0"/>
          <a:chExt cx="0" cy="0"/>
        </a:xfrm>
      </p:grpSpPr>
      <p:sp>
        <p:nvSpPr>
          <p:cNvPr id="60" name="Google Shape;60;p8"/>
          <p:cNvSpPr txBox="1"/>
          <p:nvPr>
            <p:ph type="title"/>
          </p:nvPr>
        </p:nvSpPr>
        <p:spPr>
          <a:xfrm>
            <a:off x="2846700" y="539500"/>
            <a:ext cx="3450600" cy="501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b="0" sz="3500">
                <a:latin typeface="Oswald SemiBold"/>
                <a:ea typeface="Oswald SemiBold"/>
                <a:cs typeface="Oswald SemiBold"/>
                <a:sym typeface="Oswald SemiBold"/>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61" name="Google Shape;61;p8"/>
          <p:cNvSpPr txBox="1"/>
          <p:nvPr>
            <p:ph idx="1" type="subTitle"/>
          </p:nvPr>
        </p:nvSpPr>
        <p:spPr>
          <a:xfrm>
            <a:off x="865689" y="1675300"/>
            <a:ext cx="2469600" cy="233100"/>
          </a:xfrm>
          <a:prstGeom prst="rect">
            <a:avLst/>
          </a:prstGeom>
        </p:spPr>
        <p:txBody>
          <a:bodyPr anchorCtr="0" anchor="ctr" bIns="91425" lIns="91425" spcFirstLastPara="1" rIns="91425" wrap="square" tIns="91425">
            <a:noAutofit/>
          </a:bodyPr>
          <a:lstStyle>
            <a:lvl1pPr lvl="0" algn="r">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p:txBody>
      </p:sp>
      <p:sp>
        <p:nvSpPr>
          <p:cNvPr id="62" name="Google Shape;62;p8"/>
          <p:cNvSpPr txBox="1"/>
          <p:nvPr>
            <p:ph idx="2" type="subTitle"/>
          </p:nvPr>
        </p:nvSpPr>
        <p:spPr>
          <a:xfrm>
            <a:off x="865689" y="1983543"/>
            <a:ext cx="24696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3" name="Google Shape;63;p8"/>
          <p:cNvSpPr txBox="1"/>
          <p:nvPr>
            <p:ph idx="3" type="subTitle"/>
          </p:nvPr>
        </p:nvSpPr>
        <p:spPr>
          <a:xfrm>
            <a:off x="865689" y="3115550"/>
            <a:ext cx="2469600" cy="233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4" name="Google Shape;64;p8"/>
          <p:cNvSpPr txBox="1"/>
          <p:nvPr>
            <p:ph idx="4" type="subTitle"/>
          </p:nvPr>
        </p:nvSpPr>
        <p:spPr>
          <a:xfrm>
            <a:off x="865689" y="3423804"/>
            <a:ext cx="2469600" cy="501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5" name="Google Shape;65;p8"/>
          <p:cNvSpPr txBox="1"/>
          <p:nvPr>
            <p:ph idx="5" type="subTitle"/>
          </p:nvPr>
        </p:nvSpPr>
        <p:spPr>
          <a:xfrm>
            <a:off x="5808711" y="1675300"/>
            <a:ext cx="2469600" cy="23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2"/>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6" name="Google Shape;66;p8"/>
          <p:cNvSpPr txBox="1"/>
          <p:nvPr>
            <p:ph idx="6" type="subTitle"/>
          </p:nvPr>
        </p:nvSpPr>
        <p:spPr>
          <a:xfrm>
            <a:off x="5808711" y="1983543"/>
            <a:ext cx="24696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7" name="Google Shape;67;p8"/>
          <p:cNvSpPr txBox="1"/>
          <p:nvPr>
            <p:ph idx="7" type="subTitle"/>
          </p:nvPr>
        </p:nvSpPr>
        <p:spPr>
          <a:xfrm>
            <a:off x="5808711" y="3115550"/>
            <a:ext cx="2469600" cy="23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solidFill>
                  <a:schemeClr val="accent4"/>
                </a:solidFill>
                <a:latin typeface="Roboto Black"/>
                <a:ea typeface="Roboto Black"/>
                <a:cs typeface="Roboto Black"/>
                <a:sym typeface="Roboto Black"/>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8" name="Google Shape;68;p8"/>
          <p:cNvSpPr txBox="1"/>
          <p:nvPr>
            <p:ph idx="8" type="subTitle"/>
          </p:nvPr>
        </p:nvSpPr>
        <p:spPr>
          <a:xfrm>
            <a:off x="5808711" y="3423804"/>
            <a:ext cx="24696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spcBef>
                <a:spcPts val="0"/>
              </a:spcBef>
              <a:spcAft>
                <a:spcPts val="0"/>
              </a:spcAft>
              <a:buSzPts val="1600"/>
              <a:buNone/>
              <a:defRPr/>
            </a:lvl2pPr>
            <a:lvl3pPr lvl="2" rtl="0">
              <a:spcBef>
                <a:spcPts val="1600"/>
              </a:spcBef>
              <a:spcAft>
                <a:spcPts val="0"/>
              </a:spcAft>
              <a:buSzPts val="1600"/>
              <a:buNone/>
              <a:defRPr/>
            </a:lvl3pPr>
            <a:lvl4pPr lvl="3" rtl="0">
              <a:spcBef>
                <a:spcPts val="1600"/>
              </a:spcBef>
              <a:spcAft>
                <a:spcPts val="0"/>
              </a:spcAft>
              <a:buSzPts val="1600"/>
              <a:buNone/>
              <a:defRPr/>
            </a:lvl4pPr>
            <a:lvl5pPr lvl="4" rtl="0">
              <a:spcBef>
                <a:spcPts val="1600"/>
              </a:spcBef>
              <a:spcAft>
                <a:spcPts val="0"/>
              </a:spcAft>
              <a:buSzPts val="1600"/>
              <a:buNone/>
              <a:defRPr/>
            </a:lvl5pPr>
            <a:lvl6pPr lvl="5" rtl="0">
              <a:spcBef>
                <a:spcPts val="1600"/>
              </a:spcBef>
              <a:spcAft>
                <a:spcPts val="0"/>
              </a:spcAft>
              <a:buSzPts val="1600"/>
              <a:buNone/>
              <a:defRPr/>
            </a:lvl6pPr>
            <a:lvl7pPr lvl="6" rtl="0">
              <a:spcBef>
                <a:spcPts val="1600"/>
              </a:spcBef>
              <a:spcAft>
                <a:spcPts val="0"/>
              </a:spcAft>
              <a:buSzPts val="1600"/>
              <a:buNone/>
              <a:defRPr/>
            </a:lvl7pPr>
            <a:lvl8pPr lvl="7" rtl="0">
              <a:spcBef>
                <a:spcPts val="1600"/>
              </a:spcBef>
              <a:spcAft>
                <a:spcPts val="0"/>
              </a:spcAft>
              <a:buSzPts val="1600"/>
              <a:buNone/>
              <a:defRPr/>
            </a:lvl8pPr>
            <a:lvl9pPr lvl="8" rtl="0">
              <a:spcBef>
                <a:spcPts val="1600"/>
              </a:spcBef>
              <a:spcAft>
                <a:spcPts val="1600"/>
              </a:spcAft>
              <a:buSzPts val="1600"/>
              <a:buNone/>
              <a:defRPr/>
            </a:lvl9pPr>
          </a:lstStyle>
          <a:p/>
        </p:txBody>
      </p:sp>
      <p:sp>
        <p:nvSpPr>
          <p:cNvPr id="69" name="Google Shape;69;p8"/>
          <p:cNvSpPr/>
          <p:nvPr/>
        </p:nvSpPr>
        <p:spPr>
          <a:xfrm>
            <a:off x="0" y="4351000"/>
            <a:ext cx="607375" cy="792500"/>
          </a:xfrm>
          <a:custGeom>
            <a:rect b="b" l="l" r="r" t="t"/>
            <a:pathLst>
              <a:path extrusionOk="0" h="31700" w="24295">
                <a:moveTo>
                  <a:pt x="0" y="0"/>
                </a:moveTo>
                <a:lnTo>
                  <a:pt x="0" y="31700"/>
                </a:lnTo>
                <a:lnTo>
                  <a:pt x="6051" y="31700"/>
                </a:lnTo>
                <a:lnTo>
                  <a:pt x="24294" y="6954"/>
                </a:lnTo>
                <a:lnTo>
                  <a:pt x="0" y="0"/>
                </a:lnTo>
                <a:close/>
              </a:path>
            </a:pathLst>
          </a:custGeom>
          <a:gradFill>
            <a:gsLst>
              <a:gs pos="0">
                <a:srgbClr val="F79324"/>
              </a:gs>
              <a:gs pos="100000">
                <a:srgbClr val="A45C0A"/>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p:nvPr/>
        </p:nvSpPr>
        <p:spPr>
          <a:xfrm>
            <a:off x="126450" y="4297500"/>
            <a:ext cx="3700600" cy="846000"/>
          </a:xfrm>
          <a:custGeom>
            <a:rect b="b" l="l" r="r" t="t"/>
            <a:pathLst>
              <a:path extrusionOk="0" h="33840" w="148024">
                <a:moveTo>
                  <a:pt x="29472" y="0"/>
                </a:moveTo>
                <a:cubicBezTo>
                  <a:pt x="26727" y="0"/>
                  <a:pt x="24076" y="1279"/>
                  <a:pt x="22399" y="3585"/>
                </a:cubicBezTo>
                <a:lnTo>
                  <a:pt x="1" y="33840"/>
                </a:lnTo>
                <a:lnTo>
                  <a:pt x="148024" y="33840"/>
                </a:lnTo>
                <a:lnTo>
                  <a:pt x="31881" y="334"/>
                </a:lnTo>
                <a:cubicBezTo>
                  <a:pt x="31085" y="109"/>
                  <a:pt x="30275" y="0"/>
                  <a:pt x="294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8"/>
          <p:cNvSpPr/>
          <p:nvPr/>
        </p:nvSpPr>
        <p:spPr>
          <a:xfrm>
            <a:off x="8536631" y="0"/>
            <a:ext cx="607375" cy="792500"/>
          </a:xfrm>
          <a:custGeom>
            <a:rect b="b" l="l" r="r" t="t"/>
            <a:pathLst>
              <a:path extrusionOk="0" h="31700" w="24295">
                <a:moveTo>
                  <a:pt x="18244" y="0"/>
                </a:moveTo>
                <a:lnTo>
                  <a:pt x="0" y="24746"/>
                </a:lnTo>
                <a:lnTo>
                  <a:pt x="24295" y="31700"/>
                </a:lnTo>
                <a:lnTo>
                  <a:pt x="24295" y="0"/>
                </a:lnTo>
                <a:close/>
              </a:path>
            </a:pathLst>
          </a:custGeom>
          <a:gradFill>
            <a:gsLst>
              <a:gs pos="0">
                <a:srgbClr val="B23363"/>
              </a:gs>
              <a:gs pos="100000">
                <a:srgbClr val="952652"/>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a:off x="5304525" y="0"/>
            <a:ext cx="3700600" cy="846000"/>
          </a:xfrm>
          <a:custGeom>
            <a:rect b="b" l="l" r="r" t="t"/>
            <a:pathLst>
              <a:path extrusionOk="0" h="33840" w="148024">
                <a:moveTo>
                  <a:pt x="1" y="0"/>
                </a:moveTo>
                <a:lnTo>
                  <a:pt x="116143" y="33506"/>
                </a:lnTo>
                <a:cubicBezTo>
                  <a:pt x="116940" y="33731"/>
                  <a:pt x="117750" y="33840"/>
                  <a:pt x="118553" y="33840"/>
                </a:cubicBezTo>
                <a:cubicBezTo>
                  <a:pt x="121302" y="33840"/>
                  <a:pt x="123969" y="32561"/>
                  <a:pt x="125716" y="30255"/>
                </a:cubicBezTo>
                <a:lnTo>
                  <a:pt x="1480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txBox="1"/>
          <p:nvPr>
            <p:ph hasCustomPrompt="1" idx="9" type="title"/>
          </p:nvPr>
        </p:nvSpPr>
        <p:spPr>
          <a:xfrm>
            <a:off x="3787766" y="186362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4" name="Google Shape;74;p8"/>
          <p:cNvSpPr txBox="1"/>
          <p:nvPr>
            <p:ph hasCustomPrompt="1" idx="13" type="title"/>
          </p:nvPr>
        </p:nvSpPr>
        <p:spPr>
          <a:xfrm>
            <a:off x="3787766" y="330387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 name="Google Shape;75;p8"/>
          <p:cNvSpPr txBox="1"/>
          <p:nvPr>
            <p:ph hasCustomPrompt="1" idx="14" type="title"/>
          </p:nvPr>
        </p:nvSpPr>
        <p:spPr>
          <a:xfrm>
            <a:off x="4922312" y="330387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 name="Google Shape;76;p8"/>
          <p:cNvSpPr txBox="1"/>
          <p:nvPr>
            <p:ph hasCustomPrompt="1" idx="15" type="title"/>
          </p:nvPr>
        </p:nvSpPr>
        <p:spPr>
          <a:xfrm>
            <a:off x="4922312" y="1863625"/>
            <a:ext cx="357600" cy="43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4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2">
  <p:cSld name="CUSTOM_2">
    <p:spTree>
      <p:nvGrpSpPr>
        <p:cNvPr id="77" name="Shape 77"/>
        <p:cNvGrpSpPr/>
        <p:nvPr/>
      </p:nvGrpSpPr>
      <p:grpSpPr>
        <a:xfrm>
          <a:off x="0" y="0"/>
          <a:ext cx="0" cy="0"/>
          <a:chOff x="0" y="0"/>
          <a:chExt cx="0" cy="0"/>
        </a:xfrm>
      </p:grpSpPr>
      <p:sp>
        <p:nvSpPr>
          <p:cNvPr id="78" name="Google Shape;78;p9"/>
          <p:cNvSpPr txBox="1"/>
          <p:nvPr>
            <p:ph type="title"/>
          </p:nvPr>
        </p:nvSpPr>
        <p:spPr>
          <a:xfrm>
            <a:off x="2980925" y="539500"/>
            <a:ext cx="3054900" cy="501600"/>
          </a:xfrm>
          <a:prstGeom prst="rect">
            <a:avLst/>
          </a:prstGeom>
        </p:spPr>
        <p:txBody>
          <a:bodyPr anchorCtr="0" anchor="ctr" bIns="91425" lIns="91425" spcFirstLastPara="1" rIns="91425" wrap="square" tIns="91425">
            <a:noAutofit/>
          </a:bodyPr>
          <a:lstStyle>
            <a:lvl1pPr lvl="0" rtl="0">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4000"/>
              <a:buFont typeface="Oswald SemiBold"/>
              <a:buNone/>
              <a:defRPr b="0" sz="4000">
                <a:latin typeface="Oswald SemiBold"/>
                <a:ea typeface="Oswald SemiBold"/>
                <a:cs typeface="Oswald SemiBold"/>
                <a:sym typeface="Oswald SemiBold"/>
              </a:defRPr>
            </a:lvl2pPr>
            <a:lvl3pPr lvl="2" rtl="0">
              <a:spcBef>
                <a:spcPts val="0"/>
              </a:spcBef>
              <a:spcAft>
                <a:spcPts val="0"/>
              </a:spcAft>
              <a:buSzPts val="4000"/>
              <a:buFont typeface="Oswald SemiBold"/>
              <a:buNone/>
              <a:defRPr b="0" sz="4000">
                <a:latin typeface="Oswald SemiBold"/>
                <a:ea typeface="Oswald SemiBold"/>
                <a:cs typeface="Oswald SemiBold"/>
                <a:sym typeface="Oswald SemiBold"/>
              </a:defRPr>
            </a:lvl3pPr>
            <a:lvl4pPr lvl="3" rtl="0">
              <a:spcBef>
                <a:spcPts val="0"/>
              </a:spcBef>
              <a:spcAft>
                <a:spcPts val="0"/>
              </a:spcAft>
              <a:buSzPts val="4000"/>
              <a:buFont typeface="Oswald SemiBold"/>
              <a:buNone/>
              <a:defRPr b="0" sz="4000">
                <a:latin typeface="Oswald SemiBold"/>
                <a:ea typeface="Oswald SemiBold"/>
                <a:cs typeface="Oswald SemiBold"/>
                <a:sym typeface="Oswald SemiBold"/>
              </a:defRPr>
            </a:lvl4pPr>
            <a:lvl5pPr lvl="4" rtl="0">
              <a:spcBef>
                <a:spcPts val="0"/>
              </a:spcBef>
              <a:spcAft>
                <a:spcPts val="0"/>
              </a:spcAft>
              <a:buSzPts val="4000"/>
              <a:buFont typeface="Oswald SemiBold"/>
              <a:buNone/>
              <a:defRPr b="0" sz="4000">
                <a:latin typeface="Oswald SemiBold"/>
                <a:ea typeface="Oswald SemiBold"/>
                <a:cs typeface="Oswald SemiBold"/>
                <a:sym typeface="Oswald SemiBold"/>
              </a:defRPr>
            </a:lvl5pPr>
            <a:lvl6pPr lvl="5" rtl="0">
              <a:spcBef>
                <a:spcPts val="0"/>
              </a:spcBef>
              <a:spcAft>
                <a:spcPts val="0"/>
              </a:spcAft>
              <a:buSzPts val="4000"/>
              <a:buFont typeface="Oswald SemiBold"/>
              <a:buNone/>
              <a:defRPr b="0" sz="4000">
                <a:latin typeface="Oswald SemiBold"/>
                <a:ea typeface="Oswald SemiBold"/>
                <a:cs typeface="Oswald SemiBold"/>
                <a:sym typeface="Oswald SemiBold"/>
              </a:defRPr>
            </a:lvl6pPr>
            <a:lvl7pPr lvl="6" rtl="0">
              <a:spcBef>
                <a:spcPts val="0"/>
              </a:spcBef>
              <a:spcAft>
                <a:spcPts val="0"/>
              </a:spcAft>
              <a:buSzPts val="4000"/>
              <a:buFont typeface="Oswald SemiBold"/>
              <a:buNone/>
              <a:defRPr b="0" sz="4000">
                <a:latin typeface="Oswald SemiBold"/>
                <a:ea typeface="Oswald SemiBold"/>
                <a:cs typeface="Oswald SemiBold"/>
                <a:sym typeface="Oswald SemiBold"/>
              </a:defRPr>
            </a:lvl7pPr>
            <a:lvl8pPr lvl="7" rtl="0">
              <a:spcBef>
                <a:spcPts val="0"/>
              </a:spcBef>
              <a:spcAft>
                <a:spcPts val="0"/>
              </a:spcAft>
              <a:buSzPts val="4000"/>
              <a:buFont typeface="Oswald SemiBold"/>
              <a:buNone/>
              <a:defRPr b="0" sz="4000">
                <a:latin typeface="Oswald SemiBold"/>
                <a:ea typeface="Oswald SemiBold"/>
                <a:cs typeface="Oswald SemiBold"/>
                <a:sym typeface="Oswald SemiBold"/>
              </a:defRPr>
            </a:lvl8pPr>
            <a:lvl9pPr lvl="8" rtl="0">
              <a:spcBef>
                <a:spcPts val="0"/>
              </a:spcBef>
              <a:spcAft>
                <a:spcPts val="0"/>
              </a:spcAft>
              <a:buSzPts val="4000"/>
              <a:buFont typeface="Oswald SemiBold"/>
              <a:buNone/>
              <a:defRPr b="0" sz="4000">
                <a:latin typeface="Oswald SemiBold"/>
                <a:ea typeface="Oswald SemiBold"/>
                <a:cs typeface="Oswald SemiBold"/>
                <a:sym typeface="Oswald SemiBold"/>
              </a:defRPr>
            </a:lvl9pPr>
          </a:lstStyle>
          <a:p/>
        </p:txBody>
      </p:sp>
      <p:sp>
        <p:nvSpPr>
          <p:cNvPr id="79" name="Google Shape;79;p9"/>
          <p:cNvSpPr txBox="1"/>
          <p:nvPr>
            <p:ph idx="1" type="subTitle"/>
          </p:nvPr>
        </p:nvSpPr>
        <p:spPr>
          <a:xfrm>
            <a:off x="2980925" y="1857414"/>
            <a:ext cx="36420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800"/>
              <a:buNone/>
              <a:defRPr sz="1800">
                <a:solidFill>
                  <a:schemeClr val="accent2"/>
                </a:solidFill>
              </a:defRPr>
            </a:lvl1pPr>
            <a:lvl2pPr lvl="1" rtl="0">
              <a:lnSpc>
                <a:spcPct val="100000"/>
              </a:lnSpc>
              <a:spcBef>
                <a:spcPts val="0"/>
              </a:spcBef>
              <a:spcAft>
                <a:spcPts val="0"/>
              </a:spcAft>
              <a:buClr>
                <a:schemeClr val="accent2"/>
              </a:buClr>
              <a:buSzPts val="1800"/>
              <a:buNone/>
              <a:defRPr sz="1800">
                <a:solidFill>
                  <a:schemeClr val="accent2"/>
                </a:solidFill>
              </a:defRPr>
            </a:lvl2pPr>
            <a:lvl3pPr lvl="2" rtl="0">
              <a:lnSpc>
                <a:spcPct val="100000"/>
              </a:lnSpc>
              <a:spcBef>
                <a:spcPts val="0"/>
              </a:spcBef>
              <a:spcAft>
                <a:spcPts val="0"/>
              </a:spcAft>
              <a:buClr>
                <a:schemeClr val="accent2"/>
              </a:buClr>
              <a:buSzPts val="1800"/>
              <a:buNone/>
              <a:defRPr sz="1800">
                <a:solidFill>
                  <a:schemeClr val="accent2"/>
                </a:solidFill>
              </a:defRPr>
            </a:lvl3pPr>
            <a:lvl4pPr lvl="3" rtl="0">
              <a:lnSpc>
                <a:spcPct val="100000"/>
              </a:lnSpc>
              <a:spcBef>
                <a:spcPts val="0"/>
              </a:spcBef>
              <a:spcAft>
                <a:spcPts val="0"/>
              </a:spcAft>
              <a:buClr>
                <a:schemeClr val="accent2"/>
              </a:buClr>
              <a:buSzPts val="1800"/>
              <a:buNone/>
              <a:defRPr sz="1800">
                <a:solidFill>
                  <a:schemeClr val="accent2"/>
                </a:solidFill>
              </a:defRPr>
            </a:lvl4pPr>
            <a:lvl5pPr lvl="4" rtl="0">
              <a:lnSpc>
                <a:spcPct val="100000"/>
              </a:lnSpc>
              <a:spcBef>
                <a:spcPts val="0"/>
              </a:spcBef>
              <a:spcAft>
                <a:spcPts val="0"/>
              </a:spcAft>
              <a:buClr>
                <a:schemeClr val="accent2"/>
              </a:buClr>
              <a:buSzPts val="1800"/>
              <a:buNone/>
              <a:defRPr sz="1800">
                <a:solidFill>
                  <a:schemeClr val="accent2"/>
                </a:solidFill>
              </a:defRPr>
            </a:lvl5pPr>
            <a:lvl6pPr lvl="5" rtl="0">
              <a:lnSpc>
                <a:spcPct val="100000"/>
              </a:lnSpc>
              <a:spcBef>
                <a:spcPts val="0"/>
              </a:spcBef>
              <a:spcAft>
                <a:spcPts val="0"/>
              </a:spcAft>
              <a:buClr>
                <a:schemeClr val="accent2"/>
              </a:buClr>
              <a:buSzPts val="1800"/>
              <a:buNone/>
              <a:defRPr sz="1800">
                <a:solidFill>
                  <a:schemeClr val="accent2"/>
                </a:solidFill>
              </a:defRPr>
            </a:lvl6pPr>
            <a:lvl7pPr lvl="6" rtl="0">
              <a:lnSpc>
                <a:spcPct val="100000"/>
              </a:lnSpc>
              <a:spcBef>
                <a:spcPts val="0"/>
              </a:spcBef>
              <a:spcAft>
                <a:spcPts val="0"/>
              </a:spcAft>
              <a:buClr>
                <a:schemeClr val="accent2"/>
              </a:buClr>
              <a:buSzPts val="1800"/>
              <a:buNone/>
              <a:defRPr sz="1800">
                <a:solidFill>
                  <a:schemeClr val="accent2"/>
                </a:solidFill>
              </a:defRPr>
            </a:lvl7pPr>
            <a:lvl8pPr lvl="7" rtl="0">
              <a:lnSpc>
                <a:spcPct val="100000"/>
              </a:lnSpc>
              <a:spcBef>
                <a:spcPts val="0"/>
              </a:spcBef>
              <a:spcAft>
                <a:spcPts val="0"/>
              </a:spcAft>
              <a:buClr>
                <a:schemeClr val="accent2"/>
              </a:buClr>
              <a:buSzPts val="1800"/>
              <a:buNone/>
              <a:defRPr sz="1800">
                <a:solidFill>
                  <a:schemeClr val="accent2"/>
                </a:solidFill>
              </a:defRPr>
            </a:lvl8pPr>
            <a:lvl9pPr lvl="8" rtl="0">
              <a:lnSpc>
                <a:spcPct val="100000"/>
              </a:lnSpc>
              <a:spcBef>
                <a:spcPts val="0"/>
              </a:spcBef>
              <a:spcAft>
                <a:spcPts val="0"/>
              </a:spcAft>
              <a:buClr>
                <a:schemeClr val="accent2"/>
              </a:buClr>
              <a:buSzPts val="1800"/>
              <a:buNone/>
              <a:defRPr sz="1800">
                <a:solidFill>
                  <a:schemeClr val="accent2"/>
                </a:solidFill>
              </a:defRPr>
            </a:lvl9pPr>
          </a:lstStyle>
          <a:p/>
        </p:txBody>
      </p:sp>
      <p:sp>
        <p:nvSpPr>
          <p:cNvPr id="80" name="Google Shape;80;p9"/>
          <p:cNvSpPr txBox="1"/>
          <p:nvPr>
            <p:ph idx="2" type="subTitle"/>
          </p:nvPr>
        </p:nvSpPr>
        <p:spPr>
          <a:xfrm>
            <a:off x="2980925" y="2557364"/>
            <a:ext cx="3642000" cy="1919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81" name="Google Shape;81;p9"/>
          <p:cNvSpPr/>
          <p:nvPr/>
        </p:nvSpPr>
        <p:spPr>
          <a:xfrm>
            <a:off x="7772608" y="250"/>
            <a:ext cx="3143154" cy="5143361"/>
          </a:xfrm>
          <a:custGeom>
            <a:rect b="b" l="l" r="r" t="t"/>
            <a:pathLst>
              <a:path extrusionOk="0" h="204772" w="125138">
                <a:moveTo>
                  <a:pt x="110008" y="0"/>
                </a:moveTo>
                <a:lnTo>
                  <a:pt x="3072" y="140838"/>
                </a:lnTo>
                <a:cubicBezTo>
                  <a:pt x="228" y="144478"/>
                  <a:pt x="0" y="149484"/>
                  <a:pt x="2503" y="153351"/>
                </a:cubicBezTo>
                <a:lnTo>
                  <a:pt x="35153" y="204772"/>
                </a:lnTo>
                <a:lnTo>
                  <a:pt x="125138" y="204772"/>
                </a:lnTo>
                <a:lnTo>
                  <a:pt x="12513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9"/>
          <p:cNvSpPr/>
          <p:nvPr/>
        </p:nvSpPr>
        <p:spPr>
          <a:xfrm flipH="1" rot="5400000">
            <a:off x="39374" y="-214990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
    <p:spTree>
      <p:nvGrpSpPr>
        <p:cNvPr id="83" name="Shape 83"/>
        <p:cNvGrpSpPr/>
        <p:nvPr/>
      </p:nvGrpSpPr>
      <p:grpSpPr>
        <a:xfrm>
          <a:off x="0" y="0"/>
          <a:ext cx="0" cy="0"/>
          <a:chOff x="0" y="0"/>
          <a:chExt cx="0" cy="0"/>
        </a:xfrm>
      </p:grpSpPr>
      <p:sp>
        <p:nvSpPr>
          <p:cNvPr id="84" name="Google Shape;84;p10"/>
          <p:cNvSpPr txBox="1"/>
          <p:nvPr>
            <p:ph type="title"/>
          </p:nvPr>
        </p:nvSpPr>
        <p:spPr>
          <a:xfrm>
            <a:off x="2170200" y="539500"/>
            <a:ext cx="4803600" cy="50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000"/>
              <a:buFont typeface="Oswald SemiBold"/>
              <a:buNone/>
              <a:defRPr b="0" sz="3500">
                <a:latin typeface="Oswald SemiBold"/>
                <a:ea typeface="Oswald SemiBold"/>
                <a:cs typeface="Oswald SemiBold"/>
                <a:sym typeface="Oswald SemiBold"/>
              </a:defRPr>
            </a:lvl1pPr>
            <a:lvl2pPr lvl="1" rtl="0">
              <a:spcBef>
                <a:spcPts val="0"/>
              </a:spcBef>
              <a:spcAft>
                <a:spcPts val="0"/>
              </a:spcAft>
              <a:buSzPts val="4000"/>
              <a:buFont typeface="Oswald SemiBold"/>
              <a:buNone/>
              <a:defRPr b="0" sz="4000">
                <a:latin typeface="Oswald SemiBold"/>
                <a:ea typeface="Oswald SemiBold"/>
                <a:cs typeface="Oswald SemiBold"/>
                <a:sym typeface="Oswald SemiBold"/>
              </a:defRPr>
            </a:lvl2pPr>
            <a:lvl3pPr lvl="2" rtl="0">
              <a:spcBef>
                <a:spcPts val="0"/>
              </a:spcBef>
              <a:spcAft>
                <a:spcPts val="0"/>
              </a:spcAft>
              <a:buSzPts val="4000"/>
              <a:buFont typeface="Oswald SemiBold"/>
              <a:buNone/>
              <a:defRPr b="0" sz="4000">
                <a:latin typeface="Oswald SemiBold"/>
                <a:ea typeface="Oswald SemiBold"/>
                <a:cs typeface="Oswald SemiBold"/>
                <a:sym typeface="Oswald SemiBold"/>
              </a:defRPr>
            </a:lvl3pPr>
            <a:lvl4pPr lvl="3" rtl="0">
              <a:spcBef>
                <a:spcPts val="0"/>
              </a:spcBef>
              <a:spcAft>
                <a:spcPts val="0"/>
              </a:spcAft>
              <a:buSzPts val="4000"/>
              <a:buFont typeface="Oswald SemiBold"/>
              <a:buNone/>
              <a:defRPr b="0" sz="4000">
                <a:latin typeface="Oswald SemiBold"/>
                <a:ea typeface="Oswald SemiBold"/>
                <a:cs typeface="Oswald SemiBold"/>
                <a:sym typeface="Oswald SemiBold"/>
              </a:defRPr>
            </a:lvl4pPr>
            <a:lvl5pPr lvl="4" rtl="0">
              <a:spcBef>
                <a:spcPts val="0"/>
              </a:spcBef>
              <a:spcAft>
                <a:spcPts val="0"/>
              </a:spcAft>
              <a:buSzPts val="4000"/>
              <a:buFont typeface="Oswald SemiBold"/>
              <a:buNone/>
              <a:defRPr b="0" sz="4000">
                <a:latin typeface="Oswald SemiBold"/>
                <a:ea typeface="Oswald SemiBold"/>
                <a:cs typeface="Oswald SemiBold"/>
                <a:sym typeface="Oswald SemiBold"/>
              </a:defRPr>
            </a:lvl5pPr>
            <a:lvl6pPr lvl="5" rtl="0">
              <a:spcBef>
                <a:spcPts val="0"/>
              </a:spcBef>
              <a:spcAft>
                <a:spcPts val="0"/>
              </a:spcAft>
              <a:buSzPts val="4000"/>
              <a:buFont typeface="Oswald SemiBold"/>
              <a:buNone/>
              <a:defRPr b="0" sz="4000">
                <a:latin typeface="Oswald SemiBold"/>
                <a:ea typeface="Oswald SemiBold"/>
                <a:cs typeface="Oswald SemiBold"/>
                <a:sym typeface="Oswald SemiBold"/>
              </a:defRPr>
            </a:lvl6pPr>
            <a:lvl7pPr lvl="6" rtl="0">
              <a:spcBef>
                <a:spcPts val="0"/>
              </a:spcBef>
              <a:spcAft>
                <a:spcPts val="0"/>
              </a:spcAft>
              <a:buSzPts val="4000"/>
              <a:buFont typeface="Oswald SemiBold"/>
              <a:buNone/>
              <a:defRPr b="0" sz="4000">
                <a:latin typeface="Oswald SemiBold"/>
                <a:ea typeface="Oswald SemiBold"/>
                <a:cs typeface="Oswald SemiBold"/>
                <a:sym typeface="Oswald SemiBold"/>
              </a:defRPr>
            </a:lvl7pPr>
            <a:lvl8pPr lvl="7" rtl="0">
              <a:spcBef>
                <a:spcPts val="0"/>
              </a:spcBef>
              <a:spcAft>
                <a:spcPts val="0"/>
              </a:spcAft>
              <a:buSzPts val="4000"/>
              <a:buFont typeface="Oswald SemiBold"/>
              <a:buNone/>
              <a:defRPr b="0" sz="4000">
                <a:latin typeface="Oswald SemiBold"/>
                <a:ea typeface="Oswald SemiBold"/>
                <a:cs typeface="Oswald SemiBold"/>
                <a:sym typeface="Oswald SemiBold"/>
              </a:defRPr>
            </a:lvl8pPr>
            <a:lvl9pPr lvl="8" rtl="0">
              <a:spcBef>
                <a:spcPts val="0"/>
              </a:spcBef>
              <a:spcAft>
                <a:spcPts val="0"/>
              </a:spcAft>
              <a:buSzPts val="4000"/>
              <a:buFont typeface="Oswald SemiBold"/>
              <a:buNone/>
              <a:defRPr b="0" sz="4000">
                <a:latin typeface="Oswald SemiBold"/>
                <a:ea typeface="Oswald SemiBold"/>
                <a:cs typeface="Oswald SemiBold"/>
                <a:sym typeface="Oswald SemiBold"/>
              </a:defRPr>
            </a:lvl9pPr>
          </a:lstStyle>
          <a:p/>
        </p:txBody>
      </p:sp>
      <p:sp>
        <p:nvSpPr>
          <p:cNvPr id="85" name="Google Shape;85;p10"/>
          <p:cNvSpPr txBox="1"/>
          <p:nvPr>
            <p:ph idx="1" type="subTitle"/>
          </p:nvPr>
        </p:nvSpPr>
        <p:spPr>
          <a:xfrm>
            <a:off x="2793900" y="1857414"/>
            <a:ext cx="2088300" cy="501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2"/>
              </a:buClr>
              <a:buSzPts val="1800"/>
              <a:buNone/>
              <a:defRPr sz="1800">
                <a:solidFill>
                  <a:schemeClr val="accent5"/>
                </a:solidFill>
              </a:defRPr>
            </a:lvl1pPr>
            <a:lvl2pPr lvl="1" rtl="0">
              <a:lnSpc>
                <a:spcPct val="100000"/>
              </a:lnSpc>
              <a:spcBef>
                <a:spcPts val="0"/>
              </a:spcBef>
              <a:spcAft>
                <a:spcPts val="0"/>
              </a:spcAft>
              <a:buClr>
                <a:schemeClr val="accent2"/>
              </a:buClr>
              <a:buSzPts val="1800"/>
              <a:buNone/>
              <a:defRPr sz="1800">
                <a:solidFill>
                  <a:schemeClr val="accent2"/>
                </a:solidFill>
              </a:defRPr>
            </a:lvl2pPr>
            <a:lvl3pPr lvl="2" rtl="0">
              <a:lnSpc>
                <a:spcPct val="100000"/>
              </a:lnSpc>
              <a:spcBef>
                <a:spcPts val="0"/>
              </a:spcBef>
              <a:spcAft>
                <a:spcPts val="0"/>
              </a:spcAft>
              <a:buClr>
                <a:schemeClr val="accent2"/>
              </a:buClr>
              <a:buSzPts val="1800"/>
              <a:buNone/>
              <a:defRPr sz="1800">
                <a:solidFill>
                  <a:schemeClr val="accent2"/>
                </a:solidFill>
              </a:defRPr>
            </a:lvl3pPr>
            <a:lvl4pPr lvl="3" rtl="0">
              <a:lnSpc>
                <a:spcPct val="100000"/>
              </a:lnSpc>
              <a:spcBef>
                <a:spcPts val="0"/>
              </a:spcBef>
              <a:spcAft>
                <a:spcPts val="0"/>
              </a:spcAft>
              <a:buClr>
                <a:schemeClr val="accent2"/>
              </a:buClr>
              <a:buSzPts val="1800"/>
              <a:buNone/>
              <a:defRPr sz="1800">
                <a:solidFill>
                  <a:schemeClr val="accent2"/>
                </a:solidFill>
              </a:defRPr>
            </a:lvl4pPr>
            <a:lvl5pPr lvl="4" rtl="0">
              <a:lnSpc>
                <a:spcPct val="100000"/>
              </a:lnSpc>
              <a:spcBef>
                <a:spcPts val="0"/>
              </a:spcBef>
              <a:spcAft>
                <a:spcPts val="0"/>
              </a:spcAft>
              <a:buClr>
                <a:schemeClr val="accent2"/>
              </a:buClr>
              <a:buSzPts val="1800"/>
              <a:buNone/>
              <a:defRPr sz="1800">
                <a:solidFill>
                  <a:schemeClr val="accent2"/>
                </a:solidFill>
              </a:defRPr>
            </a:lvl5pPr>
            <a:lvl6pPr lvl="5" rtl="0">
              <a:lnSpc>
                <a:spcPct val="100000"/>
              </a:lnSpc>
              <a:spcBef>
                <a:spcPts val="0"/>
              </a:spcBef>
              <a:spcAft>
                <a:spcPts val="0"/>
              </a:spcAft>
              <a:buClr>
                <a:schemeClr val="accent2"/>
              </a:buClr>
              <a:buSzPts val="1800"/>
              <a:buNone/>
              <a:defRPr sz="1800">
                <a:solidFill>
                  <a:schemeClr val="accent2"/>
                </a:solidFill>
              </a:defRPr>
            </a:lvl6pPr>
            <a:lvl7pPr lvl="6" rtl="0">
              <a:lnSpc>
                <a:spcPct val="100000"/>
              </a:lnSpc>
              <a:spcBef>
                <a:spcPts val="0"/>
              </a:spcBef>
              <a:spcAft>
                <a:spcPts val="0"/>
              </a:spcAft>
              <a:buClr>
                <a:schemeClr val="accent2"/>
              </a:buClr>
              <a:buSzPts val="1800"/>
              <a:buNone/>
              <a:defRPr sz="1800">
                <a:solidFill>
                  <a:schemeClr val="accent2"/>
                </a:solidFill>
              </a:defRPr>
            </a:lvl7pPr>
            <a:lvl8pPr lvl="7" rtl="0">
              <a:lnSpc>
                <a:spcPct val="100000"/>
              </a:lnSpc>
              <a:spcBef>
                <a:spcPts val="0"/>
              </a:spcBef>
              <a:spcAft>
                <a:spcPts val="0"/>
              </a:spcAft>
              <a:buClr>
                <a:schemeClr val="accent2"/>
              </a:buClr>
              <a:buSzPts val="1800"/>
              <a:buNone/>
              <a:defRPr sz="1800">
                <a:solidFill>
                  <a:schemeClr val="accent2"/>
                </a:solidFill>
              </a:defRPr>
            </a:lvl8pPr>
            <a:lvl9pPr lvl="8" rtl="0">
              <a:lnSpc>
                <a:spcPct val="100000"/>
              </a:lnSpc>
              <a:spcBef>
                <a:spcPts val="0"/>
              </a:spcBef>
              <a:spcAft>
                <a:spcPts val="0"/>
              </a:spcAft>
              <a:buClr>
                <a:schemeClr val="accent2"/>
              </a:buClr>
              <a:buSzPts val="1800"/>
              <a:buNone/>
              <a:defRPr sz="1800">
                <a:solidFill>
                  <a:schemeClr val="accent2"/>
                </a:solidFill>
              </a:defRPr>
            </a:lvl9pPr>
          </a:lstStyle>
          <a:p/>
        </p:txBody>
      </p:sp>
      <p:sp>
        <p:nvSpPr>
          <p:cNvPr id="86" name="Google Shape;86;p10"/>
          <p:cNvSpPr txBox="1"/>
          <p:nvPr>
            <p:ph idx="2" type="subTitle"/>
          </p:nvPr>
        </p:nvSpPr>
        <p:spPr>
          <a:xfrm flipH="1">
            <a:off x="5286913" y="2557364"/>
            <a:ext cx="2088300" cy="116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87" name="Google Shape;87;p10"/>
          <p:cNvSpPr txBox="1"/>
          <p:nvPr>
            <p:ph idx="3" type="subTitle"/>
          </p:nvPr>
        </p:nvSpPr>
        <p:spPr>
          <a:xfrm flipH="1">
            <a:off x="2793900" y="2557364"/>
            <a:ext cx="2088300" cy="116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5"/>
              </a:buClr>
              <a:buSzPts val="14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p:txBody>
      </p:sp>
      <p:sp>
        <p:nvSpPr>
          <p:cNvPr id="88" name="Google Shape;88;p10"/>
          <p:cNvSpPr/>
          <p:nvPr/>
        </p:nvSpPr>
        <p:spPr>
          <a:xfrm flipH="1" rot="5400000">
            <a:off x="308683" y="-2149351"/>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0"/>
          <p:cNvSpPr/>
          <p:nvPr/>
        </p:nvSpPr>
        <p:spPr>
          <a:xfrm>
            <a:off x="7906633" y="644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8287633" y="1442286"/>
            <a:ext cx="2274515" cy="4463304"/>
          </a:xfrm>
          <a:custGeom>
            <a:rect b="b" l="l" r="r" t="t"/>
            <a:pathLst>
              <a:path extrusionOk="0" h="177697" w="90555">
                <a:moveTo>
                  <a:pt x="90555" y="0"/>
                </a:moveTo>
                <a:lnTo>
                  <a:pt x="3072" y="115128"/>
                </a:lnTo>
                <a:cubicBezTo>
                  <a:pt x="228" y="118768"/>
                  <a:pt x="1" y="123887"/>
                  <a:pt x="2503" y="127755"/>
                </a:cubicBezTo>
                <a:lnTo>
                  <a:pt x="34243" y="177697"/>
                </a:lnTo>
                <a:lnTo>
                  <a:pt x="90555" y="177697"/>
                </a:lnTo>
                <a:lnTo>
                  <a:pt x="9055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1pPr>
            <a:lvl2pPr lvl="1">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2pPr>
            <a:lvl3pPr lvl="2">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3pPr>
            <a:lvl4pPr lvl="3">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4pPr>
            <a:lvl5pPr lvl="4">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5pPr>
            <a:lvl6pPr lvl="5">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6pPr>
            <a:lvl7pPr lvl="6">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7pPr>
            <a:lvl8pPr lvl="7">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8pPr>
            <a:lvl9pPr lvl="8">
              <a:spcBef>
                <a:spcPts val="0"/>
              </a:spcBef>
              <a:spcAft>
                <a:spcPts val="0"/>
              </a:spcAft>
              <a:buClr>
                <a:schemeClr val="lt1"/>
              </a:buClr>
              <a:buSzPts val="2800"/>
              <a:buFont typeface="Oswald"/>
              <a:buNone/>
              <a:defRPr b="1" sz="2800">
                <a:solidFill>
                  <a:schemeClr val="lt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lt1"/>
              </a:buClr>
              <a:buSzPts val="1600"/>
              <a:buFont typeface="Roboto"/>
              <a:buChar char="●"/>
              <a:defRPr sz="1600">
                <a:solidFill>
                  <a:schemeClr val="lt1"/>
                </a:solidFill>
                <a:latin typeface="Roboto"/>
                <a:ea typeface="Roboto"/>
                <a:cs typeface="Roboto"/>
                <a:sym typeface="Roboto"/>
              </a:defRPr>
            </a:lvl1pPr>
            <a:lvl2pPr indent="-330200" lvl="1" marL="9144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2pPr>
            <a:lvl3pPr indent="-330200" lvl="2" marL="13716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3pPr>
            <a:lvl4pPr indent="-330200" lvl="3" marL="18288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4pPr>
            <a:lvl5pPr indent="-330200" lvl="4" marL="22860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5pPr>
            <a:lvl6pPr indent="-330200" lvl="5" marL="27432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6pPr>
            <a:lvl7pPr indent="-330200" lvl="6" marL="32004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7pPr>
            <a:lvl8pPr indent="-330200" lvl="7" marL="3657600">
              <a:lnSpc>
                <a:spcPct val="115000"/>
              </a:lnSpc>
              <a:spcBef>
                <a:spcPts val="1600"/>
              </a:spcBef>
              <a:spcAft>
                <a:spcPts val="0"/>
              </a:spcAft>
              <a:buClr>
                <a:schemeClr val="lt1"/>
              </a:buClr>
              <a:buSzPts val="1600"/>
              <a:buFont typeface="Roboto"/>
              <a:buChar char="○"/>
              <a:defRPr sz="1600">
                <a:solidFill>
                  <a:schemeClr val="lt1"/>
                </a:solidFill>
                <a:latin typeface="Roboto"/>
                <a:ea typeface="Roboto"/>
                <a:cs typeface="Roboto"/>
                <a:sym typeface="Roboto"/>
              </a:defRPr>
            </a:lvl8pPr>
            <a:lvl9pPr indent="-330200" lvl="8" marL="4114800">
              <a:lnSpc>
                <a:spcPct val="115000"/>
              </a:lnSpc>
              <a:spcBef>
                <a:spcPts val="1600"/>
              </a:spcBef>
              <a:spcAft>
                <a:spcPts val="1600"/>
              </a:spcAft>
              <a:buClr>
                <a:schemeClr val="lt1"/>
              </a:buClr>
              <a:buSzPts val="1600"/>
              <a:buFont typeface="Roboto"/>
              <a:buChar char="■"/>
              <a:defRPr sz="1600">
                <a:solidFill>
                  <a:schemeClr val="lt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idx="1" type="subTitle"/>
          </p:nvPr>
        </p:nvSpPr>
        <p:spPr>
          <a:xfrm>
            <a:off x="287563" y="2992725"/>
            <a:ext cx="3781800" cy="28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E69138"/>
                </a:solidFill>
              </a:rPr>
              <a:t>A Comparative Market Analysis</a:t>
            </a:r>
            <a:endParaRPr b="1">
              <a:solidFill>
                <a:srgbClr val="E69138"/>
              </a:solidFill>
            </a:endParaRPr>
          </a:p>
        </p:txBody>
      </p:sp>
      <p:pic>
        <p:nvPicPr>
          <p:cNvPr id="255" name="Google Shape;255;p30"/>
          <p:cNvPicPr preferRelativeResize="0"/>
          <p:nvPr/>
        </p:nvPicPr>
        <p:blipFill>
          <a:blip r:embed="rId3">
            <a:alphaModFix/>
          </a:blip>
          <a:stretch>
            <a:fillRect/>
          </a:stretch>
        </p:blipFill>
        <p:spPr>
          <a:xfrm>
            <a:off x="575250" y="304800"/>
            <a:ext cx="3206423" cy="2642794"/>
          </a:xfrm>
          <a:prstGeom prst="rect">
            <a:avLst/>
          </a:prstGeom>
          <a:noFill/>
          <a:ln>
            <a:noFill/>
          </a:ln>
        </p:spPr>
      </p:pic>
      <p:sp>
        <p:nvSpPr>
          <p:cNvPr id="256" name="Google Shape;256;p30"/>
          <p:cNvSpPr txBox="1"/>
          <p:nvPr/>
        </p:nvSpPr>
        <p:spPr>
          <a:xfrm>
            <a:off x="5236000" y="2576250"/>
            <a:ext cx="3834900" cy="196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INTRODUCTION TO MICROECONOMICS</a:t>
            </a:r>
            <a:endParaRPr b="1" sz="1600">
              <a:solidFill>
                <a:schemeClr val="lt1"/>
              </a:solidFill>
              <a:latin typeface="Roboto"/>
              <a:ea typeface="Roboto"/>
              <a:cs typeface="Roboto"/>
              <a:sym typeface="Roboto"/>
            </a:endParaRPr>
          </a:p>
          <a:p>
            <a:pPr indent="0" lvl="0" marL="0" rtl="0" algn="ctr">
              <a:spcBef>
                <a:spcPts val="0"/>
              </a:spcBef>
              <a:spcAft>
                <a:spcPts val="0"/>
              </a:spcAft>
              <a:buNone/>
            </a:pPr>
            <a:r>
              <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Presented by,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Md.Ishrak Khan (20101051)</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Shahriar Ahmed (22241145)</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Rifha Hossain Munaja (20301466)</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Sadab Sifar (23341064)</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Kazi Shahed Mamun (20301471)</a:t>
            </a:r>
            <a:endParaRPr>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39"/>
          <p:cNvPicPr preferRelativeResize="0"/>
          <p:nvPr/>
        </p:nvPicPr>
        <p:blipFill>
          <a:blip r:embed="rId3">
            <a:alphaModFix/>
          </a:blip>
          <a:stretch>
            <a:fillRect/>
          </a:stretch>
        </p:blipFill>
        <p:spPr>
          <a:xfrm>
            <a:off x="2223028" y="539488"/>
            <a:ext cx="4697949" cy="3439024"/>
          </a:xfrm>
          <a:prstGeom prst="rect">
            <a:avLst/>
          </a:prstGeom>
          <a:noFill/>
          <a:ln>
            <a:noFill/>
          </a:ln>
        </p:spPr>
      </p:pic>
      <p:sp>
        <p:nvSpPr>
          <p:cNvPr id="323" name="Google Shape;323;p39"/>
          <p:cNvSpPr txBox="1"/>
          <p:nvPr/>
        </p:nvSpPr>
        <p:spPr>
          <a:xfrm>
            <a:off x="2067300" y="4181900"/>
            <a:ext cx="5009400" cy="4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Fig. 1.4:</a:t>
            </a:r>
            <a:r>
              <a:rPr lang="en" sz="1600">
                <a:solidFill>
                  <a:schemeClr val="lt1"/>
                </a:solidFill>
                <a:latin typeface="Roboto"/>
                <a:ea typeface="Roboto"/>
                <a:cs typeface="Roboto"/>
                <a:sym typeface="Roboto"/>
              </a:rPr>
              <a:t> Income elasticity changes Adidas product.</a:t>
            </a:r>
            <a:endParaRPr sz="1600">
              <a:solidFill>
                <a:schemeClr val="lt1"/>
              </a:solidFill>
              <a:latin typeface="Roboto"/>
              <a:ea typeface="Roboto"/>
              <a:cs typeface="Roboto"/>
              <a:sym typeface="Roboto"/>
            </a:endParaRPr>
          </a:p>
        </p:txBody>
      </p:sp>
      <p:sp>
        <p:nvSpPr>
          <p:cNvPr id="324" name="Google Shape;324;p39"/>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1.3: Income elasticity changes Nike product.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p:nvPr/>
        </p:nvSpPr>
        <p:spPr>
          <a:xfrm>
            <a:off x="596550" y="1055200"/>
            <a:ext cx="7950900" cy="33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0"/>
          <p:cNvSpPr txBox="1"/>
          <p:nvPr>
            <p:ph idx="1" type="body"/>
          </p:nvPr>
        </p:nvSpPr>
        <p:spPr>
          <a:xfrm>
            <a:off x="713250" y="1114250"/>
            <a:ext cx="7717500" cy="3362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400"/>
              <a:t>The cross elasticity is an economic concept that measures the responsiveness in the quantity demanded of one good when the price for another good changes.</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Basically, Nike, Adidas, and major players in this oligopolistic market have similar income elasticity behavior since the luxury products are the same and within similar price range. For increase, an increase in price of Nike jersey by 5% will result in an increase in demand for Adidas jersey by 10%, meaning that the cross price elasticity for these two substitutes and other products in the same </a:t>
            </a:r>
            <a:r>
              <a:rPr lang="en" sz="1400"/>
              <a:t>category</a:t>
            </a:r>
            <a:r>
              <a:rPr lang="en" sz="1400"/>
              <a:t> is 2 (Sexton 19; Mishra 39).</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The cross price elasticity of demand between the products of Nike and Adidas and competing products is 2 since market conditions are constant for all the players in the sports apparel industry (McEachern 54). However, Nike has higher price elasticity of 0.7 and income elasticity of 0.5 as compared to 0.5 and 0.4 respectively for Adidas. This means that Nike has higher price and income elasticity that Adidas.</a:t>
            </a:r>
            <a:endParaRPr sz="1400"/>
          </a:p>
          <a:p>
            <a:pPr indent="0" lvl="0" marL="0" rtl="0" algn="just">
              <a:spcBef>
                <a:spcPts val="0"/>
              </a:spcBef>
              <a:spcAft>
                <a:spcPts val="0"/>
              </a:spcAft>
              <a:buNone/>
            </a:pPr>
            <a:r>
              <a:t/>
            </a:r>
            <a:endParaRPr sz="1400"/>
          </a:p>
        </p:txBody>
      </p:sp>
      <p:sp>
        <p:nvSpPr>
          <p:cNvPr id="331" name="Google Shape;331;p40"/>
          <p:cNvSpPr txBox="1"/>
          <p:nvPr>
            <p:ph type="title"/>
          </p:nvPr>
        </p:nvSpPr>
        <p:spPr>
          <a:xfrm>
            <a:off x="1749600" y="288700"/>
            <a:ext cx="5644800" cy="5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Cross Price Elasticity</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p:nvPr/>
        </p:nvSpPr>
        <p:spPr>
          <a:xfrm>
            <a:off x="596550" y="1055200"/>
            <a:ext cx="7950900" cy="33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
          <p:cNvSpPr txBox="1"/>
          <p:nvPr>
            <p:ph idx="1" type="body"/>
          </p:nvPr>
        </p:nvSpPr>
        <p:spPr>
          <a:xfrm>
            <a:off x="713250" y="1190450"/>
            <a:ext cx="7717500" cy="33621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lang="en" sz="1400"/>
              <a:t>The analysis of the sports apparel market shows how Nike and Adidas' acts are influenced by economic factors. Both businesses show price elasticity as luxury brands with a reputation for quality due to their responsive demand patterns in the face of price changes. The Nike and Adidas jerseys serve as an example of income elasticity, where demand rises in response to rising household incomes and declines in response to economic crises, altering demand curves and equilibrium states as a result. Cross-price elasticity emphasizes their functions as commodities that are interchangeable with one another, where changes in the price of one item affect the attraction of the other. Although there are a few parallels in income elasticity, there are also subtle differences, with Nike showing stronger price and income elasticity. This interaction illustrates the complex balance between economic factors and customer behavior in the world of expensive sports clothing. Nike and Adidas navigate these dynamics as competitors while maintaining individualistic features.</a:t>
            </a:r>
            <a:endParaRPr sz="1400"/>
          </a:p>
          <a:p>
            <a:pPr indent="0" lvl="0" marL="0" rtl="0" algn="just">
              <a:spcBef>
                <a:spcPts val="0"/>
              </a:spcBef>
              <a:spcAft>
                <a:spcPts val="0"/>
              </a:spcAft>
              <a:buNone/>
            </a:pPr>
            <a:r>
              <a:t/>
            </a:r>
            <a:endParaRPr sz="1400"/>
          </a:p>
        </p:txBody>
      </p:sp>
      <p:sp>
        <p:nvSpPr>
          <p:cNvPr id="338" name="Google Shape;338;p41"/>
          <p:cNvSpPr txBox="1"/>
          <p:nvPr>
            <p:ph type="title"/>
          </p:nvPr>
        </p:nvSpPr>
        <p:spPr>
          <a:xfrm>
            <a:off x="1749600" y="288700"/>
            <a:ext cx="5644800" cy="5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Conclusion</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3015600" y="453875"/>
            <a:ext cx="3112800" cy="5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References</a:t>
            </a:r>
            <a:endParaRPr sz="2000"/>
          </a:p>
        </p:txBody>
      </p:sp>
      <p:sp>
        <p:nvSpPr>
          <p:cNvPr id="344" name="Google Shape;344;p42"/>
          <p:cNvSpPr txBox="1"/>
          <p:nvPr>
            <p:ph idx="1" type="body"/>
          </p:nvPr>
        </p:nvSpPr>
        <p:spPr>
          <a:xfrm>
            <a:off x="713250" y="1241900"/>
            <a:ext cx="7717500" cy="33621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1400"/>
              <a:t>Guru, Simon. “Main Factors which Determines the Price Elasticity of Demand for a Commodity.” The Quarterly Journal of Economics, 9.18(2015): 47–77. Print.</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Mankiw, Gregory. Principles of Economics, Volume 1. Alabama, Al: Cengage Learning, 2008. Print.</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McEachern, William. Economics: A Contemporary Introduction. Alabama, Al: Cengage Learning, 2011. Print.</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Mishra, Rajan. Industrial Economics and Management Principles. New York, NY: Firewall Media, 2008. Print.</a:t>
            </a:r>
            <a:endParaRPr sz="1400"/>
          </a:p>
          <a:p>
            <a:pPr indent="0" lvl="0" marL="0" rtl="0" algn="just">
              <a:spcBef>
                <a:spcPts val="0"/>
              </a:spcBef>
              <a:spcAft>
                <a:spcPts val="0"/>
              </a:spcAft>
              <a:buNone/>
            </a:pPr>
            <a:r>
              <a:t/>
            </a:r>
            <a:endParaRPr sz="1400"/>
          </a:p>
          <a:p>
            <a:pPr indent="0" lvl="0" marL="0" rtl="0" algn="just">
              <a:spcBef>
                <a:spcPts val="0"/>
              </a:spcBef>
              <a:spcAft>
                <a:spcPts val="0"/>
              </a:spcAft>
              <a:buNone/>
            </a:pPr>
            <a:r>
              <a:rPr lang="en" sz="1400"/>
              <a:t>Sexton, Roberts. Exploring Economics. Alabama, Al: Cengage Learning, 2015. Print.</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3"/>
          <p:cNvSpPr txBox="1"/>
          <p:nvPr/>
        </p:nvSpPr>
        <p:spPr>
          <a:xfrm>
            <a:off x="2000250" y="2149350"/>
            <a:ext cx="5143500" cy="84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000">
                <a:solidFill>
                  <a:schemeClr val="lt1"/>
                </a:solidFill>
                <a:latin typeface="Caveat"/>
                <a:ea typeface="Caveat"/>
                <a:cs typeface="Caveat"/>
                <a:sym typeface="Caveat"/>
              </a:rPr>
              <a:t>Thank You</a:t>
            </a:r>
            <a:endParaRPr b="1" sz="5000">
              <a:solidFill>
                <a:schemeClr val="lt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p:nvPr/>
        </p:nvSpPr>
        <p:spPr>
          <a:xfrm>
            <a:off x="792075" y="1171425"/>
            <a:ext cx="7560000" cy="111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
          <p:cNvSpPr txBox="1"/>
          <p:nvPr/>
        </p:nvSpPr>
        <p:spPr>
          <a:xfrm>
            <a:off x="792075" y="1171425"/>
            <a:ext cx="7560000" cy="111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NIKE:</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Nike is an American company operating within the sports apparel market that was founded in the year 1964. Nike Inc is one of the top sports footwear and accessories designers in the world, controlling a market share of 20% of the global athletic market.</a:t>
            </a:r>
            <a:endParaRPr>
              <a:solidFill>
                <a:schemeClr val="lt1"/>
              </a:solidFill>
              <a:latin typeface="Roboto"/>
              <a:ea typeface="Roboto"/>
              <a:cs typeface="Roboto"/>
              <a:sym typeface="Roboto"/>
            </a:endParaRPr>
          </a:p>
        </p:txBody>
      </p:sp>
      <p:sp>
        <p:nvSpPr>
          <p:cNvPr id="263" name="Google Shape;263;p31"/>
          <p:cNvSpPr txBox="1"/>
          <p:nvPr>
            <p:ph type="title"/>
          </p:nvPr>
        </p:nvSpPr>
        <p:spPr>
          <a:xfrm>
            <a:off x="713275" y="539500"/>
            <a:ext cx="5644800" cy="50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NIKE and Adidas?</a:t>
            </a:r>
            <a:endParaRPr/>
          </a:p>
        </p:txBody>
      </p:sp>
      <p:sp>
        <p:nvSpPr>
          <p:cNvPr id="264" name="Google Shape;264;p31"/>
          <p:cNvSpPr/>
          <p:nvPr/>
        </p:nvSpPr>
        <p:spPr>
          <a:xfrm>
            <a:off x="791925" y="2536900"/>
            <a:ext cx="7560000" cy="111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txBox="1"/>
          <p:nvPr/>
        </p:nvSpPr>
        <p:spPr>
          <a:xfrm>
            <a:off x="792050" y="2565000"/>
            <a:ext cx="7560000" cy="10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Adidas:</a:t>
            </a:r>
            <a:endParaRPr b="1">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Adidas is a multinational company that was founded in 1949 in Germany and specialized in sports apparel within the free global market. The current operating income of the company is 1.202 billion Euros, with total equity of 5.489 billion Euros.</a:t>
            </a:r>
            <a:endParaRPr>
              <a:solidFill>
                <a:schemeClr val="lt1"/>
              </a:solidFill>
              <a:latin typeface="Roboto"/>
              <a:ea typeface="Roboto"/>
              <a:cs typeface="Roboto"/>
              <a:sym typeface="Roboto"/>
            </a:endParaRPr>
          </a:p>
        </p:txBody>
      </p:sp>
      <p:sp>
        <p:nvSpPr>
          <p:cNvPr id="266" name="Google Shape;266;p31"/>
          <p:cNvSpPr txBox="1"/>
          <p:nvPr/>
        </p:nvSpPr>
        <p:spPr>
          <a:xfrm>
            <a:off x="791925" y="4008775"/>
            <a:ext cx="7455600" cy="6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Roboto"/>
                <a:ea typeface="Roboto"/>
                <a:cs typeface="Roboto"/>
                <a:sym typeface="Roboto"/>
              </a:rPr>
              <a:t>Both of these companies stock sports balls, bags, and eyewear, footwear, and sports shoes for adults and children and are taken as substitute of each other.</a:t>
            </a:r>
            <a:endParaRPr b="1">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p:nvPr/>
        </p:nvSpPr>
        <p:spPr>
          <a:xfrm>
            <a:off x="674400" y="1860300"/>
            <a:ext cx="7795200" cy="142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2"/>
          <p:cNvSpPr txBox="1"/>
          <p:nvPr>
            <p:ph type="title"/>
          </p:nvPr>
        </p:nvSpPr>
        <p:spPr>
          <a:xfrm>
            <a:off x="1231500" y="389100"/>
            <a:ext cx="6681000" cy="5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Price elasticity of Nike products (Nike sneakers/jersey)</a:t>
            </a:r>
            <a:endParaRPr sz="2000"/>
          </a:p>
        </p:txBody>
      </p:sp>
      <p:sp>
        <p:nvSpPr>
          <p:cNvPr id="273" name="Google Shape;273;p32"/>
          <p:cNvSpPr txBox="1"/>
          <p:nvPr>
            <p:ph idx="1" type="body"/>
          </p:nvPr>
        </p:nvSpPr>
        <p:spPr>
          <a:xfrm>
            <a:off x="713250" y="890700"/>
            <a:ext cx="7717500" cy="33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Nike’s products are price elastic since they are categorized as luxury goods. For instance, the demand for the luxury Nike jersey product is very sensitive to price changes since potential customers can do without the product when it is considered too expensive.</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33"/>
          <p:cNvPicPr preferRelativeResize="0"/>
          <p:nvPr/>
        </p:nvPicPr>
        <p:blipFill>
          <a:blip r:embed="rId3">
            <a:alphaModFix/>
          </a:blip>
          <a:stretch>
            <a:fillRect/>
          </a:stretch>
        </p:blipFill>
        <p:spPr>
          <a:xfrm>
            <a:off x="400538" y="152400"/>
            <a:ext cx="4045874" cy="2198275"/>
          </a:xfrm>
          <a:prstGeom prst="rect">
            <a:avLst/>
          </a:prstGeom>
          <a:noFill/>
          <a:ln>
            <a:noFill/>
          </a:ln>
        </p:spPr>
      </p:pic>
      <p:pic>
        <p:nvPicPr>
          <p:cNvPr id="279" name="Google Shape;279;p33"/>
          <p:cNvPicPr preferRelativeResize="0"/>
          <p:nvPr/>
        </p:nvPicPr>
        <p:blipFill>
          <a:blip r:embed="rId4">
            <a:alphaModFix/>
          </a:blip>
          <a:stretch>
            <a:fillRect/>
          </a:stretch>
        </p:blipFill>
        <p:spPr>
          <a:xfrm>
            <a:off x="4720150" y="152400"/>
            <a:ext cx="4045876" cy="2198274"/>
          </a:xfrm>
          <a:prstGeom prst="rect">
            <a:avLst/>
          </a:prstGeom>
          <a:noFill/>
          <a:ln>
            <a:noFill/>
          </a:ln>
        </p:spPr>
      </p:pic>
      <p:sp>
        <p:nvSpPr>
          <p:cNvPr id="280" name="Google Shape;280;p33"/>
          <p:cNvSpPr txBox="1"/>
          <p:nvPr/>
        </p:nvSpPr>
        <p:spPr>
          <a:xfrm>
            <a:off x="342375" y="2299975"/>
            <a:ext cx="4162200" cy="21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Roboto"/>
                <a:ea typeface="Roboto"/>
                <a:cs typeface="Roboto"/>
                <a:sym typeface="Roboto"/>
              </a:rPr>
              <a:t>Fig. 1.1:</a:t>
            </a:r>
            <a:r>
              <a:rPr lang="en" sz="1300">
                <a:solidFill>
                  <a:schemeClr val="lt1"/>
                </a:solidFill>
                <a:latin typeface="Roboto"/>
                <a:ea typeface="Roboto"/>
                <a:cs typeface="Roboto"/>
                <a:sym typeface="Roboto"/>
              </a:rPr>
              <a:t> Demand and supply of Nike products before changes in the price. </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This shows the initial equilibrium status of the Nike products before the changes in the price. DD1 shows the demand curve, while SS1 shows the supply curve (Guru 48). Equilibrium price and quantity are P1 and Q1, respectively.</a:t>
            </a:r>
            <a:endParaRPr sz="1300">
              <a:solidFill>
                <a:schemeClr val="lt1"/>
              </a:solidFill>
              <a:latin typeface="Roboto"/>
              <a:ea typeface="Roboto"/>
              <a:cs typeface="Roboto"/>
              <a:sym typeface="Roboto"/>
            </a:endParaRPr>
          </a:p>
        </p:txBody>
      </p:sp>
      <p:sp>
        <p:nvSpPr>
          <p:cNvPr id="281" name="Google Shape;281;p33"/>
          <p:cNvSpPr txBox="1"/>
          <p:nvPr/>
        </p:nvSpPr>
        <p:spPr>
          <a:xfrm>
            <a:off x="4720200" y="2299975"/>
            <a:ext cx="4162200" cy="28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Roboto"/>
                <a:ea typeface="Roboto"/>
                <a:cs typeface="Roboto"/>
                <a:sym typeface="Roboto"/>
              </a:rPr>
              <a:t>Fig. 1.2:</a:t>
            </a:r>
            <a:r>
              <a:rPr lang="en" sz="1300">
                <a:solidFill>
                  <a:schemeClr val="lt1"/>
                </a:solidFill>
                <a:latin typeface="Roboto"/>
                <a:ea typeface="Roboto"/>
                <a:cs typeface="Roboto"/>
                <a:sym typeface="Roboto"/>
              </a:rPr>
              <a:t> Demand and supply of Nike products after changes in the price. </a:t>
            </a:r>
            <a:endParaRPr sz="1300">
              <a:solidFill>
                <a:schemeClr val="lt1"/>
              </a:solidFill>
              <a:latin typeface="Roboto"/>
              <a:ea typeface="Roboto"/>
              <a:cs typeface="Roboto"/>
              <a:sym typeface="Roboto"/>
            </a:endParaRPr>
          </a:p>
          <a:p>
            <a:pPr indent="0" lvl="0" marL="0" rtl="0" algn="l">
              <a:spcBef>
                <a:spcPts val="0"/>
              </a:spcBef>
              <a:spcAft>
                <a:spcPts val="0"/>
              </a:spcAft>
              <a:buNone/>
            </a:pPr>
            <a:r>
              <a:t/>
            </a:r>
            <a:endParaRPr sz="1300">
              <a:solidFill>
                <a:schemeClr val="lt1"/>
              </a:solidFill>
              <a:latin typeface="Roboto"/>
              <a:ea typeface="Roboto"/>
              <a:cs typeface="Roboto"/>
              <a:sym typeface="Roboto"/>
            </a:endParaRPr>
          </a:p>
          <a:p>
            <a:pPr indent="0" lvl="0" marL="0" rtl="0" algn="l">
              <a:spcBef>
                <a:spcPts val="0"/>
              </a:spcBef>
              <a:spcAft>
                <a:spcPts val="0"/>
              </a:spcAft>
              <a:buNone/>
            </a:pPr>
            <a:r>
              <a:rPr lang="en" sz="1300">
                <a:solidFill>
                  <a:schemeClr val="lt1"/>
                </a:solidFill>
                <a:latin typeface="Roboto"/>
                <a:ea typeface="Roboto"/>
                <a:cs typeface="Roboto"/>
                <a:sym typeface="Roboto"/>
              </a:rPr>
              <a:t>An increase in the price of Nike jersey with other perfect substitute products such as Adidas jersey causes an inward shift of the supply curve from SS1 to SS2, as indicated in figure 1.2. This gives a new equilibrium position. Price increased from P1 to P2 (Mankiw 56). This indicates reduced demand from the customers. The net effect of the increase in price is a contraction of the demand side. The price elasticity for Nike jersey product is pre-calculated at 0.7 (McEachern 23).</a:t>
            </a:r>
            <a:endParaRPr sz="130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p:nvPr/>
        </p:nvSpPr>
        <p:spPr>
          <a:xfrm>
            <a:off x="674400" y="1860300"/>
            <a:ext cx="7795200" cy="1422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4"/>
          <p:cNvSpPr txBox="1"/>
          <p:nvPr>
            <p:ph idx="1" type="body"/>
          </p:nvPr>
        </p:nvSpPr>
        <p:spPr>
          <a:xfrm>
            <a:off x="713250" y="890700"/>
            <a:ext cx="7717500" cy="33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Adidas’ products are also priced elastic since they are categorized as luxury goods. The demand for Adidas jersey product is sensitive to price changes since potential customers can do without the luxury product when it is considered too expensive.</a:t>
            </a:r>
            <a:endParaRPr sz="1400"/>
          </a:p>
        </p:txBody>
      </p:sp>
      <p:sp>
        <p:nvSpPr>
          <p:cNvPr id="288" name="Google Shape;288;p34"/>
          <p:cNvSpPr txBox="1"/>
          <p:nvPr>
            <p:ph type="title"/>
          </p:nvPr>
        </p:nvSpPr>
        <p:spPr>
          <a:xfrm>
            <a:off x="1131150" y="389100"/>
            <a:ext cx="6881700" cy="5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Price elasticity of Adidas products (Adidas sneakers/jersey)</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5"/>
          <p:cNvPicPr preferRelativeResize="0"/>
          <p:nvPr/>
        </p:nvPicPr>
        <p:blipFill>
          <a:blip r:embed="rId3">
            <a:alphaModFix/>
          </a:blip>
          <a:stretch>
            <a:fillRect/>
          </a:stretch>
        </p:blipFill>
        <p:spPr>
          <a:xfrm>
            <a:off x="385775" y="152400"/>
            <a:ext cx="3918475" cy="2446425"/>
          </a:xfrm>
          <a:prstGeom prst="rect">
            <a:avLst/>
          </a:prstGeom>
          <a:noFill/>
          <a:ln>
            <a:noFill/>
          </a:ln>
        </p:spPr>
      </p:pic>
      <p:pic>
        <p:nvPicPr>
          <p:cNvPr id="294" name="Google Shape;294;p35"/>
          <p:cNvPicPr preferRelativeResize="0"/>
          <p:nvPr/>
        </p:nvPicPr>
        <p:blipFill>
          <a:blip r:embed="rId4">
            <a:alphaModFix/>
          </a:blip>
          <a:stretch>
            <a:fillRect/>
          </a:stretch>
        </p:blipFill>
        <p:spPr>
          <a:xfrm>
            <a:off x="4899912" y="152400"/>
            <a:ext cx="3918471" cy="2446425"/>
          </a:xfrm>
          <a:prstGeom prst="rect">
            <a:avLst/>
          </a:prstGeom>
          <a:noFill/>
          <a:ln>
            <a:noFill/>
          </a:ln>
        </p:spPr>
      </p:pic>
      <p:sp>
        <p:nvSpPr>
          <p:cNvPr id="295" name="Google Shape;295;p35"/>
          <p:cNvSpPr txBox="1"/>
          <p:nvPr/>
        </p:nvSpPr>
        <p:spPr>
          <a:xfrm>
            <a:off x="385700" y="2598825"/>
            <a:ext cx="3918600" cy="20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Fig. 3:</a:t>
            </a:r>
            <a:r>
              <a:rPr lang="en">
                <a:solidFill>
                  <a:schemeClr val="lt1"/>
                </a:solidFill>
                <a:latin typeface="Roboto"/>
                <a:ea typeface="Roboto"/>
                <a:cs typeface="Roboto"/>
                <a:sym typeface="Roboto"/>
              </a:rPr>
              <a:t> Demand and supply of Adidas products before changes in the price.</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Figure 3 shows the initial equilibrium status of the Adidas products before the changes in the price. DD1 shows the demand curve, while SS1 shows the supply curve. Equilibrium price and quantity are P1 and Q1, respectively.</a:t>
            </a:r>
            <a:endParaRPr>
              <a:solidFill>
                <a:schemeClr val="lt1"/>
              </a:solidFill>
              <a:latin typeface="Roboto"/>
              <a:ea typeface="Roboto"/>
              <a:cs typeface="Roboto"/>
              <a:sym typeface="Roboto"/>
            </a:endParaRPr>
          </a:p>
        </p:txBody>
      </p:sp>
      <p:sp>
        <p:nvSpPr>
          <p:cNvPr id="296" name="Google Shape;296;p35"/>
          <p:cNvSpPr txBox="1"/>
          <p:nvPr/>
        </p:nvSpPr>
        <p:spPr>
          <a:xfrm>
            <a:off x="4899850" y="2598825"/>
            <a:ext cx="3918600" cy="23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Roboto"/>
                <a:ea typeface="Roboto"/>
                <a:cs typeface="Roboto"/>
                <a:sym typeface="Roboto"/>
              </a:rPr>
              <a:t>Fig. 4:</a:t>
            </a:r>
            <a:r>
              <a:rPr lang="en">
                <a:solidFill>
                  <a:schemeClr val="lt1"/>
                </a:solidFill>
                <a:latin typeface="Roboto"/>
                <a:ea typeface="Roboto"/>
                <a:cs typeface="Roboto"/>
                <a:sym typeface="Roboto"/>
              </a:rPr>
              <a:t> Demand and supply of Adidas products after changes in the price.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An increase in the price of Adidas jersey with other perfect substitute products such causes an inward shift of the supply curve from SS1 to SS2, as indicated in figure 4. This gives a new equilibrium position. Price increased from P1 to P2. The price elasticity for Adidas jersey product is pre-calculated at 0.5 (Sexton 19).</a:t>
            </a:r>
            <a:endParaRPr>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p:nvPr/>
        </p:nvSpPr>
        <p:spPr>
          <a:xfrm>
            <a:off x="674400" y="1554000"/>
            <a:ext cx="7795200" cy="203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ph type="title"/>
          </p:nvPr>
        </p:nvSpPr>
        <p:spPr>
          <a:xfrm>
            <a:off x="1114350" y="453875"/>
            <a:ext cx="6915300" cy="5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Income elasticity of Nike products (Nike sneakers/jersey)</a:t>
            </a:r>
            <a:endParaRPr sz="2000"/>
          </a:p>
        </p:txBody>
      </p:sp>
      <p:sp>
        <p:nvSpPr>
          <p:cNvPr id="303" name="Google Shape;303;p36"/>
          <p:cNvSpPr txBox="1"/>
          <p:nvPr>
            <p:ph idx="1" type="body"/>
          </p:nvPr>
        </p:nvSpPr>
        <p:spPr>
          <a:xfrm>
            <a:off x="713250" y="890700"/>
            <a:ext cx="7717500" cy="33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Nike jersey is a luxury product, which is income elastic. When income of a household increases, the demand for Nike jersey will increase. This leads to outward shift in the demand curve for product from D0 to D1 and a new equilibrium is achieved at point E1 with price P1 and a higher quantity Q1. Conversely, when income reduces, individuals’ disposable incomes reduce (Guru 48). Given that Nike product is a luxury commodity, the demand will decline, resulting in the drop of quantity of products demanded. The corresponding price will fall from the initial P0 to P2. A new equilibrium will be achieved at point E2. The income elasticity of Nike jersey is pre-determined at 0.5 (McEachern 33).</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37"/>
          <p:cNvPicPr preferRelativeResize="0"/>
          <p:nvPr/>
        </p:nvPicPr>
        <p:blipFill>
          <a:blip r:embed="rId3">
            <a:alphaModFix/>
          </a:blip>
          <a:stretch>
            <a:fillRect/>
          </a:stretch>
        </p:blipFill>
        <p:spPr>
          <a:xfrm>
            <a:off x="2223028" y="539488"/>
            <a:ext cx="4697949" cy="3439024"/>
          </a:xfrm>
          <a:prstGeom prst="rect">
            <a:avLst/>
          </a:prstGeom>
          <a:noFill/>
          <a:ln>
            <a:noFill/>
          </a:ln>
        </p:spPr>
      </p:pic>
      <p:sp>
        <p:nvSpPr>
          <p:cNvPr id="309" name="Google Shape;309;p37"/>
          <p:cNvSpPr txBox="1"/>
          <p:nvPr/>
        </p:nvSpPr>
        <p:spPr>
          <a:xfrm>
            <a:off x="2223000" y="4181900"/>
            <a:ext cx="4698000" cy="42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Fig. 1.3:</a:t>
            </a:r>
            <a:r>
              <a:rPr lang="en" sz="1600">
                <a:solidFill>
                  <a:schemeClr val="lt1"/>
                </a:solidFill>
                <a:latin typeface="Roboto"/>
                <a:ea typeface="Roboto"/>
                <a:cs typeface="Roboto"/>
                <a:sym typeface="Roboto"/>
              </a:rPr>
              <a:t> Income elasticity changes Nike product.</a:t>
            </a:r>
            <a:endParaRPr sz="1600">
              <a:solidFill>
                <a:schemeClr val="lt1"/>
              </a:solidFill>
              <a:latin typeface="Roboto"/>
              <a:ea typeface="Roboto"/>
              <a:cs typeface="Roboto"/>
              <a:sym typeface="Roboto"/>
            </a:endParaRPr>
          </a:p>
        </p:txBody>
      </p:sp>
      <p:sp>
        <p:nvSpPr>
          <p:cNvPr id="310" name="Google Shape;310;p37"/>
          <p:cNvSpPr txBox="1"/>
          <p:nvPr/>
        </p:nvSpPr>
        <p:spPr>
          <a:xfrm>
            <a:off x="0" y="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Fig. 1.3: Income elasticity changes Nike product.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p:nvPr/>
        </p:nvSpPr>
        <p:spPr>
          <a:xfrm>
            <a:off x="674400" y="1376925"/>
            <a:ext cx="7795200" cy="258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txBox="1"/>
          <p:nvPr>
            <p:ph type="title"/>
          </p:nvPr>
        </p:nvSpPr>
        <p:spPr>
          <a:xfrm>
            <a:off x="1069200" y="389100"/>
            <a:ext cx="7005600" cy="50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Income elasticity of Adidas products (Adidas sneakers/jersey)</a:t>
            </a:r>
            <a:endParaRPr sz="2000"/>
          </a:p>
        </p:txBody>
      </p:sp>
      <p:sp>
        <p:nvSpPr>
          <p:cNvPr id="317" name="Google Shape;317;p38"/>
          <p:cNvSpPr txBox="1"/>
          <p:nvPr>
            <p:ph idx="1" type="body"/>
          </p:nvPr>
        </p:nvSpPr>
        <p:spPr>
          <a:xfrm>
            <a:off x="713250" y="1082975"/>
            <a:ext cx="7717500" cy="336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400"/>
              <a:t>Since Adidas jersey is a luxury product, it is income elastic. That is, an increased income of a household would translate into more demand for the product since the household will have more disposable income to purchase the product. The reverse is also true. For instance, when the income of a household increases, the demand for Adidas jersey will increase. This leads to an outward shift in the demand curve for a product from D0 to D1, and a new equilibrium is achieved at point E1 with price P1 and a higher quantity Q1. Conversely, when income reduces, individuals’ disposable incomes reduce (Guru 51). Given that </a:t>
            </a:r>
            <a:r>
              <a:rPr lang="en" sz="1400"/>
              <a:t>Adidas</a:t>
            </a:r>
            <a:r>
              <a:rPr lang="en" sz="1400"/>
              <a:t> products are  luxury commodity, the demand will decline, resulting in the drop of quantity of products demanded. The income elasticity of Adidas jersey is pre-determined at 0.4 (Mankiw 29).The corresponding price will fall from the initial P0 to P2. A new equilibrium will be achieved at point E2. </a:t>
            </a:r>
            <a:endParaRPr sz="1400"/>
          </a:p>
          <a:p>
            <a:pPr indent="0" lvl="0" marL="0" rtl="0" algn="ctr">
              <a:spcBef>
                <a:spcPts val="0"/>
              </a:spcBef>
              <a:spcAft>
                <a:spcPts val="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conomist CV by Slidesgo">
  <a:themeElements>
    <a:clrScheme name="Simple Light">
      <a:dk1>
        <a:srgbClr val="0E1D39"/>
      </a:dk1>
      <a:lt1>
        <a:srgbClr val="FFFFFF"/>
      </a:lt1>
      <a:dk2>
        <a:srgbClr val="F79324"/>
      </a:dk2>
      <a:lt2>
        <a:srgbClr val="622D57"/>
      </a:lt2>
      <a:accent1>
        <a:srgbClr val="0E1D39"/>
      </a:accent1>
      <a:accent2>
        <a:srgbClr val="F79324"/>
      </a:accent2>
      <a:accent3>
        <a:srgbClr val="622D57"/>
      </a:accent3>
      <a:accent4>
        <a:srgbClr val="B23363"/>
      </a:accent4>
      <a:accent5>
        <a:srgbClr val="DE5926"/>
      </a:accent5>
      <a:accent6>
        <a:srgbClr val="4F2249"/>
      </a:accent6>
      <a:hlink>
        <a:srgbClr val="0E1D3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