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291D5-3100-9741-8440-55B300AD9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6C379A-0A19-9043-BAEE-896AAD59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6D661-FA3B-6548-8CF5-86B89087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4727A5-43E7-E04B-9508-9818F40F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B05EAB-8F4B-6048-AA9A-F48ACD75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3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E7EEB-1A85-5040-8650-1384B3AD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3D9951-75B6-6440-B705-459E68DB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F4542-B60E-EB47-AC0E-DA103D19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D1FFA-B420-4948-BE57-70310726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17EBAB-57B7-E34F-B7D7-BF79F9CD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27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4BB01F-8863-444A-BB39-C19B2B0FC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70FFF1-1D18-4E43-BC84-F9466178A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1CB5F-1160-7642-A1CB-08C19617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43B58-065D-1644-AF1A-BBA192F3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D08C9-A4DC-DA41-89B8-7F3F404D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0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25ABC-22DF-0749-8542-75CF3BAE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FF1EB-27A6-A54A-BE38-9D2862F0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DD872E-538C-054A-ADB4-F3D46101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424B2-B098-5043-8858-27DC143E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63ED4-4E73-C542-85C0-DA96773A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C93B7-C02C-2140-89FF-E574ADC8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F9FA59-8732-D548-8006-9E8E44B2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EA675-C46E-2141-9178-1FC52B9D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42193-C0F3-E84D-9A67-DBB3C5A4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DADB8-5D74-DC4A-A21B-133020F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32467-160E-2645-AD1A-E377628C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8CED1-8344-3C4D-A613-EED73A370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7EDDBF-5591-4F4F-88A5-9C016123F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A27044-1EBF-4C4B-AD0A-FEC52CE2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9E4A2B-CD35-0D46-A85F-D334BEF0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EDB7C-750C-8647-8F3E-942E8B81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618E8-07E2-C744-849F-F7DA8576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0FFE2-6826-3043-BA8E-DEE1B1EF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6A8FD2-9710-274C-8D38-FD2154EB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2B78BC-E288-5348-8AA1-C28038A61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EE3463-76E6-2F4F-AEC7-0B41A024A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4D96F8-C086-C34F-8379-CA72F170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1B8B02-C533-BB4E-BBD9-148435B4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0FBFC3-7037-F54D-842B-64ADAE29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7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3FB11-65BF-004A-90E6-E066E12A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221764-E97A-4846-A7A1-16AD916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7AB5C-FAFC-CA4C-962A-D510CA19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E4E8C1-B62A-E347-8EEC-AF909BA5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6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0356D2-7F3F-5340-9FD7-010177B7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71D9D-6AA2-9845-8517-962517C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AB494-BDAA-0748-B5DA-307EC8C1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8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0F907-2934-4A47-8811-1E0E6A78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1B66C-C8D3-C741-ADB6-D5D8AB34A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48866A-0CCF-2848-A105-8661101F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80FFB-0709-3145-9097-463DA10C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A39AA8-C0E0-5741-BC25-93453D2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911D1-DF44-1B49-9E41-7A412259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33FFC-7DC0-944C-B5D2-46D6621A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E78AAE-8C2B-1D46-808A-7CF5E34C3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418CBB-8D32-1D4F-B234-A50A789D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A5F45-2DD3-B949-BF60-1B0CD1F3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FA78B9-EF9E-A846-8FD6-0860B1E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91D22B-E807-C645-A582-863C34E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55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E96F6-0461-2A41-92F3-800BEDAD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17DC07-7A49-D742-884E-32D38F51A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56254F-4011-5B46-991C-5EA8D131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8F0D-61C1-644D-B177-A3617F4F983D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531A3-7975-7649-B27E-061C36627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86C78-272A-544D-A0D1-0B1D6595A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6F85-AAAA-F74D-8238-17134704C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57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3107A74-4D3B-8742-8872-D6D54C9E69CE}"/>
              </a:ext>
            </a:extLst>
          </p:cNvPr>
          <p:cNvSpPr/>
          <p:nvPr/>
        </p:nvSpPr>
        <p:spPr>
          <a:xfrm>
            <a:off x="1868557" y="901148"/>
            <a:ext cx="6400800" cy="4770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8EB2156-3ED2-AD47-8805-7691F6C03C31}"/>
                  </a:ext>
                </a:extLst>
              </p:cNvPr>
              <p:cNvSpPr txBox="1"/>
              <p:nvPr/>
            </p:nvSpPr>
            <p:spPr>
              <a:xfrm>
                <a:off x="1007165" y="1179443"/>
                <a:ext cx="397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𝑝𝑜𝑙𝑖𝑐𝑖𝑒𝑠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8EB2156-3ED2-AD47-8805-7691F6C0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65" y="1179443"/>
                <a:ext cx="397565" cy="369332"/>
              </a:xfrm>
              <a:prstGeom prst="rect">
                <a:avLst/>
              </a:prstGeom>
              <a:blipFill>
                <a:blip r:embed="rId2"/>
                <a:stretch>
                  <a:fillRect r="-42121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>
            <a:extLst>
              <a:ext uri="{FF2B5EF4-FFF2-40B4-BE49-F238E27FC236}">
                <a16:creationId xmlns:a16="http://schemas.microsoft.com/office/drawing/2014/main" id="{B9922585-FE91-044E-87D0-F31DA5A48353}"/>
              </a:ext>
            </a:extLst>
          </p:cNvPr>
          <p:cNvSpPr/>
          <p:nvPr/>
        </p:nvSpPr>
        <p:spPr>
          <a:xfrm>
            <a:off x="4601817" y="2279373"/>
            <a:ext cx="2988366" cy="27100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52006D9-A32A-DE4D-A059-DAD848D8AABF}"/>
                  </a:ext>
                </a:extLst>
              </p:cNvPr>
              <p:cNvSpPr txBox="1"/>
              <p:nvPr/>
            </p:nvSpPr>
            <p:spPr>
              <a:xfrm>
                <a:off x="4562060" y="1910041"/>
                <a:ext cx="397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𝑝𝑜𝑙𝑖𝑐𝑖𝑒𝑠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52006D9-A32A-DE4D-A059-DAD848D8A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60" y="1910041"/>
                <a:ext cx="397565" cy="369332"/>
              </a:xfrm>
              <a:prstGeom prst="rect">
                <a:avLst/>
              </a:prstGeom>
              <a:blipFill>
                <a:blip r:embed="rId3"/>
                <a:stretch>
                  <a:fillRect r="-451515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288D29B-6002-AD49-A36B-E9889116AD05}"/>
                  </a:ext>
                </a:extLst>
              </p:cNvPr>
              <p:cNvSpPr txBox="1"/>
              <p:nvPr/>
            </p:nvSpPr>
            <p:spPr>
              <a:xfrm>
                <a:off x="2559326" y="2279373"/>
                <a:ext cx="397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288D29B-6002-AD49-A36B-E9889116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26" y="2279373"/>
                <a:ext cx="3975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3562BE5-E315-1E45-A8EA-F89A2BCC3B92}"/>
                  </a:ext>
                </a:extLst>
              </p:cNvPr>
              <p:cNvSpPr txBox="1"/>
              <p:nvPr/>
            </p:nvSpPr>
            <p:spPr>
              <a:xfrm>
                <a:off x="4244529" y="2898194"/>
                <a:ext cx="397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3562BE5-E315-1E45-A8EA-F89A2BCC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29" y="2898194"/>
                <a:ext cx="397565" cy="369332"/>
              </a:xfrm>
              <a:prstGeom prst="rect">
                <a:avLst/>
              </a:prstGeom>
              <a:blipFill>
                <a:blip r:embed="rId5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D8E3B5B-C7FB-304E-97D2-6BBCE816D91C}"/>
                  </a:ext>
                </a:extLst>
              </p:cNvPr>
              <p:cNvSpPr txBox="1"/>
              <p:nvPr/>
            </p:nvSpPr>
            <p:spPr>
              <a:xfrm>
                <a:off x="5976729" y="2917207"/>
                <a:ext cx="39756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D8E3B5B-C7FB-304E-97D2-6BBCE816D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729" y="2917207"/>
                <a:ext cx="397565" cy="381515"/>
              </a:xfrm>
              <a:prstGeom prst="rect">
                <a:avLst/>
              </a:prstGeom>
              <a:blipFill>
                <a:blip r:embed="rId6"/>
                <a:stretch>
                  <a:fillRect r="-40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C976C719-0EB8-8C4B-8AFB-B881DFB896CE}"/>
              </a:ext>
            </a:extLst>
          </p:cNvPr>
          <p:cNvSpPr/>
          <p:nvPr/>
        </p:nvSpPr>
        <p:spPr>
          <a:xfrm>
            <a:off x="2668655" y="2648705"/>
            <a:ext cx="89453" cy="9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5A4D114-A785-3D46-9048-F0924CA50A5A}"/>
              </a:ext>
            </a:extLst>
          </p:cNvPr>
          <p:cNvSpPr/>
          <p:nvPr/>
        </p:nvSpPr>
        <p:spPr>
          <a:xfrm>
            <a:off x="4591876" y="3382617"/>
            <a:ext cx="89453" cy="9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DF150AE-10FB-474E-B257-C40B45493A07}"/>
              </a:ext>
            </a:extLst>
          </p:cNvPr>
          <p:cNvSpPr/>
          <p:nvPr/>
        </p:nvSpPr>
        <p:spPr>
          <a:xfrm>
            <a:off x="6096000" y="3337450"/>
            <a:ext cx="89453" cy="9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913FD2D-F4C1-3F43-8907-D8D5BB9C5C8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58108" y="2695088"/>
            <a:ext cx="1833768" cy="73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FAD74C1-0C41-DE41-BDF3-39DBF2C25AB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681329" y="3107964"/>
            <a:ext cx="463827" cy="321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5F2F786-992A-FA41-A3A5-49CC3513F6ED}"/>
              </a:ext>
            </a:extLst>
          </p:cNvPr>
          <p:cNvSpPr txBox="1"/>
          <p:nvPr/>
        </p:nvSpPr>
        <p:spPr>
          <a:xfrm>
            <a:off x="2133168" y="3183561"/>
            <a:ext cx="2044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Bias: approximation error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474FE80-5663-664B-A563-65C168D870E3}"/>
              </a:ext>
            </a:extLst>
          </p:cNvPr>
          <p:cNvSpPr txBox="1"/>
          <p:nvPr/>
        </p:nvSpPr>
        <p:spPr>
          <a:xfrm>
            <a:off x="4679718" y="3536938"/>
            <a:ext cx="2091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Variance: estimation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ABE84E-71A1-0942-B5A8-A404DE98A06A}"/>
                  </a:ext>
                </a:extLst>
              </p:cNvPr>
              <p:cNvSpPr txBox="1"/>
              <p:nvPr/>
            </p:nvSpPr>
            <p:spPr>
              <a:xfrm>
                <a:off x="5055439" y="2648705"/>
                <a:ext cx="39756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ABE84E-71A1-0942-B5A8-A404DE98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39" y="2648705"/>
                <a:ext cx="397565" cy="381515"/>
              </a:xfrm>
              <a:prstGeom prst="rect">
                <a:avLst/>
              </a:prstGeom>
              <a:blipFill>
                <a:blip r:embed="rId7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484C19A8-FCF7-DA40-8767-CF16BAD383F1}"/>
              </a:ext>
            </a:extLst>
          </p:cNvPr>
          <p:cNvSpPr/>
          <p:nvPr/>
        </p:nvSpPr>
        <p:spPr>
          <a:xfrm>
            <a:off x="5174710" y="3068948"/>
            <a:ext cx="89453" cy="9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B72A3DB-AFDB-FB44-8499-958DF0B46E58}"/>
              </a:ext>
            </a:extLst>
          </p:cNvPr>
          <p:cNvCxnSpPr>
            <a:cxnSpLocks/>
          </p:cNvCxnSpPr>
          <p:nvPr/>
        </p:nvCxnSpPr>
        <p:spPr>
          <a:xfrm flipH="1" flipV="1">
            <a:off x="5297555" y="3123062"/>
            <a:ext cx="759210" cy="250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DC8AC27-820B-6844-968B-FD807CE39D8E}"/>
              </a:ext>
            </a:extLst>
          </p:cNvPr>
          <p:cNvSpPr txBox="1"/>
          <p:nvPr/>
        </p:nvSpPr>
        <p:spPr>
          <a:xfrm>
            <a:off x="5459590" y="3021305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74663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Macintosh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ALLESIARDO</dc:creator>
  <cp:lastModifiedBy>Robin ALLESIARDO</cp:lastModifiedBy>
  <cp:revision>7</cp:revision>
  <dcterms:created xsi:type="dcterms:W3CDTF">2019-09-09T08:11:30Z</dcterms:created>
  <dcterms:modified xsi:type="dcterms:W3CDTF">2019-09-09T09:06:56Z</dcterms:modified>
</cp:coreProperties>
</file>