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004C"/>
    <a:srgbClr val="14BEC2"/>
    <a:srgbClr val="FF9900"/>
    <a:srgbClr val="C55A11"/>
    <a:srgbClr val="8FAADC"/>
    <a:srgbClr val="548235"/>
    <a:srgbClr val="ECB006"/>
    <a:srgbClr val="3296A4"/>
    <a:srgbClr val="A3601D"/>
    <a:srgbClr val="FAC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9824D-C85E-4377-9F02-2932FFB26E66}" type="doc">
      <dgm:prSet loTypeId="urn:microsoft.com/office/officeart/2005/8/layout/radial6" loCatId="cycle" qsTypeId="urn:microsoft.com/office/officeart/2005/8/quickstyle/simple5" qsCatId="simple" csTypeId="urn:microsoft.com/office/officeart/2005/8/colors/colorful4" csCatId="colorful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en-US"/>
        </a:p>
      </dgm:t>
    </dgm:pt>
    <dgm:pt modelId="{DF6BE34E-6ADA-4379-A884-3281A5BB4E34}">
      <dgm:prSet phldrT="[Text]" custT="1"/>
      <dgm:spPr>
        <a:solidFill>
          <a:schemeClr val="bg2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2400" b="1" dirty="0"/>
            <a:t>Bengali Music Genre</a:t>
          </a:r>
        </a:p>
      </dgm:t>
    </dgm:pt>
    <dgm:pt modelId="{5390ED7E-211B-4B05-BD2B-6D5FAA328A30}" type="parTrans" cxnId="{9F335543-3C16-492C-992F-B9F2E6F44CAA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A17E55C7-8F5E-4C61-8E02-9948FBC7CCEC}" type="sibTrans" cxnId="{9F335543-3C16-492C-992F-B9F2E6F44CAA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5078B102-0EB9-4596-A435-DC62FCFC3627}">
      <dgm:prSet phldrT="[Text]" custT="1"/>
      <dgm:spPr>
        <a:solidFill>
          <a:schemeClr val="accent6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Rabindra Sangeet</a:t>
          </a:r>
          <a:endParaRPr lang="en-US" sz="1600" b="1" dirty="0"/>
        </a:p>
      </dgm:t>
    </dgm:pt>
    <dgm:pt modelId="{1F37E459-CB36-4C53-A0E7-82AFD087314A}" type="parTrans" cxnId="{25FD06F0-0EAF-4CA8-A976-EC41C3D9F1B7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C71F524C-0F28-4FBF-ABFF-2D78A67AA508}" type="sibTrans" cxnId="{25FD06F0-0EAF-4CA8-A976-EC41C3D9F1B7}">
      <dgm:prSet/>
      <dgm:spPr>
        <a:solidFill>
          <a:srgbClr val="548235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64F8E23F-4948-4EFE-B9F5-35424E82F97D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Nazrul Sangeet</a:t>
          </a:r>
          <a:endParaRPr lang="en-US" sz="1600" b="1" dirty="0"/>
        </a:p>
      </dgm:t>
    </dgm:pt>
    <dgm:pt modelId="{93C707EA-816C-4848-806D-576B650D2155}" type="parTrans" cxnId="{CD877594-124B-4EFB-85B3-CAA6E7355802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C5208B8C-D7AB-4CC4-8F38-E8EA32172B91}" type="sibTrans" cxnId="{CD877594-124B-4EFB-85B3-CAA6E7355802}">
      <dgm:prSet/>
      <dgm:spPr>
        <a:solidFill>
          <a:srgbClr val="8FAAD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BD933BFE-7683-465B-BE5D-0D95AC35FE0F}">
      <dgm:prSet phldrT="[Text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 dirty="0"/>
            <a:t>Lalon Geeti</a:t>
          </a:r>
        </a:p>
      </dgm:t>
    </dgm:pt>
    <dgm:pt modelId="{1D333E9F-6604-45DF-9783-12327C6A4816}" type="parTrans" cxnId="{398F83EA-050F-4619-B1FC-D577B351B04A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812376D2-DEE8-43B5-894D-6505B7BFF502}" type="sibTrans" cxnId="{398F83EA-050F-4619-B1FC-D577B351B04A}">
      <dgm:prSet/>
      <dgm:spPr>
        <a:solidFill>
          <a:srgbClr val="C55A1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9A9C67AA-69C8-4AFA-A0EE-BBDBC4C38DCA}">
      <dgm:prSet phldrT="[Text]" custT="1"/>
      <dgm:spPr>
        <a:solidFill>
          <a:srgbClr val="4C004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Adhunik</a:t>
          </a:r>
          <a:endParaRPr lang="en-US" sz="1600" b="1" dirty="0"/>
        </a:p>
      </dgm:t>
    </dgm:pt>
    <dgm:pt modelId="{85912427-4FC8-476B-ACFC-8F8D350A6CF7}" type="parTrans" cxnId="{50B2586C-0BB9-4691-BA33-68D4460561EB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5816C816-C336-4D73-B796-D49E62DA6390}" type="sibTrans" cxnId="{50B2586C-0BB9-4691-BA33-68D4460561EB}">
      <dgm:prSet/>
      <dgm:spPr>
        <a:solidFill>
          <a:srgbClr val="4C004C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0E0686A5-271A-421C-A344-48F8F691B77A}">
      <dgm:prSet phldrT="[Text]" custT="1"/>
      <dgm:spPr>
        <a:solidFill>
          <a:srgbClr val="14BEC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/>
            <a:t>Band</a:t>
          </a:r>
          <a:endParaRPr lang="en-US" sz="1600" b="1" dirty="0"/>
        </a:p>
      </dgm:t>
    </dgm:pt>
    <dgm:pt modelId="{E3C84989-D7E0-4B72-BE33-B30C639CE647}" type="parTrans" cxnId="{4FD057D4-763B-4252-B7E7-10D21EB1F89B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F37E951C-7970-4DA6-95A2-190227FE2EF6}" type="sibTrans" cxnId="{4FD057D4-763B-4252-B7E7-10D21EB1F89B}">
      <dgm:prSet/>
      <dgm:spPr>
        <a:solidFill>
          <a:srgbClr val="14BEC2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799A2322-7042-400C-BE1E-08CBAD7C22A5}">
      <dgm:prSet phldrT="[Text]" custT="1"/>
      <dgm:spPr>
        <a:solidFill>
          <a:srgbClr val="ECB00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b="1" dirty="0"/>
            <a:t>Hip Hop</a:t>
          </a:r>
        </a:p>
      </dgm:t>
    </dgm:pt>
    <dgm:pt modelId="{B2515E54-DDFF-4C1A-9865-BE1578FE7227}" type="parTrans" cxnId="{21F552FD-9926-423E-B7F5-465933B37234}">
      <dgm:prSet/>
      <dgm:spPr/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1059E5F7-8002-4F6B-8686-8971F5598DD9}" type="sibTrans" cxnId="{21F552FD-9926-423E-B7F5-465933B37234}">
      <dgm:prSet/>
      <dgm:spPr>
        <a:solidFill>
          <a:srgbClr val="ECB006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 sz="1800" b="1">
            <a:solidFill>
              <a:schemeClr val="bg1"/>
            </a:solidFill>
          </a:endParaRPr>
        </a:p>
      </dgm:t>
    </dgm:pt>
    <dgm:pt modelId="{ABE74628-450C-490A-9BF9-0E13D196C1F2}" type="pres">
      <dgm:prSet presAssocID="{78B9824D-C85E-4377-9F02-2932FFB26E6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BFD9F0B-A7F5-4FBF-8656-F383616D152D}" type="pres">
      <dgm:prSet presAssocID="{DF6BE34E-6ADA-4379-A884-3281A5BB4E34}" presName="centerShape" presStyleLbl="node0" presStyleIdx="0" presStyleCnt="1"/>
      <dgm:spPr/>
    </dgm:pt>
    <dgm:pt modelId="{5F93E687-E8C7-472E-8A73-DAB01C4901F8}" type="pres">
      <dgm:prSet presAssocID="{5078B102-0EB9-4596-A435-DC62FCFC3627}" presName="node" presStyleLbl="node1" presStyleIdx="0" presStyleCnt="6">
        <dgm:presLayoutVars>
          <dgm:bulletEnabled val="1"/>
        </dgm:presLayoutVars>
      </dgm:prSet>
      <dgm:spPr/>
    </dgm:pt>
    <dgm:pt modelId="{62180DCC-6790-4BB8-A750-AA693BE0003D}" type="pres">
      <dgm:prSet presAssocID="{5078B102-0EB9-4596-A435-DC62FCFC3627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9346FD5-D070-4F54-BD5F-E4070753EE9C}" type="pres">
      <dgm:prSet presAssocID="{C71F524C-0F28-4FBF-ABFF-2D78A67AA508}" presName="sibTrans" presStyleLbl="sibTrans2D1" presStyleIdx="0" presStyleCnt="6"/>
      <dgm:spPr/>
    </dgm:pt>
    <dgm:pt modelId="{FF75E871-2E81-46B3-A0DD-8FBFD7C85F9D}" type="pres">
      <dgm:prSet presAssocID="{64F8E23F-4948-4EFE-B9F5-35424E82F97D}" presName="node" presStyleLbl="node1" presStyleIdx="1" presStyleCnt="6">
        <dgm:presLayoutVars>
          <dgm:bulletEnabled val="1"/>
        </dgm:presLayoutVars>
      </dgm:prSet>
      <dgm:spPr/>
    </dgm:pt>
    <dgm:pt modelId="{C28D8DA7-5775-4D0A-80D3-FDAE34C049F4}" type="pres">
      <dgm:prSet presAssocID="{64F8E23F-4948-4EFE-B9F5-35424E82F97D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EE58FE3-4659-418A-AB3C-A30511C31810}" type="pres">
      <dgm:prSet presAssocID="{C5208B8C-D7AB-4CC4-8F38-E8EA32172B91}" presName="sibTrans" presStyleLbl="sibTrans2D1" presStyleIdx="1" presStyleCnt="6"/>
      <dgm:spPr/>
    </dgm:pt>
    <dgm:pt modelId="{205F6F41-75E6-4742-A9E6-92E140B6BD62}" type="pres">
      <dgm:prSet presAssocID="{BD933BFE-7683-465B-BE5D-0D95AC35FE0F}" presName="node" presStyleLbl="node1" presStyleIdx="2" presStyleCnt="6">
        <dgm:presLayoutVars>
          <dgm:bulletEnabled val="1"/>
        </dgm:presLayoutVars>
      </dgm:prSet>
      <dgm:spPr/>
    </dgm:pt>
    <dgm:pt modelId="{D51A6BB9-B2CC-41EE-9E6A-D6BA19A6D047}" type="pres">
      <dgm:prSet presAssocID="{BD933BFE-7683-465B-BE5D-0D95AC35FE0F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51BDA4E-59BD-4F16-B81E-CD767ABEE634}" type="pres">
      <dgm:prSet presAssocID="{812376D2-DEE8-43B5-894D-6505B7BFF502}" presName="sibTrans" presStyleLbl="sibTrans2D1" presStyleIdx="2" presStyleCnt="6"/>
      <dgm:spPr/>
    </dgm:pt>
    <dgm:pt modelId="{0A4F038B-2C1E-4564-ACBE-70B1BE2B4296}" type="pres">
      <dgm:prSet presAssocID="{9A9C67AA-69C8-4AFA-A0EE-BBDBC4C38DCA}" presName="node" presStyleLbl="node1" presStyleIdx="3" presStyleCnt="6">
        <dgm:presLayoutVars>
          <dgm:bulletEnabled val="1"/>
        </dgm:presLayoutVars>
      </dgm:prSet>
      <dgm:spPr/>
    </dgm:pt>
    <dgm:pt modelId="{997B1F0A-819C-4AD4-A42D-ED72F2F1550B}" type="pres">
      <dgm:prSet presAssocID="{9A9C67AA-69C8-4AFA-A0EE-BBDBC4C38DCA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D74367-726A-4383-B060-16AFBBE7A280}" type="pres">
      <dgm:prSet presAssocID="{5816C816-C336-4D73-B796-D49E62DA6390}" presName="sibTrans" presStyleLbl="sibTrans2D1" presStyleIdx="3" presStyleCnt="6"/>
      <dgm:spPr/>
    </dgm:pt>
    <dgm:pt modelId="{2E92FA66-B861-4D1A-8C1A-50CF75CD5858}" type="pres">
      <dgm:prSet presAssocID="{0E0686A5-271A-421C-A344-48F8F691B77A}" presName="node" presStyleLbl="node1" presStyleIdx="4" presStyleCnt="6">
        <dgm:presLayoutVars>
          <dgm:bulletEnabled val="1"/>
        </dgm:presLayoutVars>
      </dgm:prSet>
      <dgm:spPr/>
    </dgm:pt>
    <dgm:pt modelId="{846B12BC-1BFD-4D89-AA5C-32B3E7C410CC}" type="pres">
      <dgm:prSet presAssocID="{0E0686A5-271A-421C-A344-48F8F691B77A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39B6AD2-C570-4E81-A6D2-9E176D36798B}" type="pres">
      <dgm:prSet presAssocID="{F37E951C-7970-4DA6-95A2-190227FE2EF6}" presName="sibTrans" presStyleLbl="sibTrans2D1" presStyleIdx="4" presStyleCnt="6"/>
      <dgm:spPr/>
    </dgm:pt>
    <dgm:pt modelId="{57B85998-9199-464D-A057-3DC5724D4813}" type="pres">
      <dgm:prSet presAssocID="{799A2322-7042-400C-BE1E-08CBAD7C22A5}" presName="node" presStyleLbl="node1" presStyleIdx="5" presStyleCnt="6">
        <dgm:presLayoutVars>
          <dgm:bulletEnabled val="1"/>
        </dgm:presLayoutVars>
      </dgm:prSet>
      <dgm:spPr/>
    </dgm:pt>
    <dgm:pt modelId="{4459FE5A-23BA-4FA3-B321-3983DF6CE980}" type="pres">
      <dgm:prSet presAssocID="{799A2322-7042-400C-BE1E-08CBAD7C22A5}" presName="dummy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81AEFBE-413E-49DD-8ADB-307A463C97A5}" type="pres">
      <dgm:prSet presAssocID="{1059E5F7-8002-4F6B-8686-8971F5598DD9}" presName="sibTrans" presStyleLbl="sibTrans2D1" presStyleIdx="5" presStyleCnt="6"/>
      <dgm:spPr/>
    </dgm:pt>
  </dgm:ptLst>
  <dgm:cxnLst>
    <dgm:cxn modelId="{E681AB21-C752-44CC-A490-35881438BB7C}" type="presOf" srcId="{5078B102-0EB9-4596-A435-DC62FCFC3627}" destId="{5F93E687-E8C7-472E-8A73-DAB01C4901F8}" srcOrd="0" destOrd="0" presId="urn:microsoft.com/office/officeart/2005/8/layout/radial6"/>
    <dgm:cxn modelId="{D71CBD31-1FAB-4211-A56E-9370D7487F38}" type="presOf" srcId="{C71F524C-0F28-4FBF-ABFF-2D78A67AA508}" destId="{79346FD5-D070-4F54-BD5F-E4070753EE9C}" srcOrd="0" destOrd="0" presId="urn:microsoft.com/office/officeart/2005/8/layout/radial6"/>
    <dgm:cxn modelId="{9F335543-3C16-492C-992F-B9F2E6F44CAA}" srcId="{78B9824D-C85E-4377-9F02-2932FFB26E66}" destId="{DF6BE34E-6ADA-4379-A884-3281A5BB4E34}" srcOrd="0" destOrd="0" parTransId="{5390ED7E-211B-4B05-BD2B-6D5FAA328A30}" sibTransId="{A17E55C7-8F5E-4C61-8E02-9948FBC7CCEC}"/>
    <dgm:cxn modelId="{83F51947-52A1-4E5E-9F45-90325033A01A}" type="presOf" srcId="{5816C816-C336-4D73-B796-D49E62DA6390}" destId="{9ED74367-726A-4383-B060-16AFBBE7A280}" srcOrd="0" destOrd="0" presId="urn:microsoft.com/office/officeart/2005/8/layout/radial6"/>
    <dgm:cxn modelId="{E559274A-FBE0-479B-89B3-FA16CFDD4085}" type="presOf" srcId="{DF6BE34E-6ADA-4379-A884-3281A5BB4E34}" destId="{8BFD9F0B-A7F5-4FBF-8656-F383616D152D}" srcOrd="0" destOrd="0" presId="urn:microsoft.com/office/officeart/2005/8/layout/radial6"/>
    <dgm:cxn modelId="{50B2586C-0BB9-4691-BA33-68D4460561EB}" srcId="{DF6BE34E-6ADA-4379-A884-3281A5BB4E34}" destId="{9A9C67AA-69C8-4AFA-A0EE-BBDBC4C38DCA}" srcOrd="3" destOrd="0" parTransId="{85912427-4FC8-476B-ACFC-8F8D350A6CF7}" sibTransId="{5816C816-C336-4D73-B796-D49E62DA6390}"/>
    <dgm:cxn modelId="{94240355-6AA8-4889-8D34-682A6D4C3867}" type="presOf" srcId="{812376D2-DEE8-43B5-894D-6505B7BFF502}" destId="{751BDA4E-59BD-4F16-B81E-CD767ABEE634}" srcOrd="0" destOrd="0" presId="urn:microsoft.com/office/officeart/2005/8/layout/radial6"/>
    <dgm:cxn modelId="{33A9C058-3790-471E-9F1B-233A8908BC28}" type="presOf" srcId="{BD933BFE-7683-465B-BE5D-0D95AC35FE0F}" destId="{205F6F41-75E6-4742-A9E6-92E140B6BD62}" srcOrd="0" destOrd="0" presId="urn:microsoft.com/office/officeart/2005/8/layout/radial6"/>
    <dgm:cxn modelId="{D415DC5A-618B-41A3-BF03-9361EA9083D2}" type="presOf" srcId="{F37E951C-7970-4DA6-95A2-190227FE2EF6}" destId="{039B6AD2-C570-4E81-A6D2-9E176D36798B}" srcOrd="0" destOrd="0" presId="urn:microsoft.com/office/officeart/2005/8/layout/radial6"/>
    <dgm:cxn modelId="{CD877594-124B-4EFB-85B3-CAA6E7355802}" srcId="{DF6BE34E-6ADA-4379-A884-3281A5BB4E34}" destId="{64F8E23F-4948-4EFE-B9F5-35424E82F97D}" srcOrd="1" destOrd="0" parTransId="{93C707EA-816C-4848-806D-576B650D2155}" sibTransId="{C5208B8C-D7AB-4CC4-8F38-E8EA32172B91}"/>
    <dgm:cxn modelId="{53179994-8EE0-416C-9A5F-8B32C103E75B}" type="presOf" srcId="{C5208B8C-D7AB-4CC4-8F38-E8EA32172B91}" destId="{2EE58FE3-4659-418A-AB3C-A30511C31810}" srcOrd="0" destOrd="0" presId="urn:microsoft.com/office/officeart/2005/8/layout/radial6"/>
    <dgm:cxn modelId="{E29BB09C-C423-40D7-94B9-5935451BA08C}" type="presOf" srcId="{1059E5F7-8002-4F6B-8686-8971F5598DD9}" destId="{481AEFBE-413E-49DD-8ADB-307A463C97A5}" srcOrd="0" destOrd="0" presId="urn:microsoft.com/office/officeart/2005/8/layout/radial6"/>
    <dgm:cxn modelId="{A69E02B3-D7BE-4977-89D5-47F6CF25F6BA}" type="presOf" srcId="{78B9824D-C85E-4377-9F02-2932FFB26E66}" destId="{ABE74628-450C-490A-9BF9-0E13D196C1F2}" srcOrd="0" destOrd="0" presId="urn:microsoft.com/office/officeart/2005/8/layout/radial6"/>
    <dgm:cxn modelId="{9C9841C2-009D-403A-9405-F83D0F00FB51}" type="presOf" srcId="{9A9C67AA-69C8-4AFA-A0EE-BBDBC4C38DCA}" destId="{0A4F038B-2C1E-4564-ACBE-70B1BE2B4296}" srcOrd="0" destOrd="0" presId="urn:microsoft.com/office/officeart/2005/8/layout/radial6"/>
    <dgm:cxn modelId="{4FD057D4-763B-4252-B7E7-10D21EB1F89B}" srcId="{DF6BE34E-6ADA-4379-A884-3281A5BB4E34}" destId="{0E0686A5-271A-421C-A344-48F8F691B77A}" srcOrd="4" destOrd="0" parTransId="{E3C84989-D7E0-4B72-BE33-B30C639CE647}" sibTransId="{F37E951C-7970-4DA6-95A2-190227FE2EF6}"/>
    <dgm:cxn modelId="{59CBD5DF-2CE7-48CB-9454-DE98A053EC59}" type="presOf" srcId="{0E0686A5-271A-421C-A344-48F8F691B77A}" destId="{2E92FA66-B861-4D1A-8C1A-50CF75CD5858}" srcOrd="0" destOrd="0" presId="urn:microsoft.com/office/officeart/2005/8/layout/radial6"/>
    <dgm:cxn modelId="{33E255EA-E5CE-4525-97BE-A12E1813EA09}" type="presOf" srcId="{64F8E23F-4948-4EFE-B9F5-35424E82F97D}" destId="{FF75E871-2E81-46B3-A0DD-8FBFD7C85F9D}" srcOrd="0" destOrd="0" presId="urn:microsoft.com/office/officeart/2005/8/layout/radial6"/>
    <dgm:cxn modelId="{398F83EA-050F-4619-B1FC-D577B351B04A}" srcId="{DF6BE34E-6ADA-4379-A884-3281A5BB4E34}" destId="{BD933BFE-7683-465B-BE5D-0D95AC35FE0F}" srcOrd="2" destOrd="0" parTransId="{1D333E9F-6604-45DF-9783-12327C6A4816}" sibTransId="{812376D2-DEE8-43B5-894D-6505B7BFF502}"/>
    <dgm:cxn modelId="{25FD06F0-0EAF-4CA8-A976-EC41C3D9F1B7}" srcId="{DF6BE34E-6ADA-4379-A884-3281A5BB4E34}" destId="{5078B102-0EB9-4596-A435-DC62FCFC3627}" srcOrd="0" destOrd="0" parTransId="{1F37E459-CB36-4C53-A0E7-82AFD087314A}" sibTransId="{C71F524C-0F28-4FBF-ABFF-2D78A67AA508}"/>
    <dgm:cxn modelId="{5EE5B5F3-569F-4706-A28C-2A207492580C}" type="presOf" srcId="{799A2322-7042-400C-BE1E-08CBAD7C22A5}" destId="{57B85998-9199-464D-A057-3DC5724D4813}" srcOrd="0" destOrd="0" presId="urn:microsoft.com/office/officeart/2005/8/layout/radial6"/>
    <dgm:cxn modelId="{21F552FD-9926-423E-B7F5-465933B37234}" srcId="{DF6BE34E-6ADA-4379-A884-3281A5BB4E34}" destId="{799A2322-7042-400C-BE1E-08CBAD7C22A5}" srcOrd="5" destOrd="0" parTransId="{B2515E54-DDFF-4C1A-9865-BE1578FE7227}" sibTransId="{1059E5F7-8002-4F6B-8686-8971F5598DD9}"/>
    <dgm:cxn modelId="{23915776-63EF-4B1E-A924-4168CF68483B}" type="presParOf" srcId="{ABE74628-450C-490A-9BF9-0E13D196C1F2}" destId="{8BFD9F0B-A7F5-4FBF-8656-F383616D152D}" srcOrd="0" destOrd="0" presId="urn:microsoft.com/office/officeart/2005/8/layout/radial6"/>
    <dgm:cxn modelId="{0F6DB682-DA5D-4F66-B0EB-75380651E20E}" type="presParOf" srcId="{ABE74628-450C-490A-9BF9-0E13D196C1F2}" destId="{5F93E687-E8C7-472E-8A73-DAB01C4901F8}" srcOrd="1" destOrd="0" presId="urn:microsoft.com/office/officeart/2005/8/layout/radial6"/>
    <dgm:cxn modelId="{7BF40DC7-11ED-4E18-8B75-C038C62853AE}" type="presParOf" srcId="{ABE74628-450C-490A-9BF9-0E13D196C1F2}" destId="{62180DCC-6790-4BB8-A750-AA693BE0003D}" srcOrd="2" destOrd="0" presId="urn:microsoft.com/office/officeart/2005/8/layout/radial6"/>
    <dgm:cxn modelId="{C0C6B577-19E4-4D89-BD58-6F2D4FBD0B0A}" type="presParOf" srcId="{ABE74628-450C-490A-9BF9-0E13D196C1F2}" destId="{79346FD5-D070-4F54-BD5F-E4070753EE9C}" srcOrd="3" destOrd="0" presId="urn:microsoft.com/office/officeart/2005/8/layout/radial6"/>
    <dgm:cxn modelId="{8B264545-582D-4600-96C2-05A860101EFD}" type="presParOf" srcId="{ABE74628-450C-490A-9BF9-0E13D196C1F2}" destId="{FF75E871-2E81-46B3-A0DD-8FBFD7C85F9D}" srcOrd="4" destOrd="0" presId="urn:microsoft.com/office/officeart/2005/8/layout/radial6"/>
    <dgm:cxn modelId="{5F04A8FA-5DF6-49FF-9D01-F004678BA576}" type="presParOf" srcId="{ABE74628-450C-490A-9BF9-0E13D196C1F2}" destId="{C28D8DA7-5775-4D0A-80D3-FDAE34C049F4}" srcOrd="5" destOrd="0" presId="urn:microsoft.com/office/officeart/2005/8/layout/radial6"/>
    <dgm:cxn modelId="{41F0875A-D69D-4688-BDFB-6275EDC8AC37}" type="presParOf" srcId="{ABE74628-450C-490A-9BF9-0E13D196C1F2}" destId="{2EE58FE3-4659-418A-AB3C-A30511C31810}" srcOrd="6" destOrd="0" presId="urn:microsoft.com/office/officeart/2005/8/layout/radial6"/>
    <dgm:cxn modelId="{9AD5D174-11E2-4DBB-BC66-249054994C03}" type="presParOf" srcId="{ABE74628-450C-490A-9BF9-0E13D196C1F2}" destId="{205F6F41-75E6-4742-A9E6-92E140B6BD62}" srcOrd="7" destOrd="0" presId="urn:microsoft.com/office/officeart/2005/8/layout/radial6"/>
    <dgm:cxn modelId="{E24F064F-F269-42B6-82D5-B42754B23A5C}" type="presParOf" srcId="{ABE74628-450C-490A-9BF9-0E13D196C1F2}" destId="{D51A6BB9-B2CC-41EE-9E6A-D6BA19A6D047}" srcOrd="8" destOrd="0" presId="urn:microsoft.com/office/officeart/2005/8/layout/radial6"/>
    <dgm:cxn modelId="{8E3F606B-F947-43B4-BCA5-DD596A10AE6F}" type="presParOf" srcId="{ABE74628-450C-490A-9BF9-0E13D196C1F2}" destId="{751BDA4E-59BD-4F16-B81E-CD767ABEE634}" srcOrd="9" destOrd="0" presId="urn:microsoft.com/office/officeart/2005/8/layout/radial6"/>
    <dgm:cxn modelId="{7493BC9A-2A34-402F-867C-00F8CB6DC0E2}" type="presParOf" srcId="{ABE74628-450C-490A-9BF9-0E13D196C1F2}" destId="{0A4F038B-2C1E-4564-ACBE-70B1BE2B4296}" srcOrd="10" destOrd="0" presId="urn:microsoft.com/office/officeart/2005/8/layout/radial6"/>
    <dgm:cxn modelId="{108D4ADA-3D7C-4A8C-971B-A774907B4499}" type="presParOf" srcId="{ABE74628-450C-490A-9BF9-0E13D196C1F2}" destId="{997B1F0A-819C-4AD4-A42D-ED72F2F1550B}" srcOrd="11" destOrd="0" presId="urn:microsoft.com/office/officeart/2005/8/layout/radial6"/>
    <dgm:cxn modelId="{8F28B817-AB20-4436-A49E-3A6B1788C2CA}" type="presParOf" srcId="{ABE74628-450C-490A-9BF9-0E13D196C1F2}" destId="{9ED74367-726A-4383-B060-16AFBBE7A280}" srcOrd="12" destOrd="0" presId="urn:microsoft.com/office/officeart/2005/8/layout/radial6"/>
    <dgm:cxn modelId="{84AE2552-F6F4-4961-9669-545B2844B431}" type="presParOf" srcId="{ABE74628-450C-490A-9BF9-0E13D196C1F2}" destId="{2E92FA66-B861-4D1A-8C1A-50CF75CD5858}" srcOrd="13" destOrd="0" presId="urn:microsoft.com/office/officeart/2005/8/layout/radial6"/>
    <dgm:cxn modelId="{EF3DD85D-78B2-4A54-9402-8BD8AA057CB1}" type="presParOf" srcId="{ABE74628-450C-490A-9BF9-0E13D196C1F2}" destId="{846B12BC-1BFD-4D89-AA5C-32B3E7C410CC}" srcOrd="14" destOrd="0" presId="urn:microsoft.com/office/officeart/2005/8/layout/radial6"/>
    <dgm:cxn modelId="{CDDB91BF-88BD-4741-AB62-97B0B8A3E2C5}" type="presParOf" srcId="{ABE74628-450C-490A-9BF9-0E13D196C1F2}" destId="{039B6AD2-C570-4E81-A6D2-9E176D36798B}" srcOrd="15" destOrd="0" presId="urn:microsoft.com/office/officeart/2005/8/layout/radial6"/>
    <dgm:cxn modelId="{8D3B31BE-BF3F-4B2C-8543-F576AB79BCAB}" type="presParOf" srcId="{ABE74628-450C-490A-9BF9-0E13D196C1F2}" destId="{57B85998-9199-464D-A057-3DC5724D4813}" srcOrd="16" destOrd="0" presId="urn:microsoft.com/office/officeart/2005/8/layout/radial6"/>
    <dgm:cxn modelId="{F58EB983-1C2D-46E3-B238-D66DC6F899F8}" type="presParOf" srcId="{ABE74628-450C-490A-9BF9-0E13D196C1F2}" destId="{4459FE5A-23BA-4FA3-B321-3983DF6CE980}" srcOrd="17" destOrd="0" presId="urn:microsoft.com/office/officeart/2005/8/layout/radial6"/>
    <dgm:cxn modelId="{02DCD495-71CF-4AFC-A55D-FCC2E2202A57}" type="presParOf" srcId="{ABE74628-450C-490A-9BF9-0E13D196C1F2}" destId="{481AEFBE-413E-49DD-8ADB-307A463C97A5}" srcOrd="18" destOrd="0" presId="urn:microsoft.com/office/officeart/2005/8/layout/radial6"/>
  </dgm:cxnLst>
  <dgm:bg>
    <a:effectLst>
      <a:glow rad="63500">
        <a:schemeClr val="accent2">
          <a:satMod val="175000"/>
          <a:alpha val="40000"/>
        </a:schemeClr>
      </a:glow>
      <a:softEdge rad="127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AEFBE-413E-49DD-8ADB-307A463C97A5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2600000"/>
            <a:gd name="adj2" fmla="val 16200000"/>
            <a:gd name="adj3" fmla="val 4517"/>
          </a:avLst>
        </a:prstGeom>
        <a:solidFill>
          <a:srgbClr val="ECB00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9B6AD2-C570-4E81-A6D2-9E176D36798B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9000000"/>
            <a:gd name="adj2" fmla="val 12600000"/>
            <a:gd name="adj3" fmla="val 4517"/>
          </a:avLst>
        </a:prstGeom>
        <a:solidFill>
          <a:srgbClr val="14BEC2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74367-726A-4383-B060-16AFBBE7A280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5400000"/>
            <a:gd name="adj2" fmla="val 9000000"/>
            <a:gd name="adj3" fmla="val 4517"/>
          </a:avLst>
        </a:prstGeom>
        <a:solidFill>
          <a:srgbClr val="4C004C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1BDA4E-59BD-4F16-B81E-CD767ABEE634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800000"/>
            <a:gd name="adj2" fmla="val 5400000"/>
            <a:gd name="adj3" fmla="val 4517"/>
          </a:avLst>
        </a:prstGeom>
        <a:solidFill>
          <a:srgbClr val="C55A11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E58FE3-4659-418A-AB3C-A30511C31810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9800000"/>
            <a:gd name="adj2" fmla="val 1800000"/>
            <a:gd name="adj3" fmla="val 4517"/>
          </a:avLst>
        </a:prstGeom>
        <a:solidFill>
          <a:srgbClr val="8FAADC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346FD5-D070-4F54-BD5F-E4070753EE9C}">
      <dsp:nvSpPr>
        <dsp:cNvPr id="0" name=""/>
        <dsp:cNvSpPr/>
      </dsp:nvSpPr>
      <dsp:spPr>
        <a:xfrm>
          <a:off x="1874796" y="527992"/>
          <a:ext cx="3623663" cy="3623663"/>
        </a:xfrm>
        <a:prstGeom prst="blockArc">
          <a:avLst>
            <a:gd name="adj1" fmla="val 16200000"/>
            <a:gd name="adj2" fmla="val 19800000"/>
            <a:gd name="adj3" fmla="val 4517"/>
          </a:avLst>
        </a:prstGeom>
        <a:solidFill>
          <a:srgbClr val="548235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FD9F0B-A7F5-4FBF-8656-F383616D152D}">
      <dsp:nvSpPr>
        <dsp:cNvPr id="0" name=""/>
        <dsp:cNvSpPr/>
      </dsp:nvSpPr>
      <dsp:spPr>
        <a:xfrm>
          <a:off x="2874778" y="1527973"/>
          <a:ext cx="1623700" cy="1623700"/>
        </a:xfrm>
        <a:prstGeom prst="ellipse">
          <a:avLst/>
        </a:prstGeom>
        <a:solidFill>
          <a:schemeClr val="bg2">
            <a:lumMod val="5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Bengali Music Genre</a:t>
          </a:r>
        </a:p>
      </dsp:txBody>
      <dsp:txXfrm>
        <a:off x="3112563" y="1765758"/>
        <a:ext cx="1148130" cy="1148130"/>
      </dsp:txXfrm>
    </dsp:sp>
    <dsp:sp modelId="{5F93E687-E8C7-472E-8A73-DAB01C4901F8}">
      <dsp:nvSpPr>
        <dsp:cNvPr id="0" name=""/>
        <dsp:cNvSpPr/>
      </dsp:nvSpPr>
      <dsp:spPr>
        <a:xfrm>
          <a:off x="3118333" y="614"/>
          <a:ext cx="1136590" cy="1136590"/>
        </a:xfrm>
        <a:prstGeom prst="ellipse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Rabindra Sangeet</a:t>
          </a:r>
          <a:endParaRPr lang="en-US" sz="1600" b="1" kern="1200" dirty="0"/>
        </a:p>
      </dsp:txBody>
      <dsp:txXfrm>
        <a:off x="3284783" y="167064"/>
        <a:ext cx="803690" cy="803690"/>
      </dsp:txXfrm>
    </dsp:sp>
    <dsp:sp modelId="{FF75E871-2E81-46B3-A0DD-8FBFD7C85F9D}">
      <dsp:nvSpPr>
        <dsp:cNvPr id="0" name=""/>
        <dsp:cNvSpPr/>
      </dsp:nvSpPr>
      <dsp:spPr>
        <a:xfrm>
          <a:off x="4651990" y="886071"/>
          <a:ext cx="1136590" cy="1136590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Nazrul Sangeet</a:t>
          </a:r>
          <a:endParaRPr lang="en-US" sz="1600" b="1" kern="1200" dirty="0"/>
        </a:p>
      </dsp:txBody>
      <dsp:txXfrm>
        <a:off x="4818440" y="1052521"/>
        <a:ext cx="803690" cy="803690"/>
      </dsp:txXfrm>
    </dsp:sp>
    <dsp:sp modelId="{205F6F41-75E6-4742-A9E6-92E140B6BD62}">
      <dsp:nvSpPr>
        <dsp:cNvPr id="0" name=""/>
        <dsp:cNvSpPr/>
      </dsp:nvSpPr>
      <dsp:spPr>
        <a:xfrm>
          <a:off x="4651990" y="2656986"/>
          <a:ext cx="1136590" cy="1136590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Lalon Geeti</a:t>
          </a:r>
        </a:p>
      </dsp:txBody>
      <dsp:txXfrm>
        <a:off x="4818440" y="2823436"/>
        <a:ext cx="803690" cy="803690"/>
      </dsp:txXfrm>
    </dsp:sp>
    <dsp:sp modelId="{0A4F038B-2C1E-4564-ACBE-70B1BE2B4296}">
      <dsp:nvSpPr>
        <dsp:cNvPr id="0" name=""/>
        <dsp:cNvSpPr/>
      </dsp:nvSpPr>
      <dsp:spPr>
        <a:xfrm>
          <a:off x="3118333" y="3542443"/>
          <a:ext cx="1136590" cy="1136590"/>
        </a:xfrm>
        <a:prstGeom prst="ellipse">
          <a:avLst/>
        </a:prstGeom>
        <a:solidFill>
          <a:srgbClr val="4C004C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Adhunik</a:t>
          </a:r>
          <a:endParaRPr lang="en-US" sz="1600" b="1" kern="1200" dirty="0"/>
        </a:p>
      </dsp:txBody>
      <dsp:txXfrm>
        <a:off x="3284783" y="3708893"/>
        <a:ext cx="803690" cy="803690"/>
      </dsp:txXfrm>
    </dsp:sp>
    <dsp:sp modelId="{2E92FA66-B861-4D1A-8C1A-50CF75CD5858}">
      <dsp:nvSpPr>
        <dsp:cNvPr id="0" name=""/>
        <dsp:cNvSpPr/>
      </dsp:nvSpPr>
      <dsp:spPr>
        <a:xfrm>
          <a:off x="1584676" y="2656986"/>
          <a:ext cx="1136590" cy="1136590"/>
        </a:xfrm>
        <a:prstGeom prst="ellipse">
          <a:avLst/>
        </a:prstGeom>
        <a:solidFill>
          <a:srgbClr val="14BEC2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Band</a:t>
          </a:r>
          <a:endParaRPr lang="en-US" sz="1600" b="1" kern="1200" dirty="0"/>
        </a:p>
      </dsp:txBody>
      <dsp:txXfrm>
        <a:off x="1751126" y="2823436"/>
        <a:ext cx="803690" cy="803690"/>
      </dsp:txXfrm>
    </dsp:sp>
    <dsp:sp modelId="{57B85998-9199-464D-A057-3DC5724D4813}">
      <dsp:nvSpPr>
        <dsp:cNvPr id="0" name=""/>
        <dsp:cNvSpPr/>
      </dsp:nvSpPr>
      <dsp:spPr>
        <a:xfrm>
          <a:off x="1584676" y="886071"/>
          <a:ext cx="1136590" cy="1136590"/>
        </a:xfrm>
        <a:prstGeom prst="ellipse">
          <a:avLst/>
        </a:prstGeom>
        <a:solidFill>
          <a:srgbClr val="ECB006"/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Hip Hop</a:t>
          </a:r>
        </a:p>
      </dsp:txBody>
      <dsp:txXfrm>
        <a:off x="1751126" y="1052521"/>
        <a:ext cx="803690" cy="80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342-4E6F-4036-A8E5-6A57FBE1E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141E6-6855-4B0B-A4EA-90D95231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1D06-CA12-491A-AFD6-A5B3D871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DAE3-E078-4019-BFD7-30D3C6FC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164F-2185-4203-B3D1-10C0025F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2321-17A6-4EBF-B8CB-EC352BFD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69AA-82A2-439B-B82D-4A0D48EBE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8E0-2D26-4245-A16B-F0BE0806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2F63-8BF4-41BC-A037-E85B97E7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FD6E-7E8F-4F7F-8D81-FD3D7E69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6E49F-83B2-4E63-B459-2A1B8E5F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90EE-49FE-45BB-B5D5-12656CDEC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5A30-47EE-4E37-8E18-B0928E70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2238-0C7A-4C01-ABE6-6D91C4E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5814-3D95-439D-9BBB-0CBE10A9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3486-17A6-4BE7-B1D5-21424C20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88DA-8275-4715-A3AE-417BB214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73A9-82B8-4C93-9BDD-F7CD5BC6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F39B-BC98-4646-8EBC-9E069518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6E94-8331-498C-9193-F1D10A01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6B4E-13C0-4DFB-A1F1-70CACE98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79BC-4FBD-467E-B5D2-9144C85A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9246-F476-4F4F-9F1F-8CF85A4C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BE3B-4CB2-4886-8CF7-C0D9687A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3F97-5F38-4780-8BDF-A35BC82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6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027F-469E-4C9A-B9B8-9115A08C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68BD-F281-4372-96E6-0F7420A0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0A7EC-A653-41EA-8815-FB5DD624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31906-FB9C-4321-8CFD-799FCE79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6790-27E4-4223-9754-D88CBCA3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56120-A4E5-4744-9E89-9E05A33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DA45-ED73-4E6B-A821-8C3279A1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00D8-C57D-45E5-BAE0-C3162249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5150-FB22-478A-AF4D-178CE001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79405-78F7-48AA-B4CD-9B00E33A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28D4C-A2F9-4ADD-9464-24F9E2E55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6282C-FFE6-4A49-AE54-21F9BF08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475BE-1C3C-4F9B-95DF-C3EC467C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A91A2-BC10-498D-B978-5699D5F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148B-B031-480F-B2C5-E0F033B8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3A861-ED98-42F2-B19B-599B79CF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D8EAE-68CB-43D3-86FF-8143AC63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A493-A972-47B3-87F6-16B583F0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B6ACA-4496-40B8-A765-0CF6ED17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F5ED6-2E84-47C4-BC7C-E99E12A6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FA162-5300-411E-BC94-9D20AF24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953-8455-4C85-BF27-BF061F60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F8F-5CE7-4697-8510-298C2387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89786-875B-4C04-953E-C86DE1A1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D1420-B156-487B-AD74-21DF83BA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F8265-2202-46BF-AF3D-8C0F2BA5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2255-107C-4D36-94A1-C54515B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C0E2-FEFE-466E-ACA0-A53D460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CC0D53-6E29-4D55-8E35-99D7E5EC7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D98D6-86C3-4A42-9107-39CD26DF6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BC4F-E5FF-477C-A02E-EF6004C0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2A64-F53C-4566-9353-5BD09B58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A075-5197-40D6-BB5A-0F1F7C72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E032D-CFAF-4239-9D1C-899D4CEA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DE773-7A96-4697-8ABD-1FB389F9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3ADF-B177-432B-AE10-58B518AB2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56C5-9D1C-42A5-AE13-3F6D8F435C70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FE00-F322-48BD-8108-ED5D69F9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D95D-927A-4AE5-9A73-39FC456C8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D3FC-DB61-48F2-AD82-2BB3BBE6A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9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bindra Sangeet, Vol. 6 by Various Artists">
            <a:extLst>
              <a:ext uri="{FF2B5EF4-FFF2-40B4-BE49-F238E27FC236}">
                <a16:creationId xmlns:a16="http://schemas.microsoft.com/office/drawing/2014/main" id="{FBDACD96-5458-46CD-8A46-4F8E81EE8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t="11211" r="13762" b="17438"/>
          <a:stretch/>
        </p:blipFill>
        <p:spPr bwMode="auto">
          <a:xfrm>
            <a:off x="7678057" y="144750"/>
            <a:ext cx="1901372" cy="19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zi Nazrul Islam&amp;#39;s 120th birth anniversary on Saturday | 2019-05-24">
            <a:extLst>
              <a:ext uri="{FF2B5EF4-FFF2-40B4-BE49-F238E27FC236}">
                <a16:creationId xmlns:a16="http://schemas.microsoft.com/office/drawing/2014/main" id="{6222E6DC-B20B-4D17-86EC-553C2937B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8" t="6987" r="25358"/>
          <a:stretch/>
        </p:blipFill>
        <p:spPr bwMode="auto">
          <a:xfrm>
            <a:off x="2307772" y="144750"/>
            <a:ext cx="1901372" cy="19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lon Shah - লালন শাহ্ - Apps on Google Play">
            <a:extLst>
              <a:ext uri="{FF2B5EF4-FFF2-40B4-BE49-F238E27FC236}">
                <a16:creationId xmlns:a16="http://schemas.microsoft.com/office/drawing/2014/main" id="{E46706EC-95AC-41F2-B6CA-AE0EACA6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24" y="144750"/>
            <a:ext cx="1979951" cy="19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d Icon High Res Stock Images | Shutterstock">
            <a:extLst>
              <a:ext uri="{FF2B5EF4-FFF2-40B4-BE49-F238E27FC236}">
                <a16:creationId xmlns:a16="http://schemas.microsoft.com/office/drawing/2014/main" id="{3918BBE6-9E24-4FF7-B25E-654066C96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65" t="7415" r="8084" b="12585"/>
          <a:stretch/>
        </p:blipFill>
        <p:spPr bwMode="auto">
          <a:xfrm>
            <a:off x="5106024" y="2859314"/>
            <a:ext cx="1979951" cy="2078948"/>
          </a:xfrm>
          <a:prstGeom prst="ellipse">
            <a:avLst/>
          </a:prstGeom>
          <a:ln w="190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4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Icons – Free Vector Download, PNG, SVG, GIF">
            <a:extLst>
              <a:ext uri="{FF2B5EF4-FFF2-40B4-BE49-F238E27FC236}">
                <a16:creationId xmlns:a16="http://schemas.microsoft.com/office/drawing/2014/main" id="{4F17025A-8F3B-4B24-9933-A51CFF6EA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17809" r="13428" b="16667"/>
          <a:stretch/>
        </p:blipFill>
        <p:spPr bwMode="auto">
          <a:xfrm>
            <a:off x="1770743" y="1511819"/>
            <a:ext cx="1470738" cy="1303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learning - Free electronics icons">
            <a:extLst>
              <a:ext uri="{FF2B5EF4-FFF2-40B4-BE49-F238E27FC236}">
                <a16:creationId xmlns:a16="http://schemas.microsoft.com/office/drawing/2014/main" id="{46E34110-1022-4048-8E5E-8BA9EC8B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8" y="944595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ption Icons – Free Vector Download, PNG, SVG, GIF">
            <a:extLst>
              <a:ext uri="{FF2B5EF4-FFF2-40B4-BE49-F238E27FC236}">
                <a16:creationId xmlns:a16="http://schemas.microsoft.com/office/drawing/2014/main" id="{D21AF29E-D1B5-424D-9B3B-444AD4D9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47" y="1211295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Chevron 8">
            <a:extLst>
              <a:ext uri="{FF2B5EF4-FFF2-40B4-BE49-F238E27FC236}">
                <a16:creationId xmlns:a16="http://schemas.microsoft.com/office/drawing/2014/main" id="{189CC88A-0117-4524-BD57-B930FC4C998F}"/>
              </a:ext>
            </a:extLst>
          </p:cNvPr>
          <p:cNvSpPr/>
          <p:nvPr/>
        </p:nvSpPr>
        <p:spPr>
          <a:xfrm>
            <a:off x="6766050" y="1917054"/>
            <a:ext cx="537028" cy="566057"/>
          </a:xfrm>
          <a:prstGeom prst="chevron">
            <a:avLst/>
          </a:prstGeom>
          <a:solidFill>
            <a:srgbClr val="7030A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556433F-8BFA-4094-8CC5-5464FAC06F76}"/>
              </a:ext>
            </a:extLst>
          </p:cNvPr>
          <p:cNvSpPr/>
          <p:nvPr/>
        </p:nvSpPr>
        <p:spPr>
          <a:xfrm>
            <a:off x="3466518" y="1880766"/>
            <a:ext cx="537028" cy="566057"/>
          </a:xfrm>
          <a:prstGeom prst="chevron">
            <a:avLst/>
          </a:prstGeom>
          <a:solidFill>
            <a:srgbClr val="7030A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0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Python Web Applications: Deploy Your Script as a Flask App – Real Python">
            <a:extLst>
              <a:ext uri="{FF2B5EF4-FFF2-40B4-BE49-F238E27FC236}">
                <a16:creationId xmlns:a16="http://schemas.microsoft.com/office/drawing/2014/main" id="{A406267A-9167-4536-A732-9E2996089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7"/>
          <a:stretch/>
        </p:blipFill>
        <p:spPr bwMode="auto">
          <a:xfrm>
            <a:off x="0" y="0"/>
            <a:ext cx="121920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0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4F06E-7D45-4B21-870A-0A2646EB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609600"/>
            <a:ext cx="9245016" cy="5205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B06EA0-B6AD-4482-AE27-1A5E8DDF3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7" r="19339"/>
          <a:stretch/>
        </p:blipFill>
        <p:spPr>
          <a:xfrm>
            <a:off x="6792685" y="493485"/>
            <a:ext cx="957943" cy="14570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A50B73-A253-4900-9076-23EA3A3A3910}"/>
              </a:ext>
            </a:extLst>
          </p:cNvPr>
          <p:cNvSpPr/>
          <p:nvPr/>
        </p:nvSpPr>
        <p:spPr>
          <a:xfrm>
            <a:off x="7842250" y="2022475"/>
            <a:ext cx="238125" cy="482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6F4F5-6E35-4EBD-89D3-87774CE3778E}"/>
              </a:ext>
            </a:extLst>
          </p:cNvPr>
          <p:cNvSpPr/>
          <p:nvPr/>
        </p:nvSpPr>
        <p:spPr>
          <a:xfrm>
            <a:off x="7988300" y="2066698"/>
            <a:ext cx="120650" cy="1812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15EE48-6F7E-4E34-8A4F-B630CA4BD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258532"/>
              </p:ext>
            </p:extLst>
          </p:nvPr>
        </p:nvGraphicFramePr>
        <p:xfrm>
          <a:off x="2031999" y="719666"/>
          <a:ext cx="7373257" cy="467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78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13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Moumita</dc:creator>
  <cp:lastModifiedBy>Moumita</cp:lastModifiedBy>
  <cp:revision>12</cp:revision>
  <dcterms:created xsi:type="dcterms:W3CDTF">2021-06-12T19:11:36Z</dcterms:created>
  <dcterms:modified xsi:type="dcterms:W3CDTF">2021-07-13T05:51:16Z</dcterms:modified>
</cp:coreProperties>
</file>