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67" r:id="rId5"/>
    <p:sldId id="260" r:id="rId6"/>
    <p:sldId id="259" r:id="rId7"/>
    <p:sldId id="257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4FE5D-A18F-4D4E-9149-B50D1D7ECDC5}" v="134" dt="2025-05-08T17:07:42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ra, Moumita" userId="b0e1494d-fbd8-4403-ae19-e381cf44e6dd" providerId="ADAL" clId="{1BC4FE5D-A18F-4D4E-9149-B50D1D7ECDC5}"/>
    <pc:docChg chg="undo custSel addSld delSld modSld sldOrd">
      <pc:chgData name="Jhara, Moumita" userId="b0e1494d-fbd8-4403-ae19-e381cf44e6dd" providerId="ADAL" clId="{1BC4FE5D-A18F-4D4E-9149-B50D1D7ECDC5}" dt="2025-05-08T17:07:42.544" v="1250" actId="20577"/>
      <pc:docMkLst>
        <pc:docMk/>
      </pc:docMkLst>
      <pc:sldChg chg="addSp modSp mod setBg addAnim">
        <pc:chgData name="Jhara, Moumita" userId="b0e1494d-fbd8-4403-ae19-e381cf44e6dd" providerId="ADAL" clId="{1BC4FE5D-A18F-4D4E-9149-B50D1D7ECDC5}" dt="2025-05-08T17:07:42.544" v="1250" actId="20577"/>
        <pc:sldMkLst>
          <pc:docMk/>
          <pc:sldMk cId="1021440813" sldId="256"/>
        </pc:sldMkLst>
        <pc:spChg chg="mod">
          <ac:chgData name="Jhara, Moumita" userId="b0e1494d-fbd8-4403-ae19-e381cf44e6dd" providerId="ADAL" clId="{1BC4FE5D-A18F-4D4E-9149-B50D1D7ECDC5}" dt="2025-05-08T17:07:42.544" v="1250" actId="20577"/>
          <ac:spMkLst>
            <pc:docMk/>
            <pc:sldMk cId="1021440813" sldId="256"/>
            <ac:spMk id="2" creationId="{DF3895C6-B75F-31CB-2FEF-DF32203F6B97}"/>
          </ac:spMkLst>
        </pc:spChg>
        <pc:spChg chg="mod">
          <ac:chgData name="Jhara, Moumita" userId="b0e1494d-fbd8-4403-ae19-e381cf44e6dd" providerId="ADAL" clId="{1BC4FE5D-A18F-4D4E-9149-B50D1D7ECDC5}" dt="2025-05-07T21:16:33.181" v="1118" actId="26606"/>
          <ac:spMkLst>
            <pc:docMk/>
            <pc:sldMk cId="1021440813" sldId="256"/>
            <ac:spMk id="3" creationId="{AE6D23DB-B4B8-BC0B-F851-23973E7ACE4A}"/>
          </ac:spMkLst>
        </pc:spChg>
        <pc:spChg chg="add">
          <ac:chgData name="Jhara, Moumita" userId="b0e1494d-fbd8-4403-ae19-e381cf44e6dd" providerId="ADAL" clId="{1BC4FE5D-A18F-4D4E-9149-B50D1D7ECDC5}" dt="2025-05-07T21:16:33.181" v="1118" actId="26606"/>
          <ac:spMkLst>
            <pc:docMk/>
            <pc:sldMk cId="1021440813" sldId="256"/>
            <ac:spMk id="8" creationId="{4522B21E-B2B9-4C72-9A71-C87EFD137480}"/>
          </ac:spMkLst>
        </pc:spChg>
        <pc:spChg chg="add">
          <ac:chgData name="Jhara, Moumita" userId="b0e1494d-fbd8-4403-ae19-e381cf44e6dd" providerId="ADAL" clId="{1BC4FE5D-A18F-4D4E-9149-B50D1D7ECDC5}" dt="2025-05-07T21:16:33.181" v="1118" actId="26606"/>
          <ac:spMkLst>
            <pc:docMk/>
            <pc:sldMk cId="1021440813" sldId="256"/>
            <ac:spMk id="10" creationId="{5EB7D2A2-F448-44D4-938C-DC84CBCB3B1E}"/>
          </ac:spMkLst>
        </pc:spChg>
        <pc:spChg chg="add">
          <ac:chgData name="Jhara, Moumita" userId="b0e1494d-fbd8-4403-ae19-e381cf44e6dd" providerId="ADAL" clId="{1BC4FE5D-A18F-4D4E-9149-B50D1D7ECDC5}" dt="2025-05-07T21:16:33.181" v="1118" actId="26606"/>
          <ac:spMkLst>
            <pc:docMk/>
            <pc:sldMk cId="1021440813" sldId="256"/>
            <ac:spMk id="12" creationId="{871AEA07-1E14-44B4-8E55-64EF049CD66F}"/>
          </ac:spMkLst>
        </pc:spChg>
        <pc:cxnChg chg="add">
          <ac:chgData name="Jhara, Moumita" userId="b0e1494d-fbd8-4403-ae19-e381cf44e6dd" providerId="ADAL" clId="{1BC4FE5D-A18F-4D4E-9149-B50D1D7ECDC5}" dt="2025-05-07T21:16:33.181" v="1118" actId="26606"/>
          <ac:cxnSpMkLst>
            <pc:docMk/>
            <pc:sldMk cId="1021440813" sldId="256"/>
            <ac:cxnSpMk id="14" creationId="{F7C8EA93-3210-4C62-99E9-153C275E3A87}"/>
          </ac:cxnSpMkLst>
        </pc:cxnChg>
      </pc:sldChg>
      <pc:sldChg chg="addSp delSp modSp mod">
        <pc:chgData name="Jhara, Moumita" userId="b0e1494d-fbd8-4403-ae19-e381cf44e6dd" providerId="ADAL" clId="{1BC4FE5D-A18F-4D4E-9149-B50D1D7ECDC5}" dt="2025-05-08T17:03:25.537" v="1215" actId="1076"/>
        <pc:sldMkLst>
          <pc:docMk/>
          <pc:sldMk cId="3964891242" sldId="257"/>
        </pc:sldMkLst>
        <pc:spChg chg="del">
          <ac:chgData name="Jhara, Moumita" userId="b0e1494d-fbd8-4403-ae19-e381cf44e6dd" providerId="ADAL" clId="{1BC4FE5D-A18F-4D4E-9149-B50D1D7ECDC5}" dt="2025-05-07T18:31:13.796" v="214" actId="478"/>
          <ac:spMkLst>
            <pc:docMk/>
            <pc:sldMk cId="3964891242" sldId="257"/>
            <ac:spMk id="2" creationId="{2F7FAC45-F9FF-F3B4-64DF-8C7D246FF4D3}"/>
          </ac:spMkLst>
        </pc:spChg>
        <pc:picChg chg="add mod modCrop">
          <ac:chgData name="Jhara, Moumita" userId="b0e1494d-fbd8-4403-ae19-e381cf44e6dd" providerId="ADAL" clId="{1BC4FE5D-A18F-4D4E-9149-B50D1D7ECDC5}" dt="2025-05-08T17:03:25.537" v="1215" actId="1076"/>
          <ac:picMkLst>
            <pc:docMk/>
            <pc:sldMk cId="3964891242" sldId="257"/>
            <ac:picMk id="3" creationId="{569FDBCE-7F74-ACA7-EEC3-00B639695FAF}"/>
          </ac:picMkLst>
        </pc:picChg>
        <pc:picChg chg="add mod modCrop">
          <ac:chgData name="Jhara, Moumita" userId="b0e1494d-fbd8-4403-ae19-e381cf44e6dd" providerId="ADAL" clId="{1BC4FE5D-A18F-4D4E-9149-B50D1D7ECDC5}" dt="2025-05-07T18:31:08.808" v="213" actId="1076"/>
          <ac:picMkLst>
            <pc:docMk/>
            <pc:sldMk cId="3964891242" sldId="257"/>
            <ac:picMk id="4" creationId="{3217D6DA-ABA3-8CB3-D61B-F3A4475A99DF}"/>
          </ac:picMkLst>
        </pc:picChg>
        <pc:picChg chg="add del mod">
          <ac:chgData name="Jhara, Moumita" userId="b0e1494d-fbd8-4403-ae19-e381cf44e6dd" providerId="ADAL" clId="{1BC4FE5D-A18F-4D4E-9149-B50D1D7ECDC5}" dt="2025-05-08T17:03:02.047" v="1212" actId="478"/>
          <ac:picMkLst>
            <pc:docMk/>
            <pc:sldMk cId="3964891242" sldId="257"/>
            <ac:picMk id="6" creationId="{DD16EDED-AA7A-54F9-5C6C-844981B87578}"/>
          </ac:picMkLst>
        </pc:picChg>
        <pc:picChg chg="del mod">
          <ac:chgData name="Jhara, Moumita" userId="b0e1494d-fbd8-4403-ae19-e381cf44e6dd" providerId="ADAL" clId="{1BC4FE5D-A18F-4D4E-9149-B50D1D7ECDC5}" dt="2025-05-07T18:19:38.011" v="90" actId="478"/>
          <ac:picMkLst>
            <pc:docMk/>
            <pc:sldMk cId="3964891242" sldId="257"/>
            <ac:picMk id="7" creationId="{DD8ACD45-8069-5B7A-B84F-8D91AA03AF75}"/>
          </ac:picMkLst>
        </pc:picChg>
      </pc:sldChg>
      <pc:sldChg chg="addSp delSp modSp mod">
        <pc:chgData name="Jhara, Moumita" userId="b0e1494d-fbd8-4403-ae19-e381cf44e6dd" providerId="ADAL" clId="{1BC4FE5D-A18F-4D4E-9149-B50D1D7ECDC5}" dt="2025-05-07T21:24:19.320" v="1166" actId="114"/>
        <pc:sldMkLst>
          <pc:docMk/>
          <pc:sldMk cId="312678932" sldId="258"/>
        </pc:sldMkLst>
        <pc:spChg chg="mod">
          <ac:chgData name="Jhara, Moumita" userId="b0e1494d-fbd8-4403-ae19-e381cf44e6dd" providerId="ADAL" clId="{1BC4FE5D-A18F-4D4E-9149-B50D1D7ECDC5}" dt="2025-05-07T18:34:26.124" v="267" actId="113"/>
          <ac:spMkLst>
            <pc:docMk/>
            <pc:sldMk cId="312678932" sldId="258"/>
            <ac:spMk id="2" creationId="{7484C400-8401-F38C-26DF-26897F9D787B}"/>
          </ac:spMkLst>
        </pc:spChg>
        <pc:spChg chg="del mod">
          <ac:chgData name="Jhara, Moumita" userId="b0e1494d-fbd8-4403-ae19-e381cf44e6dd" providerId="ADAL" clId="{1BC4FE5D-A18F-4D4E-9149-B50D1D7ECDC5}" dt="2025-05-07T18:39:39.844" v="282"/>
          <ac:spMkLst>
            <pc:docMk/>
            <pc:sldMk cId="312678932" sldId="258"/>
            <ac:spMk id="3" creationId="{30A239E9-9386-B042-AA45-0D745ADFDAB6}"/>
          </ac:spMkLst>
        </pc:spChg>
        <pc:spChg chg="add del mod">
          <ac:chgData name="Jhara, Moumita" userId="b0e1494d-fbd8-4403-ae19-e381cf44e6dd" providerId="ADAL" clId="{1BC4FE5D-A18F-4D4E-9149-B50D1D7ECDC5}" dt="2025-05-07T18:51:11.060" v="332" actId="478"/>
          <ac:spMkLst>
            <pc:docMk/>
            <pc:sldMk cId="312678932" sldId="258"/>
            <ac:spMk id="5" creationId="{2485D79C-CE71-57EB-4A8D-C7DBEB4C7EA0}"/>
          </ac:spMkLst>
        </pc:spChg>
        <pc:spChg chg="add mod">
          <ac:chgData name="Jhara, Moumita" userId="b0e1494d-fbd8-4403-ae19-e381cf44e6dd" providerId="ADAL" clId="{1BC4FE5D-A18F-4D4E-9149-B50D1D7ECDC5}" dt="2025-05-07T21:24:19.320" v="1166" actId="114"/>
          <ac:spMkLst>
            <pc:docMk/>
            <pc:sldMk cId="312678932" sldId="258"/>
            <ac:spMk id="6" creationId="{2598CC62-EE0E-1261-F1D0-B8B788384320}"/>
          </ac:spMkLst>
        </pc:spChg>
        <pc:picChg chg="add del mod modCrop">
          <ac:chgData name="Jhara, Moumita" userId="b0e1494d-fbd8-4403-ae19-e381cf44e6dd" providerId="ADAL" clId="{1BC4FE5D-A18F-4D4E-9149-B50D1D7ECDC5}" dt="2025-05-07T17:59:54.629" v="11" actId="478"/>
          <ac:picMkLst>
            <pc:docMk/>
            <pc:sldMk cId="312678932" sldId="258"/>
            <ac:picMk id="4" creationId="{43650767-1A69-55A7-2C43-E457998DABEC}"/>
          </ac:picMkLst>
        </pc:picChg>
        <pc:picChg chg="add mod">
          <ac:chgData name="Jhara, Moumita" userId="b0e1494d-fbd8-4403-ae19-e381cf44e6dd" providerId="ADAL" clId="{1BC4FE5D-A18F-4D4E-9149-B50D1D7ECDC5}" dt="2025-05-07T18:52:31.303" v="348" actId="14100"/>
          <ac:picMkLst>
            <pc:docMk/>
            <pc:sldMk cId="312678932" sldId="258"/>
            <ac:picMk id="1026" creationId="{BE6CB1D0-2D03-5E4F-9304-5B2045969006}"/>
          </ac:picMkLst>
        </pc:picChg>
        <pc:picChg chg="add del mod">
          <ac:chgData name="Jhara, Moumita" userId="b0e1494d-fbd8-4403-ae19-e381cf44e6dd" providerId="ADAL" clId="{1BC4FE5D-A18F-4D4E-9149-B50D1D7ECDC5}" dt="2025-05-07T18:42:22.459" v="294" actId="478"/>
          <ac:picMkLst>
            <pc:docMk/>
            <pc:sldMk cId="312678932" sldId="258"/>
            <ac:picMk id="1028" creationId="{9C4D7DC4-DBC8-D14E-F662-0F10C31FC2BE}"/>
          </ac:picMkLst>
        </pc:picChg>
        <pc:picChg chg="add del mod">
          <ac:chgData name="Jhara, Moumita" userId="b0e1494d-fbd8-4403-ae19-e381cf44e6dd" providerId="ADAL" clId="{1BC4FE5D-A18F-4D4E-9149-B50D1D7ECDC5}" dt="2025-05-07T18:49:56.772" v="322" actId="478"/>
          <ac:picMkLst>
            <pc:docMk/>
            <pc:sldMk cId="312678932" sldId="258"/>
            <ac:picMk id="1030" creationId="{B35D177D-6FCB-1040-BA96-2CFA51063E74}"/>
          </ac:picMkLst>
        </pc:picChg>
        <pc:picChg chg="add del mod">
          <ac:chgData name="Jhara, Moumita" userId="b0e1494d-fbd8-4403-ae19-e381cf44e6dd" providerId="ADAL" clId="{1BC4FE5D-A18F-4D4E-9149-B50D1D7ECDC5}" dt="2025-05-07T18:49:55.053" v="321" actId="478"/>
          <ac:picMkLst>
            <pc:docMk/>
            <pc:sldMk cId="312678932" sldId="258"/>
            <ac:picMk id="1032" creationId="{A18F4079-CA70-8212-B0FF-C7159CD81003}"/>
          </ac:picMkLst>
        </pc:picChg>
        <pc:picChg chg="add mod">
          <ac:chgData name="Jhara, Moumita" userId="b0e1494d-fbd8-4403-ae19-e381cf44e6dd" providerId="ADAL" clId="{1BC4FE5D-A18F-4D4E-9149-B50D1D7ECDC5}" dt="2025-05-07T18:43:31.250" v="302" actId="1076"/>
          <ac:picMkLst>
            <pc:docMk/>
            <pc:sldMk cId="312678932" sldId="258"/>
            <ac:picMk id="1034" creationId="{9EB1287E-50F2-03A0-4DC7-5E3702B696C1}"/>
          </ac:picMkLst>
        </pc:picChg>
        <pc:picChg chg="add mod">
          <ac:chgData name="Jhara, Moumita" userId="b0e1494d-fbd8-4403-ae19-e381cf44e6dd" providerId="ADAL" clId="{1BC4FE5D-A18F-4D4E-9149-B50D1D7ECDC5}" dt="2025-05-07T18:48:15.568" v="318" actId="14100"/>
          <ac:picMkLst>
            <pc:docMk/>
            <pc:sldMk cId="312678932" sldId="258"/>
            <ac:picMk id="1036" creationId="{242126CA-D33F-79B2-4BAD-41DD313E361D}"/>
          </ac:picMkLst>
        </pc:picChg>
        <pc:picChg chg="add mod">
          <ac:chgData name="Jhara, Moumita" userId="b0e1494d-fbd8-4403-ae19-e381cf44e6dd" providerId="ADAL" clId="{1BC4FE5D-A18F-4D4E-9149-B50D1D7ECDC5}" dt="2025-05-07T18:47:29.471" v="310" actId="1076"/>
          <ac:picMkLst>
            <pc:docMk/>
            <pc:sldMk cId="312678932" sldId="258"/>
            <ac:picMk id="1038" creationId="{A9BD00DE-B6BD-75AF-2138-375605465257}"/>
          </ac:picMkLst>
        </pc:picChg>
      </pc:sldChg>
      <pc:sldChg chg="addSp delSp modSp mod">
        <pc:chgData name="Jhara, Moumita" userId="b0e1494d-fbd8-4403-ae19-e381cf44e6dd" providerId="ADAL" clId="{1BC4FE5D-A18F-4D4E-9149-B50D1D7ECDC5}" dt="2025-05-07T18:23:01.306" v="191" actId="1076"/>
        <pc:sldMkLst>
          <pc:docMk/>
          <pc:sldMk cId="1480978155" sldId="259"/>
        </pc:sldMkLst>
        <pc:spChg chg="del">
          <ac:chgData name="Jhara, Moumita" userId="b0e1494d-fbd8-4403-ae19-e381cf44e6dd" providerId="ADAL" clId="{1BC4FE5D-A18F-4D4E-9149-B50D1D7ECDC5}" dt="2025-05-07T18:22:17.358" v="178" actId="478"/>
          <ac:spMkLst>
            <pc:docMk/>
            <pc:sldMk cId="1480978155" sldId="259"/>
            <ac:spMk id="2" creationId="{DD11F6F8-A5A7-3807-969A-27C3E3FD69DA}"/>
          </ac:spMkLst>
        </pc:spChg>
        <pc:spChg chg="add mod">
          <ac:chgData name="Jhara, Moumita" userId="b0e1494d-fbd8-4403-ae19-e381cf44e6dd" providerId="ADAL" clId="{1BC4FE5D-A18F-4D4E-9149-B50D1D7ECDC5}" dt="2025-05-07T18:22:45.298" v="188" actId="255"/>
          <ac:spMkLst>
            <pc:docMk/>
            <pc:sldMk cId="1480978155" sldId="259"/>
            <ac:spMk id="4" creationId="{DA414D00-CE51-4BE5-3F3D-1247066D8CF7}"/>
          </ac:spMkLst>
        </pc:spChg>
        <pc:spChg chg="add del mod">
          <ac:chgData name="Jhara, Moumita" userId="b0e1494d-fbd8-4403-ae19-e381cf44e6dd" providerId="ADAL" clId="{1BC4FE5D-A18F-4D4E-9149-B50D1D7ECDC5}" dt="2025-05-07T18:05:09.887" v="32" actId="931"/>
          <ac:spMkLst>
            <pc:docMk/>
            <pc:sldMk cId="1480978155" sldId="259"/>
            <ac:spMk id="5" creationId="{1BD9173D-195E-BF8E-EAB4-7516FB24F5D3}"/>
          </ac:spMkLst>
        </pc:spChg>
        <pc:spChg chg="add mod">
          <ac:chgData name="Jhara, Moumita" userId="b0e1494d-fbd8-4403-ae19-e381cf44e6dd" providerId="ADAL" clId="{1BC4FE5D-A18F-4D4E-9149-B50D1D7ECDC5}" dt="2025-05-07T18:22:52.525" v="190" actId="255"/>
          <ac:spMkLst>
            <pc:docMk/>
            <pc:sldMk cId="1480978155" sldId="259"/>
            <ac:spMk id="5" creationId="{939BDD5D-B3F6-1CE6-06F4-52DFF05F31EB}"/>
          </ac:spMkLst>
        </pc:spChg>
        <pc:picChg chg="add del mod">
          <ac:chgData name="Jhara, Moumita" userId="b0e1494d-fbd8-4403-ae19-e381cf44e6dd" providerId="ADAL" clId="{1BC4FE5D-A18F-4D4E-9149-B50D1D7ECDC5}" dt="2025-05-07T18:05:15.099" v="36" actId="478"/>
          <ac:picMkLst>
            <pc:docMk/>
            <pc:sldMk cId="1480978155" sldId="259"/>
            <ac:picMk id="3" creationId="{991CAD6D-E283-0E32-A598-8D7CCA88AE8B}"/>
          </ac:picMkLst>
        </pc:picChg>
        <pc:picChg chg="add mod modCrop">
          <ac:chgData name="Jhara, Moumita" userId="b0e1494d-fbd8-4403-ae19-e381cf44e6dd" providerId="ADAL" clId="{1BC4FE5D-A18F-4D4E-9149-B50D1D7ECDC5}" dt="2025-05-07T18:23:01.306" v="191" actId="1076"/>
          <ac:picMkLst>
            <pc:docMk/>
            <pc:sldMk cId="1480978155" sldId="259"/>
            <ac:picMk id="3" creationId="{A26A817D-4B59-16B1-A12C-60D0256D06DA}"/>
          </ac:picMkLst>
        </pc:picChg>
        <pc:picChg chg="del">
          <ac:chgData name="Jhara, Moumita" userId="b0e1494d-fbd8-4403-ae19-e381cf44e6dd" providerId="ADAL" clId="{1BC4FE5D-A18F-4D4E-9149-B50D1D7ECDC5}" dt="2025-05-07T18:04:48.797" v="31" actId="478"/>
          <ac:picMkLst>
            <pc:docMk/>
            <pc:sldMk cId="1480978155" sldId="259"/>
            <ac:picMk id="6" creationId="{7A440303-5D4B-F501-0469-51A574EC2AD1}"/>
          </ac:picMkLst>
        </pc:picChg>
        <pc:picChg chg="add mod">
          <ac:chgData name="Jhara, Moumita" userId="b0e1494d-fbd8-4403-ae19-e381cf44e6dd" providerId="ADAL" clId="{1BC4FE5D-A18F-4D4E-9149-B50D1D7ECDC5}" dt="2025-05-07T18:19:02.221" v="84" actId="1076"/>
          <ac:picMkLst>
            <pc:docMk/>
            <pc:sldMk cId="1480978155" sldId="259"/>
            <ac:picMk id="8" creationId="{0D01CA44-6F05-A9EE-B101-2EA4C6CAA826}"/>
          </ac:picMkLst>
        </pc:picChg>
      </pc:sldChg>
      <pc:sldChg chg="addSp delSp modSp new add del mod ord setBg">
        <pc:chgData name="Jhara, Moumita" userId="b0e1494d-fbd8-4403-ae19-e381cf44e6dd" providerId="ADAL" clId="{1BC4FE5D-A18F-4D4E-9149-B50D1D7ECDC5}" dt="2025-05-07T18:22:06.852" v="175" actId="1076"/>
        <pc:sldMkLst>
          <pc:docMk/>
          <pc:sldMk cId="99569276" sldId="260"/>
        </pc:sldMkLst>
        <pc:spChg chg="del">
          <ac:chgData name="Jhara, Moumita" userId="b0e1494d-fbd8-4403-ae19-e381cf44e6dd" providerId="ADAL" clId="{1BC4FE5D-A18F-4D4E-9149-B50D1D7ECDC5}" dt="2025-05-07T17:48:44.920" v="3" actId="26606"/>
          <ac:spMkLst>
            <pc:docMk/>
            <pc:sldMk cId="99569276" sldId="260"/>
            <ac:spMk id="2" creationId="{D8CDB447-2D54-F8CD-AC13-DFDE0D51ED6D}"/>
          </ac:spMkLst>
        </pc:spChg>
        <pc:spChg chg="add mod">
          <ac:chgData name="Jhara, Moumita" userId="b0e1494d-fbd8-4403-ae19-e381cf44e6dd" providerId="ADAL" clId="{1BC4FE5D-A18F-4D4E-9149-B50D1D7ECDC5}" dt="2025-05-07T18:21:57.762" v="174" actId="1076"/>
          <ac:spMkLst>
            <pc:docMk/>
            <pc:sldMk cId="99569276" sldId="260"/>
            <ac:spMk id="3" creationId="{615E932E-B865-356E-E371-AC6E15F72F49}"/>
          </ac:spMkLst>
        </pc:spChg>
        <pc:spChg chg="del">
          <ac:chgData name="Jhara, Moumita" userId="b0e1494d-fbd8-4403-ae19-e381cf44e6dd" providerId="ADAL" clId="{1BC4FE5D-A18F-4D4E-9149-B50D1D7ECDC5}" dt="2025-05-07T17:48:28.876" v="1"/>
          <ac:spMkLst>
            <pc:docMk/>
            <pc:sldMk cId="99569276" sldId="260"/>
            <ac:spMk id="3" creationId="{91079F61-514C-23D8-B2D2-0B75ED1C6364}"/>
          </ac:spMkLst>
        </pc:spChg>
        <pc:spChg chg="add mod">
          <ac:chgData name="Jhara, Moumita" userId="b0e1494d-fbd8-4403-ae19-e381cf44e6dd" providerId="ADAL" clId="{1BC4FE5D-A18F-4D4E-9149-B50D1D7ECDC5}" dt="2025-05-07T18:22:06.852" v="175" actId="1076"/>
          <ac:spMkLst>
            <pc:docMk/>
            <pc:sldMk cId="99569276" sldId="260"/>
            <ac:spMk id="4" creationId="{7CDD6379-1112-4873-F5B6-30E042543073}"/>
          </ac:spMkLst>
        </pc:spChg>
        <pc:spChg chg="add del mod">
          <ac:chgData name="Jhara, Moumita" userId="b0e1494d-fbd8-4403-ae19-e381cf44e6dd" providerId="ADAL" clId="{1BC4FE5D-A18F-4D4E-9149-B50D1D7ECDC5}" dt="2025-05-07T17:48:36.136" v="2"/>
          <ac:spMkLst>
            <pc:docMk/>
            <pc:sldMk cId="99569276" sldId="260"/>
            <ac:spMk id="4" creationId="{DEB4BB4F-58B3-F3F4-8840-B9709D6136AA}"/>
          </ac:spMkLst>
        </pc:spChg>
        <pc:spChg chg="add del mod">
          <ac:chgData name="Jhara, Moumita" userId="b0e1494d-fbd8-4403-ae19-e381cf44e6dd" providerId="ADAL" clId="{1BC4FE5D-A18F-4D4E-9149-B50D1D7ECDC5}" dt="2025-05-07T18:00:01.396" v="12" actId="22"/>
          <ac:spMkLst>
            <pc:docMk/>
            <pc:sldMk cId="99569276" sldId="260"/>
            <ac:spMk id="8" creationId="{46813567-73A0-4946-F5E5-615963036FE4}"/>
          </ac:spMkLst>
        </pc:spChg>
        <pc:spChg chg="add del mod">
          <ac:chgData name="Jhara, Moumita" userId="b0e1494d-fbd8-4403-ae19-e381cf44e6dd" providerId="ADAL" clId="{1BC4FE5D-A18F-4D4E-9149-B50D1D7ECDC5}" dt="2025-05-07T18:00:25.038" v="15" actId="931"/>
          <ac:spMkLst>
            <pc:docMk/>
            <pc:sldMk cId="99569276" sldId="260"/>
            <ac:spMk id="12" creationId="{8D9B2D2D-D74B-4DF6-3E52-3D57AE469197}"/>
          </ac:spMkLst>
        </pc:spChg>
        <pc:picChg chg="add mod modCrop">
          <ac:chgData name="Jhara, Moumita" userId="b0e1494d-fbd8-4403-ae19-e381cf44e6dd" providerId="ADAL" clId="{1BC4FE5D-A18F-4D4E-9149-B50D1D7ECDC5}" dt="2025-05-07T18:19:30.628" v="89" actId="1076"/>
          <ac:picMkLst>
            <pc:docMk/>
            <pc:sldMk cId="99569276" sldId="260"/>
            <ac:picMk id="2" creationId="{0C7A63BB-78BE-DC53-C41D-9EE9E0F034CD}"/>
          </ac:picMkLst>
        </pc:picChg>
        <pc:picChg chg="add del mod">
          <ac:chgData name="Jhara, Moumita" userId="b0e1494d-fbd8-4403-ae19-e381cf44e6dd" providerId="ADAL" clId="{1BC4FE5D-A18F-4D4E-9149-B50D1D7ECDC5}" dt="2025-05-07T17:59:44.344" v="10" actId="478"/>
          <ac:picMkLst>
            <pc:docMk/>
            <pc:sldMk cId="99569276" sldId="260"/>
            <ac:picMk id="5" creationId="{44C51C68-9B02-A4C1-D4D3-612458C8E178}"/>
          </ac:picMkLst>
        </pc:picChg>
        <pc:picChg chg="add del mod">
          <ac:chgData name="Jhara, Moumita" userId="b0e1494d-fbd8-4403-ae19-e381cf44e6dd" providerId="ADAL" clId="{1BC4FE5D-A18F-4D4E-9149-B50D1D7ECDC5}" dt="2025-05-07T18:16:29.715" v="59" actId="478"/>
          <ac:picMkLst>
            <pc:docMk/>
            <pc:sldMk cId="99569276" sldId="260"/>
            <ac:picMk id="6" creationId="{4199DE9C-87F2-C96C-AEE4-342392A1C2DD}"/>
          </ac:picMkLst>
        </pc:picChg>
        <pc:picChg chg="add del mod ord">
          <ac:chgData name="Jhara, Moumita" userId="b0e1494d-fbd8-4403-ae19-e381cf44e6dd" providerId="ADAL" clId="{1BC4FE5D-A18F-4D4E-9149-B50D1D7ECDC5}" dt="2025-05-07T18:00:10.510" v="14" actId="478"/>
          <ac:picMkLst>
            <pc:docMk/>
            <pc:sldMk cId="99569276" sldId="260"/>
            <ac:picMk id="10" creationId="{10A48713-8D7B-45F2-05D4-2C7E9BCC5C75}"/>
          </ac:picMkLst>
        </pc:picChg>
        <pc:picChg chg="add mod modCrop">
          <ac:chgData name="Jhara, Moumita" userId="b0e1494d-fbd8-4403-ae19-e381cf44e6dd" providerId="ADAL" clId="{1BC4FE5D-A18F-4D4E-9149-B50D1D7ECDC5}" dt="2025-05-07T18:19:46.033" v="91" actId="14100"/>
          <ac:picMkLst>
            <pc:docMk/>
            <pc:sldMk cId="99569276" sldId="260"/>
            <ac:picMk id="14" creationId="{A6A74A79-F94D-73C4-2D52-1C6043F76936}"/>
          </ac:picMkLst>
        </pc:picChg>
      </pc:sldChg>
      <pc:sldChg chg="addSp delSp modSp new del mod ord">
        <pc:chgData name="Jhara, Moumita" userId="b0e1494d-fbd8-4403-ae19-e381cf44e6dd" providerId="ADAL" clId="{1BC4FE5D-A18F-4D4E-9149-B50D1D7ECDC5}" dt="2025-05-07T18:18:25.346" v="76" actId="47"/>
        <pc:sldMkLst>
          <pc:docMk/>
          <pc:sldMk cId="3122562537" sldId="261"/>
        </pc:sldMkLst>
        <pc:spChg chg="add del">
          <ac:chgData name="Jhara, Moumita" userId="b0e1494d-fbd8-4403-ae19-e381cf44e6dd" providerId="ADAL" clId="{1BC4FE5D-A18F-4D4E-9149-B50D1D7ECDC5}" dt="2025-05-07T18:12:50.304" v="41"/>
          <ac:spMkLst>
            <pc:docMk/>
            <pc:sldMk cId="3122562537" sldId="261"/>
            <ac:spMk id="3" creationId="{777EB8A1-8693-F48A-0DB2-D1ED7234B2DE}"/>
          </ac:spMkLst>
        </pc:spChg>
        <pc:spChg chg="add del mod">
          <ac:chgData name="Jhara, Moumita" userId="b0e1494d-fbd8-4403-ae19-e381cf44e6dd" providerId="ADAL" clId="{1BC4FE5D-A18F-4D4E-9149-B50D1D7ECDC5}" dt="2025-05-07T18:12:53.642" v="42"/>
          <ac:spMkLst>
            <pc:docMk/>
            <pc:sldMk cId="3122562537" sldId="261"/>
            <ac:spMk id="4" creationId="{824919A0-E504-C1CD-BEF8-E0ECA47B7DD5}"/>
          </ac:spMkLst>
        </pc:spChg>
        <pc:spChg chg="add del mod">
          <ac:chgData name="Jhara, Moumita" userId="b0e1494d-fbd8-4403-ae19-e381cf44e6dd" providerId="ADAL" clId="{1BC4FE5D-A18F-4D4E-9149-B50D1D7ECDC5}" dt="2025-05-07T18:15:59.293" v="51"/>
          <ac:spMkLst>
            <pc:docMk/>
            <pc:sldMk cId="3122562537" sldId="261"/>
            <ac:spMk id="8" creationId="{461908BA-D372-67C5-131B-829E77EDA9C3}"/>
          </ac:spMkLst>
        </pc:spChg>
        <pc:picChg chg="add mod">
          <ac:chgData name="Jhara, Moumita" userId="b0e1494d-fbd8-4403-ae19-e381cf44e6dd" providerId="ADAL" clId="{1BC4FE5D-A18F-4D4E-9149-B50D1D7ECDC5}" dt="2025-05-07T18:01:46.308" v="27"/>
          <ac:picMkLst>
            <pc:docMk/>
            <pc:sldMk cId="3122562537" sldId="261"/>
            <ac:picMk id="4" creationId="{85CDE8E7-F558-8035-5C7B-C081388B6292}"/>
          </ac:picMkLst>
        </pc:picChg>
        <pc:picChg chg="add del mod modCrop">
          <ac:chgData name="Jhara, Moumita" userId="b0e1494d-fbd8-4403-ae19-e381cf44e6dd" providerId="ADAL" clId="{1BC4FE5D-A18F-4D4E-9149-B50D1D7ECDC5}" dt="2025-05-07T18:15:53.554" v="50" actId="478"/>
          <ac:picMkLst>
            <pc:docMk/>
            <pc:sldMk cId="3122562537" sldId="261"/>
            <ac:picMk id="5" creationId="{632222BF-D279-7085-6DC8-9855B259C200}"/>
          </ac:picMkLst>
        </pc:picChg>
        <pc:picChg chg="add del mod">
          <ac:chgData name="Jhara, Moumita" userId="b0e1494d-fbd8-4403-ae19-e381cf44e6dd" providerId="ADAL" clId="{1BC4FE5D-A18F-4D4E-9149-B50D1D7ECDC5}" dt="2025-05-07T18:16:02.767" v="53" actId="478"/>
          <ac:picMkLst>
            <pc:docMk/>
            <pc:sldMk cId="3122562537" sldId="261"/>
            <ac:picMk id="6" creationId="{768D44C3-FFB1-641F-B0DE-2AF17EDF6050}"/>
          </ac:picMkLst>
        </pc:picChg>
        <pc:picChg chg="add mod">
          <ac:chgData name="Jhara, Moumita" userId="b0e1494d-fbd8-4403-ae19-e381cf44e6dd" providerId="ADAL" clId="{1BC4FE5D-A18F-4D4E-9149-B50D1D7ECDC5}" dt="2025-05-07T18:16:23.120" v="58" actId="1076"/>
          <ac:picMkLst>
            <pc:docMk/>
            <pc:sldMk cId="3122562537" sldId="261"/>
            <ac:picMk id="9" creationId="{2D23BF3C-E9EF-1784-F70A-4B30289EF74F}"/>
          </ac:picMkLst>
        </pc:picChg>
      </pc:sldChg>
      <pc:sldChg chg="modSp new mod">
        <pc:chgData name="Jhara, Moumita" userId="b0e1494d-fbd8-4403-ae19-e381cf44e6dd" providerId="ADAL" clId="{1BC4FE5D-A18F-4D4E-9149-B50D1D7ECDC5}" dt="2025-05-08T16:54:54.021" v="1205" actId="20577"/>
        <pc:sldMkLst>
          <pc:docMk/>
          <pc:sldMk cId="3813702339" sldId="261"/>
        </pc:sldMkLst>
        <pc:spChg chg="mod">
          <ac:chgData name="Jhara, Moumita" userId="b0e1494d-fbd8-4403-ae19-e381cf44e6dd" providerId="ADAL" clId="{1BC4FE5D-A18F-4D4E-9149-B50D1D7ECDC5}" dt="2025-05-07T18:34:48.113" v="280" actId="122"/>
          <ac:spMkLst>
            <pc:docMk/>
            <pc:sldMk cId="3813702339" sldId="261"/>
            <ac:spMk id="2" creationId="{1836BD8A-E5C4-D28E-F40C-A317B0203D0E}"/>
          </ac:spMkLst>
        </pc:spChg>
        <pc:spChg chg="mod">
          <ac:chgData name="Jhara, Moumita" userId="b0e1494d-fbd8-4403-ae19-e381cf44e6dd" providerId="ADAL" clId="{1BC4FE5D-A18F-4D4E-9149-B50D1D7ECDC5}" dt="2025-05-08T16:54:54.021" v="1205" actId="20577"/>
          <ac:spMkLst>
            <pc:docMk/>
            <pc:sldMk cId="3813702339" sldId="261"/>
            <ac:spMk id="3" creationId="{92BFAFBD-EE7A-3E11-A9E7-1F57B979638F}"/>
          </ac:spMkLst>
        </pc:spChg>
      </pc:sldChg>
      <pc:sldChg chg="addSp delSp modSp new del mod">
        <pc:chgData name="Jhara, Moumita" userId="b0e1494d-fbd8-4403-ae19-e381cf44e6dd" providerId="ADAL" clId="{1BC4FE5D-A18F-4D4E-9149-B50D1D7ECDC5}" dt="2025-05-07T19:48:26.926" v="441" actId="47"/>
        <pc:sldMkLst>
          <pc:docMk/>
          <pc:sldMk cId="2831888827" sldId="262"/>
        </pc:sldMkLst>
        <pc:spChg chg="del">
          <ac:chgData name="Jhara, Moumita" userId="b0e1494d-fbd8-4403-ae19-e381cf44e6dd" providerId="ADAL" clId="{1BC4FE5D-A18F-4D4E-9149-B50D1D7ECDC5}" dt="2025-05-07T19:44:49.612" v="436" actId="478"/>
          <ac:spMkLst>
            <pc:docMk/>
            <pc:sldMk cId="2831888827" sldId="262"/>
            <ac:spMk id="2" creationId="{11FE7808-0A26-70E4-ABA3-40BDA8779251}"/>
          </ac:spMkLst>
        </pc:spChg>
        <pc:spChg chg="add del">
          <ac:chgData name="Jhara, Moumita" userId="b0e1494d-fbd8-4403-ae19-e381cf44e6dd" providerId="ADAL" clId="{1BC4FE5D-A18F-4D4E-9149-B50D1D7ECDC5}" dt="2025-05-07T19:20:30.632" v="419"/>
          <ac:spMkLst>
            <pc:docMk/>
            <pc:sldMk cId="2831888827" sldId="262"/>
            <ac:spMk id="3" creationId="{67099E44-2946-C0EB-49AC-E882BCDF0CE6}"/>
          </ac:spMkLst>
        </pc:spChg>
        <pc:spChg chg="add mod">
          <ac:chgData name="Jhara, Moumita" userId="b0e1494d-fbd8-4403-ae19-e381cf44e6dd" providerId="ADAL" clId="{1BC4FE5D-A18F-4D4E-9149-B50D1D7ECDC5}" dt="2025-05-07T19:20:28.356" v="418"/>
          <ac:spMkLst>
            <pc:docMk/>
            <pc:sldMk cId="2831888827" sldId="262"/>
            <ac:spMk id="4" creationId="{2779986F-2072-9FCD-BEC8-F79B80FAD543}"/>
          </ac:spMkLst>
        </pc:spChg>
        <pc:spChg chg="add del mod">
          <ac:chgData name="Jhara, Moumita" userId="b0e1494d-fbd8-4403-ae19-e381cf44e6dd" providerId="ADAL" clId="{1BC4FE5D-A18F-4D4E-9149-B50D1D7ECDC5}" dt="2025-05-07T19:36:33.205" v="424"/>
          <ac:spMkLst>
            <pc:docMk/>
            <pc:sldMk cId="2831888827" sldId="262"/>
            <ac:spMk id="7" creationId="{6B2721BE-62D3-7179-57CB-9CDE25B0446D}"/>
          </ac:spMkLst>
        </pc:spChg>
        <pc:spChg chg="add del mod">
          <ac:chgData name="Jhara, Moumita" userId="b0e1494d-fbd8-4403-ae19-e381cf44e6dd" providerId="ADAL" clId="{1BC4FE5D-A18F-4D4E-9149-B50D1D7ECDC5}" dt="2025-05-07T19:43:26.574" v="431"/>
          <ac:spMkLst>
            <pc:docMk/>
            <pc:sldMk cId="2831888827" sldId="262"/>
            <ac:spMk id="10" creationId="{4D1D3419-873F-9D98-6DCA-575826D72161}"/>
          </ac:spMkLst>
        </pc:spChg>
        <pc:spChg chg="add">
          <ac:chgData name="Jhara, Moumita" userId="b0e1494d-fbd8-4403-ae19-e381cf44e6dd" providerId="ADAL" clId="{1BC4FE5D-A18F-4D4E-9149-B50D1D7ECDC5}" dt="2025-05-07T19:43:20.986" v="430"/>
          <ac:spMkLst>
            <pc:docMk/>
            <pc:sldMk cId="2831888827" sldId="262"/>
            <ac:spMk id="11" creationId="{EA256D7C-1D3D-424B-62F3-C06565EA4C31}"/>
          </ac:spMkLst>
        </pc:spChg>
        <pc:spChg chg="add mod">
          <ac:chgData name="Jhara, Moumita" userId="b0e1494d-fbd8-4403-ae19-e381cf44e6dd" providerId="ADAL" clId="{1BC4FE5D-A18F-4D4E-9149-B50D1D7ECDC5}" dt="2025-05-07T19:48:24.994" v="440" actId="478"/>
          <ac:spMkLst>
            <pc:docMk/>
            <pc:sldMk cId="2831888827" sldId="262"/>
            <ac:spMk id="14" creationId="{4BBAAA05-C41D-E974-95EA-23C26F29CE06}"/>
          </ac:spMkLst>
        </pc:spChg>
        <pc:picChg chg="add del mod">
          <ac:chgData name="Jhara, Moumita" userId="b0e1494d-fbd8-4403-ae19-e381cf44e6dd" providerId="ADAL" clId="{1BC4FE5D-A18F-4D4E-9149-B50D1D7ECDC5}" dt="2025-05-07T19:36:30.404" v="423" actId="478"/>
          <ac:picMkLst>
            <pc:docMk/>
            <pc:sldMk cId="2831888827" sldId="262"/>
            <ac:picMk id="5" creationId="{99B721AE-991D-9C16-8733-E0A083DA51EA}"/>
          </ac:picMkLst>
        </pc:picChg>
        <pc:picChg chg="add del mod">
          <ac:chgData name="Jhara, Moumita" userId="b0e1494d-fbd8-4403-ae19-e381cf44e6dd" providerId="ADAL" clId="{1BC4FE5D-A18F-4D4E-9149-B50D1D7ECDC5}" dt="2025-05-07T19:43:19.736" v="429" actId="478"/>
          <ac:picMkLst>
            <pc:docMk/>
            <pc:sldMk cId="2831888827" sldId="262"/>
            <ac:picMk id="8" creationId="{F7301460-4C58-39E6-7441-3AC2E5D4A6FE}"/>
          </ac:picMkLst>
        </pc:picChg>
        <pc:picChg chg="add del mod">
          <ac:chgData name="Jhara, Moumita" userId="b0e1494d-fbd8-4403-ae19-e381cf44e6dd" providerId="ADAL" clId="{1BC4FE5D-A18F-4D4E-9149-B50D1D7ECDC5}" dt="2025-05-07T19:48:24.994" v="440" actId="478"/>
          <ac:picMkLst>
            <pc:docMk/>
            <pc:sldMk cId="2831888827" sldId="262"/>
            <ac:picMk id="12" creationId="{2FCDEC4F-03B0-C184-3A78-4180C9AC5FFB}"/>
          </ac:picMkLst>
        </pc:picChg>
      </pc:sldChg>
      <pc:sldChg chg="addSp delSp modSp new mod">
        <pc:chgData name="Jhara, Moumita" userId="b0e1494d-fbd8-4403-ae19-e381cf44e6dd" providerId="ADAL" clId="{1BC4FE5D-A18F-4D4E-9149-B50D1D7ECDC5}" dt="2025-05-07T19:48:48.036" v="444" actId="478"/>
        <pc:sldMkLst>
          <pc:docMk/>
          <pc:sldMk cId="3735265236" sldId="263"/>
        </pc:sldMkLst>
        <pc:spChg chg="del">
          <ac:chgData name="Jhara, Moumita" userId="b0e1494d-fbd8-4403-ae19-e381cf44e6dd" providerId="ADAL" clId="{1BC4FE5D-A18F-4D4E-9149-B50D1D7ECDC5}" dt="2025-05-07T19:48:48.036" v="444" actId="478"/>
          <ac:spMkLst>
            <pc:docMk/>
            <pc:sldMk cId="3735265236" sldId="263"/>
            <ac:spMk id="2" creationId="{165FD7F0-680E-B7E8-C1FB-437289E0C920}"/>
          </ac:spMkLst>
        </pc:spChg>
        <pc:spChg chg="del">
          <ac:chgData name="Jhara, Moumita" userId="b0e1494d-fbd8-4403-ae19-e381cf44e6dd" providerId="ADAL" clId="{1BC4FE5D-A18F-4D4E-9149-B50D1D7ECDC5}" dt="2025-05-07T19:35:40.759" v="422"/>
          <ac:spMkLst>
            <pc:docMk/>
            <pc:sldMk cId="3735265236" sldId="263"/>
            <ac:spMk id="3" creationId="{1036C93D-0275-7B85-4780-30C8F80F0EBA}"/>
          </ac:spMkLst>
        </pc:spChg>
        <pc:spChg chg="add del mod">
          <ac:chgData name="Jhara, Moumita" userId="b0e1494d-fbd8-4403-ae19-e381cf44e6dd" providerId="ADAL" clId="{1BC4FE5D-A18F-4D4E-9149-B50D1D7ECDC5}" dt="2025-05-07T19:48:20.369" v="439"/>
          <ac:spMkLst>
            <pc:docMk/>
            <pc:sldMk cId="3735265236" sldId="263"/>
            <ac:spMk id="6" creationId="{C6733368-0A5A-BEAD-773F-44E857EDC386}"/>
          </ac:spMkLst>
        </pc:spChg>
        <pc:spChg chg="add mod">
          <ac:chgData name="Jhara, Moumita" userId="b0e1494d-fbd8-4403-ae19-e381cf44e6dd" providerId="ADAL" clId="{1BC4FE5D-A18F-4D4E-9149-B50D1D7ECDC5}" dt="2025-05-07T19:48:17.602" v="438"/>
          <ac:spMkLst>
            <pc:docMk/>
            <pc:sldMk cId="3735265236" sldId="263"/>
            <ac:spMk id="7" creationId="{AAF5EE65-BC6C-EF19-1332-DF3966540F82}"/>
          </ac:spMkLst>
        </pc:spChg>
        <pc:picChg chg="add del mod">
          <ac:chgData name="Jhara, Moumita" userId="b0e1494d-fbd8-4403-ae19-e381cf44e6dd" providerId="ADAL" clId="{1BC4FE5D-A18F-4D4E-9149-B50D1D7ECDC5}" dt="2025-05-07T19:44:05.997" v="435" actId="478"/>
          <ac:picMkLst>
            <pc:docMk/>
            <pc:sldMk cId="3735265236" sldId="263"/>
            <ac:picMk id="4" creationId="{80DAAAD4-1B52-A77F-79CB-EB75687BE74E}"/>
          </ac:picMkLst>
        </pc:picChg>
        <pc:picChg chg="add mod">
          <ac:chgData name="Jhara, Moumita" userId="b0e1494d-fbd8-4403-ae19-e381cf44e6dd" providerId="ADAL" clId="{1BC4FE5D-A18F-4D4E-9149-B50D1D7ECDC5}" dt="2025-05-07T19:48:34.037" v="443" actId="1076"/>
          <ac:picMkLst>
            <pc:docMk/>
            <pc:sldMk cId="3735265236" sldId="263"/>
            <ac:picMk id="8" creationId="{FE9D1542-BB16-515E-8791-C18319542629}"/>
          </ac:picMkLst>
        </pc:picChg>
      </pc:sldChg>
      <pc:sldChg chg="addSp delSp modSp new mod">
        <pc:chgData name="Jhara, Moumita" userId="b0e1494d-fbd8-4403-ae19-e381cf44e6dd" providerId="ADAL" clId="{1BC4FE5D-A18F-4D4E-9149-B50D1D7ECDC5}" dt="2025-05-07T20:29:20.997" v="450" actId="1076"/>
        <pc:sldMkLst>
          <pc:docMk/>
          <pc:sldMk cId="3910472277" sldId="264"/>
        </pc:sldMkLst>
        <pc:spChg chg="add del">
          <ac:chgData name="Jhara, Moumita" userId="b0e1494d-fbd8-4403-ae19-e381cf44e6dd" providerId="ADAL" clId="{1BC4FE5D-A18F-4D4E-9149-B50D1D7ECDC5}" dt="2025-05-07T20:29:11.287" v="448"/>
          <ac:spMkLst>
            <pc:docMk/>
            <pc:sldMk cId="3910472277" sldId="264"/>
            <ac:spMk id="3" creationId="{4745C781-BCFA-6471-663B-D5E50179EA32}"/>
          </ac:spMkLst>
        </pc:spChg>
        <pc:spChg chg="add mod">
          <ac:chgData name="Jhara, Moumita" userId="b0e1494d-fbd8-4403-ae19-e381cf44e6dd" providerId="ADAL" clId="{1BC4FE5D-A18F-4D4E-9149-B50D1D7ECDC5}" dt="2025-05-07T20:29:08.770" v="447"/>
          <ac:spMkLst>
            <pc:docMk/>
            <pc:sldMk cId="3910472277" sldId="264"/>
            <ac:spMk id="4" creationId="{D0764012-0B9A-4E9F-C5AB-B32FBA84901D}"/>
          </ac:spMkLst>
        </pc:spChg>
        <pc:picChg chg="add mod">
          <ac:chgData name="Jhara, Moumita" userId="b0e1494d-fbd8-4403-ae19-e381cf44e6dd" providerId="ADAL" clId="{1BC4FE5D-A18F-4D4E-9149-B50D1D7ECDC5}" dt="2025-05-07T20:29:20.997" v="450" actId="1076"/>
          <ac:picMkLst>
            <pc:docMk/>
            <pc:sldMk cId="3910472277" sldId="264"/>
            <ac:picMk id="5" creationId="{A328A504-84E2-EAAA-EF36-F63BA5695F04}"/>
          </ac:picMkLst>
        </pc:picChg>
      </pc:sldChg>
      <pc:sldChg chg="addSp delSp modSp new mod modAnim">
        <pc:chgData name="Jhara, Moumita" userId="b0e1494d-fbd8-4403-ae19-e381cf44e6dd" providerId="ADAL" clId="{1BC4FE5D-A18F-4D4E-9149-B50D1D7ECDC5}" dt="2025-05-08T17:05:50.619" v="1221" actId="20577"/>
        <pc:sldMkLst>
          <pc:docMk/>
          <pc:sldMk cId="792194396" sldId="265"/>
        </pc:sldMkLst>
        <pc:spChg chg="del">
          <ac:chgData name="Jhara, Moumita" userId="b0e1494d-fbd8-4403-ae19-e381cf44e6dd" providerId="ADAL" clId="{1BC4FE5D-A18F-4D4E-9149-B50D1D7ECDC5}" dt="2025-05-07T21:23:45.311" v="1163" actId="478"/>
          <ac:spMkLst>
            <pc:docMk/>
            <pc:sldMk cId="792194396" sldId="265"/>
            <ac:spMk id="2" creationId="{B2FA155B-187E-8B55-BC0E-471F3762A2C9}"/>
          </ac:spMkLst>
        </pc:spChg>
        <pc:spChg chg="add del">
          <ac:chgData name="Jhara, Moumita" userId="b0e1494d-fbd8-4403-ae19-e381cf44e6dd" providerId="ADAL" clId="{1BC4FE5D-A18F-4D4E-9149-B50D1D7ECDC5}" dt="2025-05-07T20:50:02.703" v="454"/>
          <ac:spMkLst>
            <pc:docMk/>
            <pc:sldMk cId="792194396" sldId="265"/>
            <ac:spMk id="3" creationId="{BC5D31AA-E11C-AB44-CA6F-85F8E3831946}"/>
          </ac:spMkLst>
        </pc:spChg>
        <pc:spChg chg="add mod">
          <ac:chgData name="Jhara, Moumita" userId="b0e1494d-fbd8-4403-ae19-e381cf44e6dd" providerId="ADAL" clId="{1BC4FE5D-A18F-4D4E-9149-B50D1D7ECDC5}" dt="2025-05-07T20:50:00.222" v="453"/>
          <ac:spMkLst>
            <pc:docMk/>
            <pc:sldMk cId="792194396" sldId="265"/>
            <ac:spMk id="4" creationId="{5EC0C43B-F676-F4D8-265B-801D14C8F62A}"/>
          </ac:spMkLst>
        </pc:spChg>
        <pc:spChg chg="add mod">
          <ac:chgData name="Jhara, Moumita" userId="b0e1494d-fbd8-4403-ae19-e381cf44e6dd" providerId="ADAL" clId="{1BC4FE5D-A18F-4D4E-9149-B50D1D7ECDC5}" dt="2025-05-07T21:23:40.106" v="1161" actId="1076"/>
          <ac:spMkLst>
            <pc:docMk/>
            <pc:sldMk cId="792194396" sldId="265"/>
            <ac:spMk id="6" creationId="{A6A5A88F-4B54-3B1A-B9C0-641CC9835FE9}"/>
          </ac:spMkLst>
        </pc:spChg>
        <pc:spChg chg="add mod">
          <ac:chgData name="Jhara, Moumita" userId="b0e1494d-fbd8-4403-ae19-e381cf44e6dd" providerId="ADAL" clId="{1BC4FE5D-A18F-4D4E-9149-B50D1D7ECDC5}" dt="2025-05-07T21:23:43.433" v="1162" actId="1076"/>
          <ac:spMkLst>
            <pc:docMk/>
            <pc:sldMk cId="792194396" sldId="265"/>
            <ac:spMk id="7" creationId="{AD16ED3A-8AB2-8811-97DE-8E9BD8C14CC1}"/>
          </ac:spMkLst>
        </pc:spChg>
        <pc:spChg chg="add mod">
          <ac:chgData name="Jhara, Moumita" userId="b0e1494d-fbd8-4403-ae19-e381cf44e6dd" providerId="ADAL" clId="{1BC4FE5D-A18F-4D4E-9149-B50D1D7ECDC5}" dt="2025-05-08T17:05:50.619" v="1221" actId="20577"/>
          <ac:spMkLst>
            <pc:docMk/>
            <pc:sldMk cId="792194396" sldId="265"/>
            <ac:spMk id="8" creationId="{8FD46892-B145-8E0A-5693-E55956192E12}"/>
          </ac:spMkLst>
        </pc:spChg>
        <pc:picChg chg="add mod modCrop">
          <ac:chgData name="Jhara, Moumita" userId="b0e1494d-fbd8-4403-ae19-e381cf44e6dd" providerId="ADAL" clId="{1BC4FE5D-A18F-4D4E-9149-B50D1D7ECDC5}" dt="2025-05-07T21:23:36.537" v="1160" actId="1076"/>
          <ac:picMkLst>
            <pc:docMk/>
            <pc:sldMk cId="792194396" sldId="265"/>
            <ac:picMk id="5" creationId="{33CE01FC-5E0F-0B09-DB75-511464E3AEC3}"/>
          </ac:picMkLst>
        </pc:picChg>
      </pc:sldChg>
      <pc:sldChg chg="addSp delSp modSp new mod">
        <pc:chgData name="Jhara, Moumita" userId="b0e1494d-fbd8-4403-ae19-e381cf44e6dd" providerId="ADAL" clId="{1BC4FE5D-A18F-4D4E-9149-B50D1D7ECDC5}" dt="2025-05-07T20:58:18.665" v="587" actId="1076"/>
        <pc:sldMkLst>
          <pc:docMk/>
          <pc:sldMk cId="715480493" sldId="266"/>
        </pc:sldMkLst>
        <pc:spChg chg="del">
          <ac:chgData name="Jhara, Moumita" userId="b0e1494d-fbd8-4403-ae19-e381cf44e6dd" providerId="ADAL" clId="{1BC4FE5D-A18F-4D4E-9149-B50D1D7ECDC5}" dt="2025-05-07T20:57:40.055" v="576"/>
          <ac:spMkLst>
            <pc:docMk/>
            <pc:sldMk cId="715480493" sldId="266"/>
            <ac:spMk id="3" creationId="{3B484045-D145-8249-CBE8-339B7838E38F}"/>
          </ac:spMkLst>
        </pc:spChg>
        <pc:picChg chg="add mod modCrop">
          <ac:chgData name="Jhara, Moumita" userId="b0e1494d-fbd8-4403-ae19-e381cf44e6dd" providerId="ADAL" clId="{1BC4FE5D-A18F-4D4E-9149-B50D1D7ECDC5}" dt="2025-05-07T20:58:18.665" v="587" actId="1076"/>
          <ac:picMkLst>
            <pc:docMk/>
            <pc:sldMk cId="715480493" sldId="266"/>
            <ac:picMk id="5" creationId="{7227890F-5AF7-BCDD-43E8-15A5B003BBA2}"/>
          </ac:picMkLst>
        </pc:picChg>
      </pc:sldChg>
      <pc:sldChg chg="addSp delSp modSp new mod">
        <pc:chgData name="Jhara, Moumita" userId="b0e1494d-fbd8-4403-ae19-e381cf44e6dd" providerId="ADAL" clId="{1BC4FE5D-A18F-4D4E-9149-B50D1D7ECDC5}" dt="2025-05-07T21:07:09.966" v="650" actId="1076"/>
        <pc:sldMkLst>
          <pc:docMk/>
          <pc:sldMk cId="3193140358" sldId="267"/>
        </pc:sldMkLst>
        <pc:spChg chg="mod">
          <ac:chgData name="Jhara, Moumita" userId="b0e1494d-fbd8-4403-ae19-e381cf44e6dd" providerId="ADAL" clId="{1BC4FE5D-A18F-4D4E-9149-B50D1D7ECDC5}" dt="2025-05-07T20:58:52.038" v="602" actId="122"/>
          <ac:spMkLst>
            <pc:docMk/>
            <pc:sldMk cId="3193140358" sldId="267"/>
            <ac:spMk id="2" creationId="{12600669-DCF3-9ADD-9F88-CDD919C5C5DB}"/>
          </ac:spMkLst>
        </pc:spChg>
        <pc:spChg chg="del">
          <ac:chgData name="Jhara, Moumita" userId="b0e1494d-fbd8-4403-ae19-e381cf44e6dd" providerId="ADAL" clId="{1BC4FE5D-A18F-4D4E-9149-B50D1D7ECDC5}" dt="2025-05-07T20:59:11.831" v="603"/>
          <ac:spMkLst>
            <pc:docMk/>
            <pc:sldMk cId="3193140358" sldId="267"/>
            <ac:spMk id="3" creationId="{23FEB689-4278-D1E2-C9AF-658628679641}"/>
          </ac:spMkLst>
        </pc:spChg>
        <pc:picChg chg="add mod modCrop">
          <ac:chgData name="Jhara, Moumita" userId="b0e1494d-fbd8-4403-ae19-e381cf44e6dd" providerId="ADAL" clId="{1BC4FE5D-A18F-4D4E-9149-B50D1D7ECDC5}" dt="2025-05-07T21:07:06.675" v="649" actId="1076"/>
          <ac:picMkLst>
            <pc:docMk/>
            <pc:sldMk cId="3193140358" sldId="267"/>
            <ac:picMk id="5" creationId="{3A272A68-BE32-54FA-65D1-CB13000A8D64}"/>
          </ac:picMkLst>
        </pc:picChg>
        <pc:picChg chg="add mod modCrop">
          <ac:chgData name="Jhara, Moumita" userId="b0e1494d-fbd8-4403-ae19-e381cf44e6dd" providerId="ADAL" clId="{1BC4FE5D-A18F-4D4E-9149-B50D1D7ECDC5}" dt="2025-05-07T21:07:09.966" v="650" actId="1076"/>
          <ac:picMkLst>
            <pc:docMk/>
            <pc:sldMk cId="3193140358" sldId="267"/>
            <ac:picMk id="7" creationId="{1246E1E4-687A-D107-2176-56BE931A2E71}"/>
          </ac:picMkLst>
        </pc:picChg>
        <pc:picChg chg="add mod modCrop">
          <ac:chgData name="Jhara, Moumita" userId="b0e1494d-fbd8-4403-ae19-e381cf44e6dd" providerId="ADAL" clId="{1BC4FE5D-A18F-4D4E-9149-B50D1D7ECDC5}" dt="2025-05-07T21:07:03.914" v="648" actId="1076"/>
          <ac:picMkLst>
            <pc:docMk/>
            <pc:sldMk cId="3193140358" sldId="267"/>
            <ac:picMk id="9" creationId="{C6250D24-F681-6BFE-1966-B78EC44606B9}"/>
          </ac:picMkLst>
        </pc:picChg>
      </pc:sldChg>
      <pc:sldChg chg="modSp new mod">
        <pc:chgData name="Jhara, Moumita" userId="b0e1494d-fbd8-4403-ae19-e381cf44e6dd" providerId="ADAL" clId="{1BC4FE5D-A18F-4D4E-9149-B50D1D7ECDC5}" dt="2025-05-07T21:15:28.711" v="1113" actId="27636"/>
        <pc:sldMkLst>
          <pc:docMk/>
          <pc:sldMk cId="496534599" sldId="268"/>
        </pc:sldMkLst>
        <pc:spChg chg="mod">
          <ac:chgData name="Jhara, Moumita" userId="b0e1494d-fbd8-4403-ae19-e381cf44e6dd" providerId="ADAL" clId="{1BC4FE5D-A18F-4D4E-9149-B50D1D7ECDC5}" dt="2025-05-07T21:13:46.270" v="1087" actId="122"/>
          <ac:spMkLst>
            <pc:docMk/>
            <pc:sldMk cId="496534599" sldId="268"/>
            <ac:spMk id="2" creationId="{4F569B49-E60E-E40B-7D33-45B6BB0F25D9}"/>
          </ac:spMkLst>
        </pc:spChg>
        <pc:spChg chg="mod">
          <ac:chgData name="Jhara, Moumita" userId="b0e1494d-fbd8-4403-ae19-e381cf44e6dd" providerId="ADAL" clId="{1BC4FE5D-A18F-4D4E-9149-B50D1D7ECDC5}" dt="2025-05-07T21:15:28.711" v="1113" actId="27636"/>
          <ac:spMkLst>
            <pc:docMk/>
            <pc:sldMk cId="496534599" sldId="268"/>
            <ac:spMk id="3" creationId="{47EF4E0B-80B5-4691-E1DA-BFCF58F33A6E}"/>
          </ac:spMkLst>
        </pc:spChg>
      </pc:sldChg>
      <pc:sldChg chg="modSp new mod">
        <pc:chgData name="Jhara, Moumita" userId="b0e1494d-fbd8-4403-ae19-e381cf44e6dd" providerId="ADAL" clId="{1BC4FE5D-A18F-4D4E-9149-B50D1D7ECDC5}" dt="2025-05-07T21:15:36.702" v="1114" actId="2711"/>
        <pc:sldMkLst>
          <pc:docMk/>
          <pc:sldMk cId="1266082488" sldId="269"/>
        </pc:sldMkLst>
        <pc:spChg chg="mod">
          <ac:chgData name="Jhara, Moumita" userId="b0e1494d-fbd8-4403-ae19-e381cf44e6dd" providerId="ADAL" clId="{1BC4FE5D-A18F-4D4E-9149-B50D1D7ECDC5}" dt="2025-05-07T21:15:09.476" v="1111" actId="113"/>
          <ac:spMkLst>
            <pc:docMk/>
            <pc:sldMk cId="1266082488" sldId="269"/>
            <ac:spMk id="2" creationId="{7209ADBD-5F55-10F5-6E91-88934048CE12}"/>
          </ac:spMkLst>
        </pc:spChg>
        <pc:spChg chg="mod">
          <ac:chgData name="Jhara, Moumita" userId="b0e1494d-fbd8-4403-ae19-e381cf44e6dd" providerId="ADAL" clId="{1BC4FE5D-A18F-4D4E-9149-B50D1D7ECDC5}" dt="2025-05-07T21:15:36.702" v="1114" actId="2711"/>
          <ac:spMkLst>
            <pc:docMk/>
            <pc:sldMk cId="1266082488" sldId="269"/>
            <ac:spMk id="3" creationId="{34D6AF0F-F989-9BD7-3490-998AF1D7D23A}"/>
          </ac:spMkLst>
        </pc:spChg>
      </pc:sldChg>
      <pc:sldChg chg="addSp delSp modSp new mod">
        <pc:chgData name="Jhara, Moumita" userId="b0e1494d-fbd8-4403-ae19-e381cf44e6dd" providerId="ADAL" clId="{1BC4FE5D-A18F-4D4E-9149-B50D1D7ECDC5}" dt="2025-05-07T21:23:24.533" v="1158" actId="1076"/>
        <pc:sldMkLst>
          <pc:docMk/>
          <pc:sldMk cId="1103248644" sldId="270"/>
        </pc:sldMkLst>
        <pc:spChg chg="mod">
          <ac:chgData name="Jhara, Moumita" userId="b0e1494d-fbd8-4403-ae19-e381cf44e6dd" providerId="ADAL" clId="{1BC4FE5D-A18F-4D4E-9149-B50D1D7ECDC5}" dt="2025-05-07T21:23:24.533" v="1158" actId="1076"/>
          <ac:spMkLst>
            <pc:docMk/>
            <pc:sldMk cId="1103248644" sldId="270"/>
            <ac:spMk id="2" creationId="{637C7B3C-4D41-76F3-D761-140D906D1F2C}"/>
          </ac:spMkLst>
        </pc:spChg>
        <pc:spChg chg="del">
          <ac:chgData name="Jhara, Moumita" userId="b0e1494d-fbd8-4403-ae19-e381cf44e6dd" providerId="ADAL" clId="{1BC4FE5D-A18F-4D4E-9149-B50D1D7ECDC5}" dt="2025-05-07T21:19:30.330" v="1132"/>
          <ac:spMkLst>
            <pc:docMk/>
            <pc:sldMk cId="1103248644" sldId="270"/>
            <ac:spMk id="3" creationId="{221AA93C-7892-C5D1-D2AB-D700B72F8569}"/>
          </ac:spMkLst>
        </pc:spChg>
        <pc:spChg chg="add del mod">
          <ac:chgData name="Jhara, Moumita" userId="b0e1494d-fbd8-4403-ae19-e381cf44e6dd" providerId="ADAL" clId="{1BC4FE5D-A18F-4D4E-9149-B50D1D7ECDC5}" dt="2025-05-07T21:20:43.507" v="1137"/>
          <ac:spMkLst>
            <pc:docMk/>
            <pc:sldMk cId="1103248644" sldId="270"/>
            <ac:spMk id="4" creationId="{551A36D9-E58D-637F-C0EB-0B08D44944AB}"/>
          </ac:spMkLst>
        </pc:spChg>
        <pc:picChg chg="add del mod">
          <ac:chgData name="Jhara, Moumita" userId="b0e1494d-fbd8-4403-ae19-e381cf44e6dd" providerId="ADAL" clId="{1BC4FE5D-A18F-4D4E-9149-B50D1D7ECDC5}" dt="2025-05-07T21:19:49.110" v="1136" actId="478"/>
          <ac:picMkLst>
            <pc:docMk/>
            <pc:sldMk cId="1103248644" sldId="270"/>
            <ac:picMk id="1026" creationId="{7775B5F8-5BEF-07E8-6F59-A3CB6F4158AF}"/>
          </ac:picMkLst>
        </pc:picChg>
        <pc:picChg chg="add mod">
          <ac:chgData name="Jhara, Moumita" userId="b0e1494d-fbd8-4403-ae19-e381cf44e6dd" providerId="ADAL" clId="{1BC4FE5D-A18F-4D4E-9149-B50D1D7ECDC5}" dt="2025-05-07T21:20:51.762" v="1141" actId="1076"/>
          <ac:picMkLst>
            <pc:docMk/>
            <pc:sldMk cId="1103248644" sldId="270"/>
            <ac:picMk id="1028" creationId="{2AC13A3E-1C16-39A3-CA23-3D9B0036AD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03E0D-655C-4D08-B16D-69395ABA9C4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B41AA-BCC7-408C-8E27-5D39F783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41AA-BCC7-408C-8E27-5D39F783C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DECF-F90F-BF28-E7BD-7E0039458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A5890-79D1-EE6C-59AF-82CE216ED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AC6D-E74D-3E3F-E0DB-B4DE9CF2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23AC-3FB6-EB0A-EDA0-567C1805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9655-9252-6059-61AE-5A7D725D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CD41-C974-4122-E659-0A6389A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16F18-976B-3115-ED68-79954AF5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F6BA-9BDB-D4AE-F67F-64959D24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8C7E-5C2B-5691-46E5-DECA012F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6538-3542-24DC-1226-25E1242D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697CF-901B-32C2-C191-228E9B68F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65CF-9EA7-2543-D8BC-5951BF04F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7B90-BAB8-479C-E841-1824953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29FD-3C5F-6AEF-1BEB-9247F3CA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6441-5E48-C300-5D67-843D4693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7852-F300-65AD-EA77-7467E793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B1DE-FA56-2826-65D1-EB4052D2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5592-1DB2-B8CE-7B8D-E9C3DE99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D588-3CD4-9C87-20D6-61C543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C9B6-FBB5-B4BB-E1D9-B7DC8447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91F0-FCDB-B012-2939-062BC359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66DCF-0C2F-ACEB-7BBA-399C904A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11BF-B1A8-45DE-7BE0-961D66E1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3376-AFA8-1FAD-25DA-48EE46E6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245F-6B4E-0025-87B1-1E60BC99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74D-BB82-8BEC-D6AB-35CC1B35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8836-FB77-B5F3-3EE4-38CFD01A5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812F8-2C03-E9C7-9C3C-4E49FFEB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7DC56-1D4E-BFAF-0C55-A47B38C1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B6BE-538D-AE6A-50A3-806A9A06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96AFC-6F48-B4F6-A852-C6308001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FA1D-6B86-A81D-138A-411375A1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BA13-5C6F-B5B4-8DD7-6CACFBD9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D03DF-8B54-72EF-4553-F15E3F0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534F3-CF31-35AC-81EE-D8EE3ABA5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FBF59-D330-3937-6056-53EDBDE18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349FF-E3B9-E709-EDE7-81B02459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A8B2A-3AD7-BC7C-CC8F-1ABA801E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BC00A-CFAD-A2EF-B581-4D00EA8A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93A7-F9F4-7474-8ADE-104330C6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69307-7222-226C-BC4C-98B08868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B5281-7430-34EB-1B47-14C0279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BA851-2B4C-3350-97ED-E54371C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52763-AE6D-1586-0046-46F0E08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08D51-F8A8-BF35-5BD1-B3F675F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BFF4-9F4F-B423-C086-708BE801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0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B307-D1F4-42FE-FD66-AF0D9F5D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FCD7-7332-11A2-A6E7-2925728A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00A0-449D-46D0-4B0A-A7F8D00FE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2ED5-A3D2-ADBD-A711-6868EECB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0219F-DF41-3CA4-1494-08E05FF6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3DB4-0888-9A54-9EE8-58C26081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B83C-83E5-03F5-0706-BAE714E7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A5794-6AB2-CDBC-B8B4-8F45DAAF0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1102D-F30B-F08A-0152-BBA85D94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4838-D8F1-0D03-B301-F2850B7C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E2E71-9452-5A7D-05E3-81D20C2A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1F37E-ABA9-69C0-0235-42091B7D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98A60-82FB-2FD7-E216-1752CC2D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7928-3163-30A3-666C-C516AF12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9651-DC34-8DC3-44C3-BD1F42688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0879E-3708-46CF-A032-36649682777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211E-2770-8F31-69B9-A5A94BFAC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13B2-F311-AB6E-4988-96524B07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65C20-B637-4F9C-AC14-AF1CB4B8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ntd.0004110" TargetMode="External"/><Relationship Id="rId2" Type="http://schemas.openxmlformats.org/officeDocument/2006/relationships/hyperlink" Target="https://doi.org/10.1016/S2214-109X(18)30403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s41598-023-38573-7" TargetMode="External"/><Relationship Id="rId5" Type="http://schemas.openxmlformats.org/officeDocument/2006/relationships/hyperlink" Target="https://doi.org/10.1289/ehp.1306556" TargetMode="External"/><Relationship Id="rId4" Type="http://schemas.openxmlformats.org/officeDocument/2006/relationships/hyperlink" Target="https://doi.org/10.1186/s41182-021-00341-z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895C6-B75F-31CB-2FEF-DF32203F6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4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Spatiotemporal dynamics and seasonal trends of dengue cases </a:t>
            </a:r>
            <a:r>
              <a:rPr lang="en-US" sz="45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related mortality </a:t>
            </a:r>
            <a:r>
              <a:rPr lang="en-US" sz="4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Bangladesh (2020–2023) </a:t>
            </a:r>
            <a:br>
              <a:rPr lang="en-US" sz="4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D23DB-B4B8-BC0B-F851-23973E7AC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b="1"/>
              <a:t>Presenter: Moumita Jhara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E01FC-5E0F-0B09-DB75-511464E3A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274" b="18528"/>
          <a:stretch/>
        </p:blipFill>
        <p:spPr>
          <a:xfrm>
            <a:off x="1745712" y="1891546"/>
            <a:ext cx="8296073" cy="374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5A88F-4B54-3B1A-B9C0-641CC9835FE9}"/>
              </a:ext>
            </a:extLst>
          </p:cNvPr>
          <p:cNvSpPr txBox="1"/>
          <p:nvPr/>
        </p:nvSpPr>
        <p:spPr>
          <a:xfrm>
            <a:off x="3281593" y="1334819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6ED3A-8AB2-8811-97DE-8E9BD8C14CC1}"/>
              </a:ext>
            </a:extLst>
          </p:cNvPr>
          <p:cNvSpPr txBox="1"/>
          <p:nvPr/>
        </p:nvSpPr>
        <p:spPr>
          <a:xfrm>
            <a:off x="7233250" y="1334818"/>
            <a:ext cx="152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46892-B145-8E0A-5693-E55956192E12}"/>
              </a:ext>
            </a:extLst>
          </p:cNvPr>
          <p:cNvSpPr txBox="1"/>
          <p:nvPr/>
        </p:nvSpPr>
        <p:spPr>
          <a:xfrm>
            <a:off x="3455228" y="6198016"/>
            <a:ext cx="574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Chi-Square Test : </a:t>
            </a:r>
            <a:r>
              <a:rPr lang="en-US" sz="2800" dirty="0"/>
              <a:t>p-value &lt; 2.2e-16 </a:t>
            </a:r>
          </a:p>
        </p:txBody>
      </p:sp>
    </p:spTree>
    <p:extLst>
      <p:ext uri="{BB962C8B-B14F-4D97-AF65-F5344CB8AC3E}">
        <p14:creationId xmlns:p14="http://schemas.microsoft.com/office/powerpoint/2010/main" val="7921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ED19-A211-4740-3B3B-EB3ECC06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227890F-5AF7-BCDD-43E8-15A5B003B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7" t="4366" r="24579" b="6606"/>
          <a:stretch/>
        </p:blipFill>
        <p:spPr>
          <a:xfrm>
            <a:off x="1825454" y="250723"/>
            <a:ext cx="7328379" cy="6607277"/>
          </a:xfrm>
        </p:spPr>
      </p:pic>
    </p:spTree>
    <p:extLst>
      <p:ext uri="{BB962C8B-B14F-4D97-AF65-F5344CB8AC3E}">
        <p14:creationId xmlns:p14="http://schemas.microsoft.com/office/powerpoint/2010/main" val="71548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9B49-E60E-E40B-7D33-45B6BB0F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How This Analysis Can Be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4E0B-80B5-4691-E1DA-BFCF58F3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 Hotspots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Generates spatial maps and temporal trends to pinpoint districts with high dengue transmission.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Support Timely Interventions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Helps public health officials apply vector control strategies in the right locations at the right times.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 Cost Efficiency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Enables data-driven decisions that reduce unnecessary spending on interventions.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 Vector 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Focused interventions lead to more effective mosquito control and outbreak mitigation.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Demographic Insights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Reveals age- and sex-specific risk patterns, helping to prioritize vulnerable populations for prevention efforts.</a:t>
            </a:r>
          </a:p>
        </p:txBody>
      </p:sp>
    </p:spTree>
    <p:extLst>
      <p:ext uri="{BB962C8B-B14F-4D97-AF65-F5344CB8AC3E}">
        <p14:creationId xmlns:p14="http://schemas.microsoft.com/office/powerpoint/2010/main" val="49653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ADBD-5F55-10F5-6E91-88934048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AF0F-F989-9BD7-3490-998AF1D7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Salje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H., et al. (2019).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Nationally representative </a:t>
            </a:r>
            <a:r>
              <a:rPr lang="en-US" sz="1800" i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serostudy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of dengue in Bangladesh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Lancet Global Health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7(3), e330-e339.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https://doi.org/10.1016/S2214-109X(18)30403-0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Sharmin, S., et al. (2015).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Seasonality of dengue in Bangladesh: a time series analysis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PLOS Neglected Tropical Diseases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9(10), e0004110.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https://doi.org/10.1371/journal.pntd.0004110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Karim, M. N., et al. (2021).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Epidemiological analysis of the 2019 dengue outbreak in Bangladesh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Tropical Medicine and Health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49(1), 1–9.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https://doi.org/10.1186/s41182-021-00341-z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Morin, C. W., Comrie, A. C., &amp; Ernst, K. (2013).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Climate and dengue transmission: evidence and implications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Environmental Health Perspectives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121(11-12), 1264–1272.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https://doi.org/10.1289/ehp.1306556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Hossain, M. S., et al. (2023).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Risk factors and spatial distribution of dengue cases in Bangladesh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Scientific Reports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13, 11340.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https://doi.org/10.1038/s41598-023-38573-7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8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7B3C-4D41-76F3-D761-140D906D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7" y="1354393"/>
            <a:ext cx="5493883" cy="4149214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6600" b="1" dirty="0"/>
              <a:t>Questions?</a:t>
            </a:r>
          </a:p>
        </p:txBody>
      </p:sp>
      <p:pic>
        <p:nvPicPr>
          <p:cNvPr id="1028" name="Picture 4" descr="Funny Mosquito Images – Browse 15,417 ...">
            <a:extLst>
              <a:ext uri="{FF2B5EF4-FFF2-40B4-BE49-F238E27FC236}">
                <a16:creationId xmlns:a16="http://schemas.microsoft.com/office/drawing/2014/main" id="{2AC13A3E-1C16-39A3-CA23-3D9B0036AD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83" y="643094"/>
            <a:ext cx="6074857" cy="60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4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C400-8401-F38C-26DF-26897F9D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</a:t>
            </a:r>
          </a:p>
        </p:txBody>
      </p:sp>
      <p:pic>
        <p:nvPicPr>
          <p:cNvPr id="1026" name="Picture 2" descr="EpiNews - Dengue in Bangladesh: A ...">
            <a:extLst>
              <a:ext uri="{FF2B5EF4-FFF2-40B4-BE49-F238E27FC236}">
                <a16:creationId xmlns:a16="http://schemas.microsoft.com/office/drawing/2014/main" id="{BE6CB1D0-2D03-5E4F-9304-5B20459690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3" y="4070928"/>
            <a:ext cx="4763578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ngladesh dengue death toll exceeds 900">
            <a:extLst>
              <a:ext uri="{FF2B5EF4-FFF2-40B4-BE49-F238E27FC236}">
                <a16:creationId xmlns:a16="http://schemas.microsoft.com/office/drawing/2014/main" id="{242126CA-D33F-79B2-4BAD-41DD313E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69" y="4424386"/>
            <a:ext cx="3885205" cy="23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ngue virus - Wikipedia">
            <a:extLst>
              <a:ext uri="{FF2B5EF4-FFF2-40B4-BE49-F238E27FC236}">
                <a16:creationId xmlns:a16="http://schemas.microsoft.com/office/drawing/2014/main" id="{A9BD00DE-B6BD-75AF-2138-37560546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3" y="1447938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98CC62-EE0E-1261-F1D0-B8B788384320}"/>
              </a:ext>
            </a:extLst>
          </p:cNvPr>
          <p:cNvSpPr/>
          <p:nvPr/>
        </p:nvSpPr>
        <p:spPr>
          <a:xfrm>
            <a:off x="5600700" y="1455994"/>
            <a:ext cx="6135329" cy="52995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The disease is transmitted by </a:t>
            </a:r>
            <a:r>
              <a:rPr lang="en-US" sz="2000" b="1" i="1" dirty="0">
                <a:solidFill>
                  <a:schemeClr val="tx1"/>
                </a:solidFill>
              </a:rPr>
              <a:t>Aedes aegypti </a:t>
            </a:r>
            <a:r>
              <a:rPr lang="en-US" sz="2000" b="1" dirty="0">
                <a:solidFill>
                  <a:schemeClr val="tx1"/>
                </a:solidFill>
              </a:rPr>
              <a:t>and </a:t>
            </a:r>
            <a:r>
              <a:rPr lang="en-US" sz="2000" b="1" i="1" dirty="0">
                <a:solidFill>
                  <a:schemeClr val="tx1"/>
                </a:solidFill>
              </a:rPr>
              <a:t>Aedes albopictus </a:t>
            </a:r>
            <a:r>
              <a:rPr lang="en-US" sz="2000" b="1" dirty="0">
                <a:solidFill>
                  <a:schemeClr val="tx1"/>
                </a:solidFill>
              </a:rPr>
              <a:t>mosquitoes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Dengue was first documented in Bangladesh in the 1960s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The first major outbreak in 2000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Major Outbreaks: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2019: Over 100,000 hospitalizations and 266 deaths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2023: The deadliest outbreak to date, with 321,179 hospitalizations and 1,705 deaths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D8A-E5C4-D28E-F40C-A317B020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AFBD-EE7A-3E11-A9E7-1F57B979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1450" marR="0" indent="-400050">
              <a:lnSpc>
                <a:spcPct val="115000"/>
              </a:lnSpc>
              <a:spcAft>
                <a:spcPts val="800"/>
              </a:spcAft>
              <a:buAutoNum type="romanLcPeriod"/>
            </a:pP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Generate a choropleth map using R to visualize the geographic distribution of dengue cases across districts</a:t>
            </a:r>
          </a:p>
          <a:p>
            <a:pPr marL="171450" marR="0" indent="-400050">
              <a:lnSpc>
                <a:spcPct val="115000"/>
              </a:lnSpc>
              <a:spcAft>
                <a:spcPts val="800"/>
              </a:spcAft>
              <a:buAutoNum type="romanLcPeriod"/>
            </a:pP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ime series plots to examine seasonal fluctuations </a:t>
            </a:r>
          </a:p>
          <a:p>
            <a:pPr marL="171450" marR="0" indent="-400050">
              <a:lnSpc>
                <a:spcPct val="115000"/>
              </a:lnSpc>
              <a:spcAft>
                <a:spcPts val="800"/>
              </a:spcAft>
              <a:buAutoNum type="romanLcPeriod"/>
            </a:pP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Perform age-specific comparisons of dengue cases and deaths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show distribution of cases and deaths by age group</a:t>
            </a:r>
          </a:p>
          <a:p>
            <a:pPr marL="171450" marR="0" indent="-400050">
              <a:lnSpc>
                <a:spcPct val="115000"/>
              </a:lnSpc>
              <a:spcAft>
                <a:spcPts val="800"/>
              </a:spcAft>
              <a:buAutoNum type="romanLcPeriod"/>
            </a:pP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Assess gender-specific differences in both dengue incidence and fatality</a:t>
            </a:r>
          </a:p>
          <a:p>
            <a:pPr marL="171450" marR="0" indent="-400050">
              <a:lnSpc>
                <a:spcPct val="115000"/>
              </a:lnSpc>
              <a:spcAft>
                <a:spcPts val="800"/>
              </a:spcAft>
              <a:buAutoNum type="romanLcPeriod"/>
            </a:pP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Chi-square tests to evaluate statistical significance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0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0669-DCF3-9ADD-9F88-CDD919C5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Sources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272A68-BE32-54FA-65D1-CB13000A8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72" b="11414"/>
          <a:stretch/>
        </p:blipFill>
        <p:spPr>
          <a:xfrm>
            <a:off x="6223974" y="3106994"/>
            <a:ext cx="4896309" cy="3539613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46E1E4-687A-D107-2176-56BE931A2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2" t="17273" r="50826" b="65792"/>
          <a:stretch/>
        </p:blipFill>
        <p:spPr>
          <a:xfrm>
            <a:off x="1618070" y="3811676"/>
            <a:ext cx="4020224" cy="132556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250D24-F681-6BFE-1966-B78EC4460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14194" r="10242" b="53692"/>
          <a:stretch/>
        </p:blipFill>
        <p:spPr>
          <a:xfrm>
            <a:off x="1521542" y="1425448"/>
            <a:ext cx="9832258" cy="22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map of bangladesh with different colored areas&#10;&#10;AI-generated content may be incorrect.">
            <a:extLst>
              <a:ext uri="{FF2B5EF4-FFF2-40B4-BE49-F238E27FC236}">
                <a16:creationId xmlns:a16="http://schemas.microsoft.com/office/drawing/2014/main" id="{A6A74A79-F94D-73C4-2D52-1C6043F7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2" b="8888"/>
          <a:stretch/>
        </p:blipFill>
        <p:spPr>
          <a:xfrm>
            <a:off x="109804" y="721475"/>
            <a:ext cx="5651899" cy="5270222"/>
          </a:xfrm>
        </p:spPr>
      </p:pic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0C7A63BB-78BE-DC53-C41D-9EE9E0F0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22" r="5311"/>
          <a:stretch/>
        </p:blipFill>
        <p:spPr>
          <a:xfrm>
            <a:off x="6272982" y="943598"/>
            <a:ext cx="5809214" cy="5048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5E932E-B865-356E-E371-AC6E15F72F49}"/>
              </a:ext>
            </a:extLst>
          </p:cNvPr>
          <p:cNvSpPr txBox="1"/>
          <p:nvPr/>
        </p:nvSpPr>
        <p:spPr>
          <a:xfrm>
            <a:off x="357483" y="527749"/>
            <a:ext cx="607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District based spatial distribution of dengue cases in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D6379-1112-4873-F5B6-30E042543073}"/>
              </a:ext>
            </a:extLst>
          </p:cNvPr>
          <p:cNvSpPr txBox="1"/>
          <p:nvPr/>
        </p:nvSpPr>
        <p:spPr>
          <a:xfrm>
            <a:off x="6404265" y="527749"/>
            <a:ext cx="554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District based spatial distribution of dengue cases in 2021</a:t>
            </a:r>
          </a:p>
        </p:txBody>
      </p:sp>
    </p:spTree>
    <p:extLst>
      <p:ext uri="{BB962C8B-B14F-4D97-AF65-F5344CB8AC3E}">
        <p14:creationId xmlns:p14="http://schemas.microsoft.com/office/powerpoint/2010/main" val="9956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map of dengue cases&#10;&#10;AI-generated content may be incorrect.">
            <a:extLst>
              <a:ext uri="{FF2B5EF4-FFF2-40B4-BE49-F238E27FC236}">
                <a16:creationId xmlns:a16="http://schemas.microsoft.com/office/drawing/2014/main" id="{0D01CA44-6F05-A9EE-B101-2EA4C6CAA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" y="1221367"/>
            <a:ext cx="6272043" cy="511275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6A817D-4B59-16B1-A12C-60D0256D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52" r="8634"/>
          <a:stretch/>
        </p:blipFill>
        <p:spPr>
          <a:xfrm>
            <a:off x="6193386" y="1453375"/>
            <a:ext cx="5919019" cy="5022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414D00-CE51-4BE5-3F3D-1247066D8CF7}"/>
              </a:ext>
            </a:extLst>
          </p:cNvPr>
          <p:cNvSpPr txBox="1"/>
          <p:nvPr/>
        </p:nvSpPr>
        <p:spPr>
          <a:xfrm>
            <a:off x="383016" y="889892"/>
            <a:ext cx="554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District based spatial distribution of dengue cases in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BDD5D-B3F6-1CE6-06F4-52DFF05F31EB}"/>
              </a:ext>
            </a:extLst>
          </p:cNvPr>
          <p:cNvSpPr txBox="1"/>
          <p:nvPr/>
        </p:nvSpPr>
        <p:spPr>
          <a:xfrm>
            <a:off x="6351638" y="897230"/>
            <a:ext cx="558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District based spatial distribution of dengue cases in 2023 </a:t>
            </a:r>
          </a:p>
        </p:txBody>
      </p:sp>
    </p:spTree>
    <p:extLst>
      <p:ext uri="{BB962C8B-B14F-4D97-AF65-F5344CB8AC3E}">
        <p14:creationId xmlns:p14="http://schemas.microsoft.com/office/powerpoint/2010/main" val="148097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217D6DA-ABA3-8CB3-D61B-F3A4475A9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/>
          <a:stretch/>
        </p:blipFill>
        <p:spPr>
          <a:xfrm>
            <a:off x="5810557" y="942042"/>
            <a:ext cx="6381443" cy="4973911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69FDBCE-7F74-ACA7-EEC3-00B639695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6008" r="27555" b="10476"/>
          <a:stretch/>
        </p:blipFill>
        <p:spPr>
          <a:xfrm>
            <a:off x="123929" y="748929"/>
            <a:ext cx="5972071" cy="53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9D1542-BB16-515E-8791-C18319542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593" y="876403"/>
            <a:ext cx="803292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6ED3-3179-7994-0583-FAF4BD5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8A504-84E2-EAAA-EF36-F63BA5695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495" y="894736"/>
            <a:ext cx="7512300" cy="54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7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483</Words>
  <Application>Microsoft Office PowerPoint</Application>
  <PresentationFormat>Widescreen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Spatiotemporal dynamics and seasonal trends of dengue cases and related mortality in Bangladesh (2020–2023)  </vt:lpstr>
      <vt:lpstr>Background</vt:lpstr>
      <vt:lpstr>Objectives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This Analysis Can Be Useful?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Jhara, Moumita</dc:creator>
  <cp:lastModifiedBy>Jhara, Moumita</cp:lastModifiedBy>
  <cp:revision>1</cp:revision>
  <dcterms:created xsi:type="dcterms:W3CDTF">2025-05-01T17:24:02Z</dcterms:created>
  <dcterms:modified xsi:type="dcterms:W3CDTF">2025-05-08T17:07:50Z</dcterms:modified>
</cp:coreProperties>
</file>