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Tahoma"/>
      <p:regular r:id="rId18"/>
      <p:bold r:id="rId19"/>
    </p:embeddedFont>
    <p:embeddedFont>
      <p:font typeface="Merriweather SemiBold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emiBold-regular.fntdata"/><Relationship Id="rId22" Type="http://schemas.openxmlformats.org/officeDocument/2006/relationships/font" Target="fonts/MerriweatherSemiBold-italic.fntdata"/><Relationship Id="rId21" Type="http://schemas.openxmlformats.org/officeDocument/2006/relationships/font" Target="fonts/MerriweatherSemiBold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Merriweather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Tahoma-bold.fntdata"/><Relationship Id="rId1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879a8455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6879a8455e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7136ac3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7136ac3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8811e5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8811e5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879a8455e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879a8455e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8811e58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8811e58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879a845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879a845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879a845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879a845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136ac3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7136ac3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7136ac3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7136ac3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7136ac3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7136ac3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7136ac3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7136ac3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bm.muntasir@bracu.ac.b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JyVsvdJYHTxvKJrzL96fnTgtHTFPieag1SDtYxv75rQ/edit?gid=1501744207#gid=150174420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05750" y="661950"/>
            <a:ext cx="72636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Breaking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717356" y="777225"/>
            <a:ext cx="4990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764699" y="1525600"/>
            <a:ext cx="7317900" cy="190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📝  Lab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 Criteria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Assignments (5%) 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In-lab quizzes (20%)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Assignment submission will be in CodeForces and In-lab quizzes will be checked by automated checkers.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Contributes 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25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% of total course marks.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761331" y="769375"/>
            <a:ext cx="49878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remember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65950" y="1543025"/>
            <a:ext cx="8136600" cy="19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70%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attendance is mandatory in theory classes and </a:t>
            </a: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90%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attendance is mandatory in lab classes to sit in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theory final examination.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Try to submit all assignments and quizzes - these will serve as practice material for midterm and final exams.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Consistent hard work is essential to succeed in this course. Stay engaged and proactive throughout the semester.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41525" y="728700"/>
            <a:ext cx="6006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Instructor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41525" y="2167025"/>
            <a:ext cx="60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758675" y="2571750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208775" y="2705425"/>
            <a:ext cx="4562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242738" y="4168275"/>
            <a:ext cx="1462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206425" y="4168275"/>
            <a:ext cx="372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41525" y="1501725"/>
            <a:ext cx="4932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 B M Muntasir Rahman</a:t>
            </a:r>
            <a:endParaRPr b="1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Lecturer, Dept. of CSE, BRAC University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Email: </a:t>
            </a:r>
            <a:r>
              <a:rPr lang="en" sz="1600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abm.muntasir@bracu.ac.bd</a:t>
            </a:r>
            <a:endParaRPr sz="1600"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Desk No: 4L95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Consultation Hours: Coming Soon!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743631" y="755375"/>
            <a:ext cx="5008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789300" y="1717975"/>
            <a:ext cx="7461300" cy="25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🗓️ 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Theory Class Schedule: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○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Section 13: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Saturday - Thursday | 2:00 PM - 3:20 PM | Room: 08H - 22C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○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Section 14: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Saturday - Thursday | 3:30 PM - 4:50 PM | Room: 08H - 22C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Section 15: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Monday - Wednesday | 2:00 PM - 3:20 PM | Room: 09C- 13C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💬  Communication Platform: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Slack (Invitation Link will be sent soon)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📚  Course Materials: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Merriweather"/>
              <a:buChar char="○"/>
            </a:pPr>
            <a:r>
              <a:rPr lang="en" u="sng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CSE221 Resources [MUNR]</a:t>
            </a:r>
            <a:endParaRPr>
              <a:solidFill>
                <a:srgbClr val="0000F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47456" y="739950"/>
            <a:ext cx="4994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793600" y="1581450"/>
            <a:ext cx="7669200" cy="25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📝  Assignments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Assignments: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3 will be given, and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all scores will be counted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Deadline: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2 - 3 weeks. (You will have to submit scanned PDF of handwritten work.)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Schedule: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 or 2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assignments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before midterm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 or 2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assignments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after midterm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Contributes 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5% of total course marks.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747456" y="739950"/>
            <a:ext cx="4994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Methods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793600" y="1581450"/>
            <a:ext cx="6390900" cy="20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erriweather SemiBold"/>
                <a:ea typeface="Merriweather SemiBold"/>
                <a:cs typeface="Merriweather SemiBold"/>
                <a:sym typeface="Merriweather SemiBold"/>
              </a:rPr>
              <a:t>⚠️ </a:t>
            </a:r>
            <a:r>
              <a:rPr lang="en" sz="2000">
                <a:solidFill>
                  <a:srgbClr val="FF0000"/>
                </a:solidFill>
                <a:latin typeface="Merriweather SemiBold"/>
                <a:ea typeface="Merriweather SemiBold"/>
                <a:cs typeface="Merriweather SemiBold"/>
                <a:sym typeface="Merriweather SemiBold"/>
              </a:rPr>
              <a:t>What NOT to do</a:t>
            </a:r>
            <a:endParaRPr sz="2000">
              <a:solidFill>
                <a:srgbClr val="FF0000"/>
              </a:solidFill>
              <a:latin typeface="Merriweather SemiBold"/>
              <a:ea typeface="Merriweather SemiBold"/>
              <a:cs typeface="Merriweather SemiBold"/>
              <a:sym typeface="Merriweather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Do not miss deadlines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Each assignments will have deadline of 2 - 3 weeks. Submit your assignments within deadline.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Avoid AI overreliance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Assignment tasks are derived from previous midterm/final exams. Avoid copying the whole answer from AI. You can use them for guidance, but not for replication.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749881" y="777225"/>
            <a:ext cx="4997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749875" y="1592400"/>
            <a:ext cx="7295700" cy="261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📝  Quiz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Total Quizzes: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5 will be conducted; 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best (n – 2)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scores will be counted.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Duration: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25–30 minutes each (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in-class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Schedule: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quizzes before midterm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quizzes after midterm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Contributes 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20% of total course marks.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747456" y="739950"/>
            <a:ext cx="4994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793600" y="1581450"/>
            <a:ext cx="6636000" cy="20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✅</a:t>
            </a:r>
            <a:r>
              <a:rPr lang="en" sz="1600">
                <a:latin typeface="Merriweather SemiBold"/>
                <a:ea typeface="Merriweather SemiBold"/>
                <a:cs typeface="Merriweather SemiBold"/>
                <a:sym typeface="Merriweather SemiBold"/>
              </a:rPr>
              <a:t> </a:t>
            </a:r>
            <a:r>
              <a:rPr lang="en" sz="1800">
                <a:solidFill>
                  <a:srgbClr val="93C47D"/>
                </a:solidFill>
                <a:latin typeface="Merriweather SemiBold"/>
                <a:ea typeface="Merriweather SemiBold"/>
                <a:cs typeface="Merriweather SemiBold"/>
                <a:sym typeface="Merriweather SemiBold"/>
              </a:rPr>
              <a:t>Important Reminders</a:t>
            </a:r>
            <a:endParaRPr sz="1800">
              <a:solidFill>
                <a:srgbClr val="93C47D"/>
              </a:solidFill>
              <a:latin typeface="Merriweather SemiBold"/>
              <a:ea typeface="Merriweather SemiBold"/>
              <a:cs typeface="Merriweather SemiBold"/>
              <a:sym typeface="Merriweather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Attend quiz only in your assigned theory section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Taking the quiz in another section 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is not allowed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No makeup quizzes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■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No retake opportunity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if you miss a quiz since we are counting (n - 2) scores.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717356" y="777225"/>
            <a:ext cx="4990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764699" y="1525600"/>
            <a:ext cx="7317900" cy="16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📝  Midterm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Duration: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1 hour 10 minutes - 1 hour 30 minutes (tentative)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Schedule: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During midterm week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(tentatively 28th July)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Contributes 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20% of total course marks.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717356" y="777225"/>
            <a:ext cx="4990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 Methods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764699" y="1525600"/>
            <a:ext cx="7317900" cy="16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📝  Final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Duration: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1 hour 20 minutes - 1 hour 50 minutes (tentative)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Schedule: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During final week</a:t>
            </a: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(tentatively 16th September)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Weight: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Contributes 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b="1" lang="en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0% of total course marks.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