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733cc114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733cc114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733cc1141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733cc1141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733cc1141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733cc1141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733cc1141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733cc1141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57450"/>
            <a:ext cx="8520600" cy="20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Bubble Sort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Insertion Sort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Selection Sort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1420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</a:t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713" y="714700"/>
            <a:ext cx="7760573" cy="338767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621775" y="4164525"/>
            <a:ext cx="7629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Best Case : Already Sorted. Time Complexity : O(n).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Average Case : Time Complexity : O(n</a:t>
            </a:r>
            <a:r>
              <a:rPr baseline="30000" lang="en">
                <a:solidFill>
                  <a:schemeClr val="dk2"/>
                </a:solidFill>
              </a:rPr>
              <a:t>2</a:t>
            </a:r>
            <a:r>
              <a:rPr lang="en">
                <a:solidFill>
                  <a:schemeClr val="dk2"/>
                </a:solidFill>
              </a:rPr>
              <a:t>).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Worst Case : Sorted in Reverse Order. </a:t>
            </a:r>
            <a:r>
              <a:rPr lang="en">
                <a:solidFill>
                  <a:schemeClr val="dk2"/>
                </a:solidFill>
              </a:rPr>
              <a:t>Time Complexity : O(n</a:t>
            </a:r>
            <a:r>
              <a:rPr baseline="30000" lang="en">
                <a:solidFill>
                  <a:schemeClr val="dk2"/>
                </a:solidFill>
              </a:rPr>
              <a:t>2</a:t>
            </a:r>
            <a:r>
              <a:rPr lang="en">
                <a:solidFill>
                  <a:schemeClr val="dk2"/>
                </a:solidFill>
              </a:rPr>
              <a:t>).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420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</a:t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1509275" y="4193175"/>
            <a:ext cx="6125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Best Case : Already Sorted. Time Complexity : O(n).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Average Case : Time Complexity : O(n</a:t>
            </a:r>
            <a:r>
              <a:rPr baseline="30000" lang="en">
                <a:solidFill>
                  <a:schemeClr val="dk2"/>
                </a:solidFill>
              </a:rPr>
              <a:t>2</a:t>
            </a:r>
            <a:r>
              <a:rPr lang="en">
                <a:solidFill>
                  <a:schemeClr val="dk2"/>
                </a:solidFill>
              </a:rPr>
              <a:t>).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Worst Case : Sorted in Reverse Order. Time Complexity : O(n</a:t>
            </a:r>
            <a:r>
              <a:rPr baseline="30000" lang="en">
                <a:solidFill>
                  <a:schemeClr val="dk2"/>
                </a:solidFill>
              </a:rPr>
              <a:t>2</a:t>
            </a:r>
            <a:r>
              <a:rPr lang="en">
                <a:solidFill>
                  <a:schemeClr val="dk2"/>
                </a:solidFill>
              </a:rPr>
              <a:t>).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9263" y="714700"/>
            <a:ext cx="6125476" cy="347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2525" y="660300"/>
            <a:ext cx="5578952" cy="34241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876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</a:t>
            </a:r>
            <a:r>
              <a:rPr lang="en"/>
              <a:t> Sort</a:t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691725" y="4187825"/>
            <a:ext cx="7629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Best Case : Already Sorted. Time Complexity : O(n).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Average Case : Time Complexity : O(n</a:t>
            </a:r>
            <a:r>
              <a:rPr baseline="30000" lang="en">
                <a:solidFill>
                  <a:schemeClr val="dk2"/>
                </a:solidFill>
              </a:rPr>
              <a:t>2</a:t>
            </a:r>
            <a:r>
              <a:rPr lang="en">
                <a:solidFill>
                  <a:schemeClr val="dk2"/>
                </a:solidFill>
              </a:rPr>
              <a:t>).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Worst Case : Sorted in Reverse Order. Time Complexity : O(n</a:t>
            </a:r>
            <a:r>
              <a:rPr baseline="30000" lang="en">
                <a:solidFill>
                  <a:schemeClr val="dk2"/>
                </a:solidFill>
              </a:rPr>
              <a:t>2</a:t>
            </a:r>
            <a:r>
              <a:rPr lang="en">
                <a:solidFill>
                  <a:schemeClr val="dk2"/>
                </a:solidFill>
              </a:rPr>
              <a:t>).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13425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</a:t>
            </a:r>
            <a:r>
              <a:rPr lang="en"/>
              <a:t> Sort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7263" y="706950"/>
            <a:ext cx="6889477" cy="32630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1127275" y="4148975"/>
            <a:ext cx="762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Time Complexity : O(n</a:t>
            </a:r>
            <a:r>
              <a:rPr baseline="30000" lang="en">
                <a:solidFill>
                  <a:schemeClr val="dk2"/>
                </a:solidFill>
              </a:rPr>
              <a:t>2</a:t>
            </a:r>
            <a:r>
              <a:rPr lang="en">
                <a:solidFill>
                  <a:schemeClr val="dk2"/>
                </a:solidFill>
              </a:rPr>
              <a:t>) in all cases. 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