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Lst>
  <p:sldSz cy="5143500" cx="9144000"/>
  <p:notesSz cx="6858000" cy="9144000"/>
  <p:embeddedFontLst>
    <p:embeddedFont>
      <p:font typeface="Tahoma"/>
      <p:regular r:id="rId35"/>
      <p:bold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Tahoma-regular.fntdata"/><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Tahoma-bold.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1505cf9a71_2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g31505cf9a71_2_4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1508816cf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1508816cf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1508816cf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1508816cf6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1508816cf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1508816cf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1508816cf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1508816cf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1508816cf6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1508816cf6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1508816cf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1508816cf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1508816cf6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1508816cf6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1508816cf6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1508816cf6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1508816cf6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1508816cf6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1508816cf6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1508816cf6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1505cf9a71_2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31505cf9a71_2_5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31508816cf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31508816cf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1508816cf6_2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1508816cf6_2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1508816cf6_2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1508816cf6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1508816cf6_2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1508816cf6_2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1508816cf6_2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1508816cf6_2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1508816cf6_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1508816cf6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1508816cf6_2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1508816cf6_2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1508816cf6_2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1508816cf6_2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1508816cf6_2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1508816cf6_2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1505cf9a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1505cf9a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505cf9a7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505cf9a7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1505cf9a71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1505cf9a71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1505cf9a7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1505cf9a7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1505cf9a71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1505cf9a71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1505cf9a71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1505cf9a71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508816cf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508816cf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obj">
  <p:cSld name="OBJECT">
    <p:bg>
      <p:bgPr>
        <a:solidFill>
          <a:schemeClr val="lt1"/>
        </a:solidFill>
      </p:bgPr>
    </p:bg>
    <p:spTree>
      <p:nvGrpSpPr>
        <p:cNvPr id="64" name="Shape 64"/>
        <p:cNvGrpSpPr/>
        <p:nvPr/>
      </p:nvGrpSpPr>
      <p:grpSpPr>
        <a:xfrm>
          <a:off x="0" y="0"/>
          <a:ext cx="0" cy="0"/>
          <a:chOff x="0" y="0"/>
          <a:chExt cx="0" cy="0"/>
        </a:xfrm>
      </p:grpSpPr>
      <p:sp>
        <p:nvSpPr>
          <p:cNvPr id="65" name="Google Shape;65;p14"/>
          <p:cNvSpPr/>
          <p:nvPr/>
        </p:nvSpPr>
        <p:spPr>
          <a:xfrm>
            <a:off x="0" y="0"/>
            <a:ext cx="9144000" cy="5143500"/>
          </a:xfrm>
          <a:custGeom>
            <a:rect b="b" l="l" r="r" t="t"/>
            <a:pathLst>
              <a:path extrusionOk="0" h="6858000" w="12192000">
                <a:moveTo>
                  <a:pt x="12192000" y="0"/>
                </a:moveTo>
                <a:lnTo>
                  <a:pt x="0" y="0"/>
                </a:lnTo>
                <a:lnTo>
                  <a:pt x="0" y="6857996"/>
                </a:lnTo>
                <a:lnTo>
                  <a:pt x="12192000" y="6857996"/>
                </a:lnTo>
                <a:lnTo>
                  <a:pt x="12192000" y="0"/>
                </a:lnTo>
                <a:close/>
              </a:path>
            </a:pathLst>
          </a:custGeom>
          <a:solidFill>
            <a:srgbClr val="F8F6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66" name="Google Shape;66;p14"/>
          <p:cNvSpPr txBox="1"/>
          <p:nvPr>
            <p:ph type="ctrTitle"/>
          </p:nvPr>
        </p:nvSpPr>
        <p:spPr>
          <a:xfrm>
            <a:off x="1252628" y="552068"/>
            <a:ext cx="6638742" cy="5219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3300">
                <a:solidFill>
                  <a:srgbClr val="C25D5D"/>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7" name="Google Shape;67;p1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0" name="Google Shape;70;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71" name="Shape 71"/>
        <p:cNvGrpSpPr/>
        <p:nvPr/>
      </p:nvGrpSpPr>
      <p:grpSpPr>
        <a:xfrm>
          <a:off x="0" y="0"/>
          <a:ext cx="0" cy="0"/>
          <a:chOff x="0" y="0"/>
          <a:chExt cx="0" cy="0"/>
        </a:xfrm>
      </p:grpSpPr>
      <p:sp>
        <p:nvSpPr>
          <p:cNvPr id="72" name="Google Shape;72;p15"/>
          <p:cNvSpPr txBox="1"/>
          <p:nvPr>
            <p:ph type="title"/>
          </p:nvPr>
        </p:nvSpPr>
        <p:spPr>
          <a:xfrm>
            <a:off x="687704" y="762381"/>
            <a:ext cx="438626" cy="5219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3300">
                <a:solidFill>
                  <a:srgbClr val="C25D5D"/>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3" name="Google Shape;73;p15"/>
          <p:cNvSpPr txBox="1"/>
          <p:nvPr>
            <p:ph idx="1" type="body"/>
          </p:nvPr>
        </p:nvSpPr>
        <p:spPr>
          <a:xfrm>
            <a:off x="1929978" y="2074847"/>
            <a:ext cx="5278279" cy="144780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b="0" i="0">
                <a:solidFill>
                  <a:schemeClr val="dk1"/>
                </a:solidFill>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74" name="Google Shape;74;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6" name="Google Shape;76;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7" name="Shape 77"/>
        <p:cNvGrpSpPr/>
        <p:nvPr/>
      </p:nvGrpSpPr>
      <p:grpSpPr>
        <a:xfrm>
          <a:off x="0" y="0"/>
          <a:ext cx="0" cy="0"/>
          <a:chOff x="0" y="0"/>
          <a:chExt cx="0" cy="0"/>
        </a:xfrm>
      </p:grpSpPr>
      <p:sp>
        <p:nvSpPr>
          <p:cNvPr id="78" name="Google Shape;78;p16"/>
          <p:cNvSpPr txBox="1"/>
          <p:nvPr>
            <p:ph type="title"/>
          </p:nvPr>
        </p:nvSpPr>
        <p:spPr>
          <a:xfrm>
            <a:off x="687704" y="762381"/>
            <a:ext cx="438626" cy="5219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3300">
                <a:solidFill>
                  <a:srgbClr val="C25D5D"/>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9" name="Google Shape;79;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82" name="Shape 82"/>
        <p:cNvGrpSpPr/>
        <p:nvPr/>
      </p:nvGrpSpPr>
      <p:grpSpPr>
        <a:xfrm>
          <a:off x="0" y="0"/>
          <a:ext cx="0" cy="0"/>
          <a:chOff x="0" y="0"/>
          <a:chExt cx="0" cy="0"/>
        </a:xfrm>
      </p:grpSpPr>
      <p:sp>
        <p:nvSpPr>
          <p:cNvPr id="83" name="Google Shape;83;p17"/>
          <p:cNvSpPr txBox="1"/>
          <p:nvPr>
            <p:ph type="title"/>
          </p:nvPr>
        </p:nvSpPr>
        <p:spPr>
          <a:xfrm>
            <a:off x="687704" y="762381"/>
            <a:ext cx="438626" cy="52197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b="0" i="0" sz="3300">
                <a:solidFill>
                  <a:srgbClr val="C25D5D"/>
                </a:solidFill>
                <a:latin typeface="Calibri"/>
                <a:ea typeface="Calibri"/>
                <a:cs typeface="Calibri"/>
                <a:sym typeface="Calibri"/>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4" name="Google Shape;84;p17"/>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5" name="Google Shape;85;p17"/>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100"/>
              <a:buNone/>
              <a:defRPr/>
            </a:lvl1pPr>
            <a:lvl2pPr indent="-228600" lvl="1" marL="914400" algn="l">
              <a:spcBef>
                <a:spcPts val="0"/>
              </a:spcBef>
              <a:spcAft>
                <a:spcPts val="0"/>
              </a:spcAft>
              <a:buSzPts val="1100"/>
              <a:buNone/>
              <a:defRPr/>
            </a:lvl2pPr>
            <a:lvl3pPr indent="-228600" lvl="2" marL="1371600" algn="l">
              <a:spcBef>
                <a:spcPts val="0"/>
              </a:spcBef>
              <a:spcAft>
                <a:spcPts val="0"/>
              </a:spcAft>
              <a:buSzPts val="1100"/>
              <a:buNone/>
              <a:defRPr/>
            </a:lvl3pPr>
            <a:lvl4pPr indent="-228600" lvl="3" marL="1828800" algn="l">
              <a:spcBef>
                <a:spcPts val="0"/>
              </a:spcBef>
              <a:spcAft>
                <a:spcPts val="0"/>
              </a:spcAft>
              <a:buSzPts val="1100"/>
              <a:buNone/>
              <a:defRPr/>
            </a:lvl4pPr>
            <a:lvl5pPr indent="-228600" lvl="4" marL="2286000" algn="l">
              <a:spcBef>
                <a:spcPts val="0"/>
              </a:spcBef>
              <a:spcAft>
                <a:spcPts val="0"/>
              </a:spcAft>
              <a:buSzPts val="1100"/>
              <a:buNone/>
              <a:defRPr/>
            </a:lvl5pPr>
            <a:lvl6pPr indent="-228600" lvl="5" marL="2743200" algn="l">
              <a:spcBef>
                <a:spcPts val="0"/>
              </a:spcBef>
              <a:spcAft>
                <a:spcPts val="0"/>
              </a:spcAft>
              <a:buSzPts val="1100"/>
              <a:buNone/>
              <a:defRPr/>
            </a:lvl6pPr>
            <a:lvl7pPr indent="-228600" lvl="6" marL="3200400" algn="l">
              <a:spcBef>
                <a:spcPts val="0"/>
              </a:spcBef>
              <a:spcAft>
                <a:spcPts val="0"/>
              </a:spcAft>
              <a:buSzPts val="1100"/>
              <a:buNone/>
              <a:defRPr/>
            </a:lvl7pPr>
            <a:lvl8pPr indent="-228600" lvl="7" marL="3657600" algn="l">
              <a:spcBef>
                <a:spcPts val="0"/>
              </a:spcBef>
              <a:spcAft>
                <a:spcPts val="0"/>
              </a:spcAft>
              <a:buSzPts val="1100"/>
              <a:buNone/>
              <a:defRPr/>
            </a:lvl8pPr>
            <a:lvl9pPr indent="-228600" lvl="8" marL="4114800" algn="l">
              <a:spcBef>
                <a:spcPts val="0"/>
              </a:spcBef>
              <a:spcAft>
                <a:spcPts val="0"/>
              </a:spcAft>
              <a:buSzPts val="1100"/>
              <a:buNone/>
              <a:defRPr/>
            </a:lvl9pPr>
          </a:lstStyle>
          <a:p/>
        </p:txBody>
      </p:sp>
      <p:sp>
        <p:nvSpPr>
          <p:cNvPr id="86" name="Google Shape;86;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7" name="Google Shape;87;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9" name="Shape 89"/>
        <p:cNvGrpSpPr/>
        <p:nvPr/>
      </p:nvGrpSpPr>
      <p:grpSpPr>
        <a:xfrm>
          <a:off x="0" y="0"/>
          <a:ext cx="0" cy="0"/>
          <a:chOff x="0" y="0"/>
          <a:chExt cx="0" cy="0"/>
        </a:xfrm>
      </p:grpSpPr>
      <p:sp>
        <p:nvSpPr>
          <p:cNvPr id="90" name="Google Shape;90;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100"/>
              <a:buNone/>
              <a:defRPr>
                <a:solidFill>
                  <a:srgbClr val="888888"/>
                </a:solidFill>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2" name="Google Shape;92;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p:nvPr/>
        </p:nvSpPr>
        <p:spPr>
          <a:xfrm>
            <a:off x="1641" y="0"/>
            <a:ext cx="9144000" cy="5143500"/>
          </a:xfrm>
          <a:custGeom>
            <a:rect b="b" l="l" r="r" t="t"/>
            <a:pathLst>
              <a:path extrusionOk="0" h="6858000" w="12192000">
                <a:moveTo>
                  <a:pt x="12191999" y="0"/>
                </a:moveTo>
                <a:lnTo>
                  <a:pt x="0" y="0"/>
                </a:lnTo>
                <a:lnTo>
                  <a:pt x="0" y="6857996"/>
                </a:lnTo>
                <a:lnTo>
                  <a:pt x="12191999" y="6857996"/>
                </a:lnTo>
                <a:lnTo>
                  <a:pt x="12191999" y="0"/>
                </a:lnTo>
                <a:close/>
              </a:path>
            </a:pathLst>
          </a:custGeom>
          <a:solidFill>
            <a:srgbClr val="F8F6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52" name="Google Shape;52;p13"/>
          <p:cNvSpPr/>
          <p:nvPr/>
        </p:nvSpPr>
        <p:spPr>
          <a:xfrm>
            <a:off x="1250" y="4707530"/>
            <a:ext cx="9142571" cy="0"/>
          </a:xfrm>
          <a:custGeom>
            <a:rect b="b" l="l" r="r" t="t"/>
            <a:pathLst>
              <a:path extrusionOk="0" h="120000" w="12190095">
                <a:moveTo>
                  <a:pt x="0" y="0"/>
                </a:moveTo>
                <a:lnTo>
                  <a:pt x="12189811" y="0"/>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53" name="Google Shape;53;p13"/>
          <p:cNvSpPr/>
          <p:nvPr/>
        </p:nvSpPr>
        <p:spPr>
          <a:xfrm>
            <a:off x="429" y="435657"/>
            <a:ext cx="9144000" cy="0"/>
          </a:xfrm>
          <a:custGeom>
            <a:rect b="b" l="l" r="r" t="t"/>
            <a:pathLst>
              <a:path extrusionOk="0" h="120000" w="12192000">
                <a:moveTo>
                  <a:pt x="0" y="0"/>
                </a:moveTo>
                <a:lnTo>
                  <a:pt x="12192000" y="0"/>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54" name="Google Shape;54;p13"/>
          <p:cNvSpPr/>
          <p:nvPr/>
        </p:nvSpPr>
        <p:spPr>
          <a:xfrm>
            <a:off x="8672460" y="0"/>
            <a:ext cx="0" cy="5143500"/>
          </a:xfrm>
          <a:custGeom>
            <a:rect b="b" l="l" r="r" t="t"/>
            <a:pathLst>
              <a:path extrusionOk="0" h="6858000" w="120000">
                <a:moveTo>
                  <a:pt x="0" y="6857912"/>
                </a:moveTo>
                <a:lnTo>
                  <a:pt x="0" y="0"/>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55" name="Google Shape;55;p13"/>
          <p:cNvSpPr/>
          <p:nvPr/>
        </p:nvSpPr>
        <p:spPr>
          <a:xfrm>
            <a:off x="476021" y="0"/>
            <a:ext cx="0" cy="5143500"/>
          </a:xfrm>
          <a:custGeom>
            <a:rect b="b" l="l" r="r" t="t"/>
            <a:pathLst>
              <a:path extrusionOk="0" h="6858000" w="120000">
                <a:moveTo>
                  <a:pt x="0" y="6857912"/>
                </a:moveTo>
                <a:lnTo>
                  <a:pt x="0" y="0"/>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56" name="Google Shape;56;p13"/>
          <p:cNvSpPr/>
          <p:nvPr/>
        </p:nvSpPr>
        <p:spPr>
          <a:xfrm>
            <a:off x="3207762" y="0"/>
            <a:ext cx="2728913" cy="435769"/>
          </a:xfrm>
          <a:custGeom>
            <a:rect b="b" l="l" r="r" t="t"/>
            <a:pathLst>
              <a:path extrusionOk="0" h="581025" w="3638550">
                <a:moveTo>
                  <a:pt x="0" y="6615"/>
                </a:moveTo>
                <a:lnTo>
                  <a:pt x="38929" y="34030"/>
                </a:lnTo>
                <a:lnTo>
                  <a:pt x="78348" y="60862"/>
                </a:lnTo>
                <a:lnTo>
                  <a:pt x="118250" y="87104"/>
                </a:lnTo>
                <a:lnTo>
                  <a:pt x="158627" y="112749"/>
                </a:lnTo>
                <a:lnTo>
                  <a:pt x="199472" y="137790"/>
                </a:lnTo>
                <a:lnTo>
                  <a:pt x="240778" y="162222"/>
                </a:lnTo>
                <a:lnTo>
                  <a:pt x="282538" y="186035"/>
                </a:lnTo>
                <a:lnTo>
                  <a:pt x="324743" y="209224"/>
                </a:lnTo>
                <a:lnTo>
                  <a:pt x="367387" y="231783"/>
                </a:lnTo>
                <a:lnTo>
                  <a:pt x="410463" y="253703"/>
                </a:lnTo>
                <a:lnTo>
                  <a:pt x="453962" y="274978"/>
                </a:lnTo>
                <a:lnTo>
                  <a:pt x="497879" y="295601"/>
                </a:lnTo>
                <a:lnTo>
                  <a:pt x="542205" y="315566"/>
                </a:lnTo>
                <a:lnTo>
                  <a:pt x="586933" y="334864"/>
                </a:lnTo>
                <a:lnTo>
                  <a:pt x="632055" y="353491"/>
                </a:lnTo>
                <a:lnTo>
                  <a:pt x="677566" y="371438"/>
                </a:lnTo>
                <a:lnTo>
                  <a:pt x="723456" y="388699"/>
                </a:lnTo>
                <a:lnTo>
                  <a:pt x="769719" y="405266"/>
                </a:lnTo>
                <a:lnTo>
                  <a:pt x="816348" y="421134"/>
                </a:lnTo>
                <a:lnTo>
                  <a:pt x="863334" y="436294"/>
                </a:lnTo>
                <a:lnTo>
                  <a:pt x="910672" y="450741"/>
                </a:lnTo>
                <a:lnTo>
                  <a:pt x="958353" y="464467"/>
                </a:lnTo>
                <a:lnTo>
                  <a:pt x="1006370" y="477466"/>
                </a:lnTo>
                <a:lnTo>
                  <a:pt x="1054717" y="489730"/>
                </a:lnTo>
                <a:lnTo>
                  <a:pt x="1103384" y="501253"/>
                </a:lnTo>
                <a:lnTo>
                  <a:pt x="1152366" y="512027"/>
                </a:lnTo>
                <a:lnTo>
                  <a:pt x="1201655" y="522047"/>
                </a:lnTo>
                <a:lnTo>
                  <a:pt x="1251244" y="531304"/>
                </a:lnTo>
                <a:lnTo>
                  <a:pt x="1301124" y="539793"/>
                </a:lnTo>
                <a:lnTo>
                  <a:pt x="1351290" y="547506"/>
                </a:lnTo>
                <a:lnTo>
                  <a:pt x="1401733" y="554436"/>
                </a:lnTo>
                <a:lnTo>
                  <a:pt x="1452447" y="560577"/>
                </a:lnTo>
                <a:lnTo>
                  <a:pt x="1503423" y="565921"/>
                </a:lnTo>
                <a:lnTo>
                  <a:pt x="1554655" y="570462"/>
                </a:lnTo>
                <a:lnTo>
                  <a:pt x="1606136" y="574192"/>
                </a:lnTo>
                <a:lnTo>
                  <a:pt x="1657857" y="577106"/>
                </a:lnTo>
                <a:lnTo>
                  <a:pt x="1709812" y="579196"/>
                </a:lnTo>
                <a:lnTo>
                  <a:pt x="1761993" y="580455"/>
                </a:lnTo>
                <a:lnTo>
                  <a:pt x="1814394" y="580876"/>
                </a:lnTo>
                <a:lnTo>
                  <a:pt x="1867101" y="580450"/>
                </a:lnTo>
                <a:lnTo>
                  <a:pt x="1919589" y="579176"/>
                </a:lnTo>
                <a:lnTo>
                  <a:pt x="1971848" y="577061"/>
                </a:lnTo>
                <a:lnTo>
                  <a:pt x="2023871" y="574113"/>
                </a:lnTo>
                <a:lnTo>
                  <a:pt x="2075651" y="570338"/>
                </a:lnTo>
                <a:lnTo>
                  <a:pt x="2127181" y="565744"/>
                </a:lnTo>
                <a:lnTo>
                  <a:pt x="2178452" y="560337"/>
                </a:lnTo>
                <a:lnTo>
                  <a:pt x="2229457" y="554123"/>
                </a:lnTo>
                <a:lnTo>
                  <a:pt x="2280190" y="547112"/>
                </a:lnTo>
                <a:lnTo>
                  <a:pt x="2330642" y="539308"/>
                </a:lnTo>
                <a:lnTo>
                  <a:pt x="2380805" y="530720"/>
                </a:lnTo>
                <a:lnTo>
                  <a:pt x="2430673" y="521354"/>
                </a:lnTo>
                <a:lnTo>
                  <a:pt x="2480238" y="511217"/>
                </a:lnTo>
                <a:lnTo>
                  <a:pt x="2529492" y="500316"/>
                </a:lnTo>
                <a:lnTo>
                  <a:pt x="2578428" y="488659"/>
                </a:lnTo>
                <a:lnTo>
                  <a:pt x="2627039" y="476252"/>
                </a:lnTo>
                <a:lnTo>
                  <a:pt x="2675316" y="463101"/>
                </a:lnTo>
                <a:lnTo>
                  <a:pt x="2723253" y="449215"/>
                </a:lnTo>
                <a:lnTo>
                  <a:pt x="2770841" y="434600"/>
                </a:lnTo>
                <a:lnTo>
                  <a:pt x="2818074" y="419264"/>
                </a:lnTo>
                <a:lnTo>
                  <a:pt x="2864944" y="403212"/>
                </a:lnTo>
                <a:lnTo>
                  <a:pt x="2911443" y="386452"/>
                </a:lnTo>
                <a:lnTo>
                  <a:pt x="2957565" y="368992"/>
                </a:lnTo>
                <a:lnTo>
                  <a:pt x="3003300" y="350837"/>
                </a:lnTo>
                <a:lnTo>
                  <a:pt x="3048643" y="331996"/>
                </a:lnTo>
                <a:lnTo>
                  <a:pt x="3093585" y="312475"/>
                </a:lnTo>
                <a:lnTo>
                  <a:pt x="3138119" y="292280"/>
                </a:lnTo>
                <a:lnTo>
                  <a:pt x="3182237" y="271420"/>
                </a:lnTo>
                <a:lnTo>
                  <a:pt x="3225932" y="249901"/>
                </a:lnTo>
                <a:lnTo>
                  <a:pt x="3269197" y="227729"/>
                </a:lnTo>
                <a:lnTo>
                  <a:pt x="3312024" y="204913"/>
                </a:lnTo>
                <a:lnTo>
                  <a:pt x="3354405" y="181458"/>
                </a:lnTo>
                <a:lnTo>
                  <a:pt x="3396333" y="157373"/>
                </a:lnTo>
                <a:lnTo>
                  <a:pt x="3437801" y="132663"/>
                </a:lnTo>
                <a:lnTo>
                  <a:pt x="3478800" y="107337"/>
                </a:lnTo>
                <a:lnTo>
                  <a:pt x="3519324" y="81400"/>
                </a:lnTo>
                <a:lnTo>
                  <a:pt x="3559365" y="54860"/>
                </a:lnTo>
                <a:lnTo>
                  <a:pt x="3598916" y="27725"/>
                </a:lnTo>
                <a:lnTo>
                  <a:pt x="3637969" y="0"/>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57" name="Google Shape;57;p13"/>
          <p:cNvSpPr/>
          <p:nvPr/>
        </p:nvSpPr>
        <p:spPr>
          <a:xfrm>
            <a:off x="3228815" y="4707527"/>
            <a:ext cx="2686526" cy="436245"/>
          </a:xfrm>
          <a:custGeom>
            <a:rect b="b" l="l" r="r" t="t"/>
            <a:pathLst>
              <a:path extrusionOk="0" h="581659" w="3582034">
                <a:moveTo>
                  <a:pt x="3581825" y="574671"/>
                </a:moveTo>
                <a:lnTo>
                  <a:pt x="3542481" y="546522"/>
                </a:lnTo>
                <a:lnTo>
                  <a:pt x="3502629" y="518988"/>
                </a:lnTo>
                <a:lnTo>
                  <a:pt x="3462278" y="492077"/>
                </a:lnTo>
                <a:lnTo>
                  <a:pt x="3421433" y="465794"/>
                </a:lnTo>
                <a:lnTo>
                  <a:pt x="3380105" y="440149"/>
                </a:lnTo>
                <a:lnTo>
                  <a:pt x="3338299" y="415149"/>
                </a:lnTo>
                <a:lnTo>
                  <a:pt x="3296025" y="390800"/>
                </a:lnTo>
                <a:lnTo>
                  <a:pt x="3253289" y="367111"/>
                </a:lnTo>
                <a:lnTo>
                  <a:pt x="3210100" y="344089"/>
                </a:lnTo>
                <a:lnTo>
                  <a:pt x="3166465" y="321741"/>
                </a:lnTo>
                <a:lnTo>
                  <a:pt x="3122393" y="300075"/>
                </a:lnTo>
                <a:lnTo>
                  <a:pt x="3077891" y="279098"/>
                </a:lnTo>
                <a:lnTo>
                  <a:pt x="3032966" y="258817"/>
                </a:lnTo>
                <a:lnTo>
                  <a:pt x="2987627" y="239241"/>
                </a:lnTo>
                <a:lnTo>
                  <a:pt x="2941881" y="220376"/>
                </a:lnTo>
                <a:lnTo>
                  <a:pt x="2895736" y="202230"/>
                </a:lnTo>
                <a:lnTo>
                  <a:pt x="2849201" y="184811"/>
                </a:lnTo>
                <a:lnTo>
                  <a:pt x="2802282" y="168125"/>
                </a:lnTo>
                <a:lnTo>
                  <a:pt x="2754988" y="152181"/>
                </a:lnTo>
                <a:lnTo>
                  <a:pt x="2707326" y="136986"/>
                </a:lnTo>
                <a:lnTo>
                  <a:pt x="2659304" y="122547"/>
                </a:lnTo>
                <a:lnTo>
                  <a:pt x="2610930" y="108871"/>
                </a:lnTo>
                <a:lnTo>
                  <a:pt x="2562212" y="95967"/>
                </a:lnTo>
                <a:lnTo>
                  <a:pt x="2513158" y="83841"/>
                </a:lnTo>
                <a:lnTo>
                  <a:pt x="2463775" y="72501"/>
                </a:lnTo>
                <a:lnTo>
                  <a:pt x="2414071" y="61955"/>
                </a:lnTo>
                <a:lnTo>
                  <a:pt x="2364053" y="52209"/>
                </a:lnTo>
                <a:lnTo>
                  <a:pt x="2313731" y="43272"/>
                </a:lnTo>
                <a:lnTo>
                  <a:pt x="2263111" y="35151"/>
                </a:lnTo>
                <a:lnTo>
                  <a:pt x="2212202" y="27853"/>
                </a:lnTo>
                <a:lnTo>
                  <a:pt x="2161010" y="21386"/>
                </a:lnTo>
                <a:lnTo>
                  <a:pt x="2109545" y="15756"/>
                </a:lnTo>
                <a:lnTo>
                  <a:pt x="2057813" y="10973"/>
                </a:lnTo>
                <a:lnTo>
                  <a:pt x="2005822" y="7042"/>
                </a:lnTo>
                <a:lnTo>
                  <a:pt x="1953581" y="3972"/>
                </a:lnTo>
                <a:lnTo>
                  <a:pt x="1901097" y="1770"/>
                </a:lnTo>
                <a:lnTo>
                  <a:pt x="1848378" y="443"/>
                </a:lnTo>
                <a:lnTo>
                  <a:pt x="1795432" y="0"/>
                </a:lnTo>
                <a:lnTo>
                  <a:pt x="1742174" y="449"/>
                </a:lnTo>
                <a:lnTo>
                  <a:pt x="1689146" y="1791"/>
                </a:lnTo>
                <a:lnTo>
                  <a:pt x="1636355" y="4019"/>
                </a:lnTo>
                <a:lnTo>
                  <a:pt x="1583809" y="7126"/>
                </a:lnTo>
                <a:lnTo>
                  <a:pt x="1531516" y="11103"/>
                </a:lnTo>
                <a:lnTo>
                  <a:pt x="1479484" y="15943"/>
                </a:lnTo>
                <a:lnTo>
                  <a:pt x="1427721" y="21638"/>
                </a:lnTo>
                <a:lnTo>
                  <a:pt x="1376235" y="28182"/>
                </a:lnTo>
                <a:lnTo>
                  <a:pt x="1325034" y="35566"/>
                </a:lnTo>
                <a:lnTo>
                  <a:pt x="1274126" y="43783"/>
                </a:lnTo>
                <a:lnTo>
                  <a:pt x="1223518" y="52825"/>
                </a:lnTo>
                <a:lnTo>
                  <a:pt x="1173220" y="62684"/>
                </a:lnTo>
                <a:lnTo>
                  <a:pt x="1123238" y="73354"/>
                </a:lnTo>
                <a:lnTo>
                  <a:pt x="1073581" y="84827"/>
                </a:lnTo>
                <a:lnTo>
                  <a:pt x="1024257" y="97094"/>
                </a:lnTo>
                <a:lnTo>
                  <a:pt x="975274" y="110149"/>
                </a:lnTo>
                <a:lnTo>
                  <a:pt x="926639" y="123984"/>
                </a:lnTo>
                <a:lnTo>
                  <a:pt x="878362" y="138591"/>
                </a:lnTo>
                <a:lnTo>
                  <a:pt x="830448" y="153963"/>
                </a:lnTo>
                <a:lnTo>
                  <a:pt x="782908" y="170093"/>
                </a:lnTo>
                <a:lnTo>
                  <a:pt x="735748" y="186972"/>
                </a:lnTo>
                <a:lnTo>
                  <a:pt x="688977" y="204593"/>
                </a:lnTo>
                <a:lnTo>
                  <a:pt x="642602" y="222948"/>
                </a:lnTo>
                <a:lnTo>
                  <a:pt x="596632" y="242031"/>
                </a:lnTo>
                <a:lnTo>
                  <a:pt x="551075" y="261833"/>
                </a:lnTo>
                <a:lnTo>
                  <a:pt x="505938" y="282347"/>
                </a:lnTo>
                <a:lnTo>
                  <a:pt x="461230" y="303566"/>
                </a:lnTo>
                <a:lnTo>
                  <a:pt x="416958" y="325481"/>
                </a:lnTo>
                <a:lnTo>
                  <a:pt x="373130" y="348085"/>
                </a:lnTo>
                <a:lnTo>
                  <a:pt x="329755" y="371371"/>
                </a:lnTo>
                <a:lnTo>
                  <a:pt x="286840" y="395331"/>
                </a:lnTo>
                <a:lnTo>
                  <a:pt x="244394" y="419957"/>
                </a:lnTo>
                <a:lnTo>
                  <a:pt x="202424" y="445243"/>
                </a:lnTo>
                <a:lnTo>
                  <a:pt x="160939" y="471180"/>
                </a:lnTo>
                <a:lnTo>
                  <a:pt x="119946" y="497761"/>
                </a:lnTo>
                <a:lnTo>
                  <a:pt x="79453" y="524978"/>
                </a:lnTo>
                <a:lnTo>
                  <a:pt x="39468" y="552824"/>
                </a:lnTo>
                <a:lnTo>
                  <a:pt x="0" y="581291"/>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58" name="Google Shape;58;p13"/>
          <p:cNvSpPr/>
          <p:nvPr/>
        </p:nvSpPr>
        <p:spPr>
          <a:xfrm>
            <a:off x="740421" y="1323048"/>
            <a:ext cx="4946332" cy="0"/>
          </a:xfrm>
          <a:custGeom>
            <a:rect b="b" l="l" r="r" t="t"/>
            <a:pathLst>
              <a:path extrusionOk="0" h="120000" w="6595109">
                <a:moveTo>
                  <a:pt x="0" y="0"/>
                </a:moveTo>
                <a:lnTo>
                  <a:pt x="6595009" y="0"/>
                </a:lnTo>
              </a:path>
            </a:pathLst>
          </a:custGeom>
          <a:noFill/>
          <a:ln cap="flat" cmpd="sng" w="38100">
            <a:solidFill>
              <a:srgbClr val="C25D5D"/>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59" name="Google Shape;59;p13"/>
          <p:cNvSpPr txBox="1"/>
          <p:nvPr>
            <p:ph type="title"/>
          </p:nvPr>
        </p:nvSpPr>
        <p:spPr>
          <a:xfrm>
            <a:off x="687704" y="762381"/>
            <a:ext cx="438626" cy="52197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b="0" i="0" sz="3300" u="none" cap="none" strike="noStrike">
                <a:solidFill>
                  <a:srgbClr val="C25D5D"/>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60" name="Google Shape;60;p13"/>
          <p:cNvSpPr txBox="1"/>
          <p:nvPr>
            <p:ph idx="1" type="body"/>
          </p:nvPr>
        </p:nvSpPr>
        <p:spPr>
          <a:xfrm>
            <a:off x="1929978" y="2074847"/>
            <a:ext cx="5278279" cy="144780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100"/>
              <a:buNone/>
              <a:defRPr b="0" i="0" sz="14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100"/>
              <a:buNone/>
              <a:defRPr b="0" i="0" sz="1400" u="none" cap="none" strike="noStrike">
                <a:latin typeface="Calibri"/>
                <a:ea typeface="Calibri"/>
                <a:cs typeface="Calibri"/>
                <a:sym typeface="Calibri"/>
              </a:defRPr>
            </a:lvl2pPr>
            <a:lvl3pPr indent="-228600" lvl="2" marL="1371600" marR="0" rtl="0" algn="l">
              <a:spcBef>
                <a:spcPts val="0"/>
              </a:spcBef>
              <a:spcAft>
                <a:spcPts val="0"/>
              </a:spcAft>
              <a:buSzPts val="1100"/>
              <a:buNone/>
              <a:defRPr b="0" i="0" sz="1400" u="none" cap="none" strike="noStrike">
                <a:latin typeface="Calibri"/>
                <a:ea typeface="Calibri"/>
                <a:cs typeface="Calibri"/>
                <a:sym typeface="Calibri"/>
              </a:defRPr>
            </a:lvl3pPr>
            <a:lvl4pPr indent="-228600" lvl="3" marL="1828800" marR="0" rtl="0" algn="l">
              <a:spcBef>
                <a:spcPts val="0"/>
              </a:spcBef>
              <a:spcAft>
                <a:spcPts val="0"/>
              </a:spcAft>
              <a:buSzPts val="1100"/>
              <a:buNone/>
              <a:defRPr b="0" i="0" sz="1400" u="none" cap="none" strike="noStrike">
                <a:latin typeface="Calibri"/>
                <a:ea typeface="Calibri"/>
                <a:cs typeface="Calibri"/>
                <a:sym typeface="Calibri"/>
              </a:defRPr>
            </a:lvl4pPr>
            <a:lvl5pPr indent="-228600" lvl="4" marL="2286000" marR="0" rtl="0" algn="l">
              <a:spcBef>
                <a:spcPts val="0"/>
              </a:spcBef>
              <a:spcAft>
                <a:spcPts val="0"/>
              </a:spcAft>
              <a:buSzPts val="1100"/>
              <a:buNone/>
              <a:defRPr b="0" i="0" sz="1400" u="none" cap="none" strike="noStrike">
                <a:latin typeface="Calibri"/>
                <a:ea typeface="Calibri"/>
                <a:cs typeface="Calibri"/>
                <a:sym typeface="Calibri"/>
              </a:defRPr>
            </a:lvl5pPr>
            <a:lvl6pPr indent="-228600" lvl="5" marL="2743200" marR="0" rtl="0" algn="l">
              <a:spcBef>
                <a:spcPts val="0"/>
              </a:spcBef>
              <a:spcAft>
                <a:spcPts val="0"/>
              </a:spcAft>
              <a:buSzPts val="1100"/>
              <a:buNone/>
              <a:defRPr b="0" i="0" sz="1400" u="none" cap="none" strike="noStrike">
                <a:latin typeface="Calibri"/>
                <a:ea typeface="Calibri"/>
                <a:cs typeface="Calibri"/>
                <a:sym typeface="Calibri"/>
              </a:defRPr>
            </a:lvl6pPr>
            <a:lvl7pPr indent="-228600" lvl="6" marL="3200400" marR="0" rtl="0" algn="l">
              <a:spcBef>
                <a:spcPts val="0"/>
              </a:spcBef>
              <a:spcAft>
                <a:spcPts val="0"/>
              </a:spcAft>
              <a:buSzPts val="1100"/>
              <a:buNone/>
              <a:defRPr b="0" i="0" sz="1400" u="none" cap="none" strike="noStrike">
                <a:latin typeface="Calibri"/>
                <a:ea typeface="Calibri"/>
                <a:cs typeface="Calibri"/>
                <a:sym typeface="Calibri"/>
              </a:defRPr>
            </a:lvl7pPr>
            <a:lvl8pPr indent="-228600" lvl="7" marL="3657600" marR="0" rtl="0" algn="l">
              <a:spcBef>
                <a:spcPts val="0"/>
              </a:spcBef>
              <a:spcAft>
                <a:spcPts val="0"/>
              </a:spcAft>
              <a:buSzPts val="1100"/>
              <a:buNone/>
              <a:defRPr b="0" i="0" sz="1400" u="none" cap="none" strike="noStrike">
                <a:latin typeface="Calibri"/>
                <a:ea typeface="Calibri"/>
                <a:cs typeface="Calibri"/>
                <a:sym typeface="Calibri"/>
              </a:defRPr>
            </a:lvl8pPr>
            <a:lvl9pPr indent="-228600" lvl="8" marL="4114800" marR="0" rtl="0" algn="l">
              <a:spcBef>
                <a:spcPts val="0"/>
              </a:spcBef>
              <a:spcAft>
                <a:spcPts val="0"/>
              </a:spcAft>
              <a:buSzPts val="1100"/>
              <a:buNone/>
              <a:defRPr b="0" i="0" sz="1400" u="none" cap="none" strike="noStrike">
                <a:latin typeface="Calibri"/>
                <a:ea typeface="Calibri"/>
                <a:cs typeface="Calibri"/>
                <a:sym typeface="Calibri"/>
              </a:defRPr>
            </a:lvl9pPr>
          </a:lstStyle>
          <a:p/>
        </p:txBody>
      </p:sp>
      <p:sp>
        <p:nvSpPr>
          <p:cNvPr id="61" name="Google Shape;61;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100"/>
              <a:buNone/>
              <a:defRPr sz="1400">
                <a:solidFill>
                  <a:srgbClr val="888888"/>
                </a:solidFill>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62" name="Google Shape;62;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100"/>
              <a:buNone/>
              <a:defRPr sz="1400">
                <a:solidFill>
                  <a:srgbClr val="888888"/>
                </a:solidFill>
              </a:defRPr>
            </a:lvl1pPr>
            <a:lvl2pPr lvl="1" marR="0" rtl="0" algn="l">
              <a:spcBef>
                <a:spcPts val="0"/>
              </a:spcBef>
              <a:spcAft>
                <a:spcPts val="0"/>
              </a:spcAft>
              <a:buSzPts val="1100"/>
              <a:buNone/>
              <a:defRPr b="0" i="0" sz="1400" u="none" cap="none" strike="noStrike"/>
            </a:lvl2pPr>
            <a:lvl3pPr lvl="2" marR="0" rtl="0" algn="l">
              <a:spcBef>
                <a:spcPts val="0"/>
              </a:spcBef>
              <a:spcAft>
                <a:spcPts val="0"/>
              </a:spcAft>
              <a:buSzPts val="1100"/>
              <a:buNone/>
              <a:defRPr b="0" i="0" sz="1400" u="none" cap="none" strike="noStrike"/>
            </a:lvl3pPr>
            <a:lvl4pPr lvl="3" marR="0" rtl="0" algn="l">
              <a:spcBef>
                <a:spcPts val="0"/>
              </a:spcBef>
              <a:spcAft>
                <a:spcPts val="0"/>
              </a:spcAft>
              <a:buSzPts val="1100"/>
              <a:buNone/>
              <a:defRPr b="0" i="0" sz="1400" u="none" cap="none" strike="noStrike"/>
            </a:lvl4pPr>
            <a:lvl5pPr lvl="4" marR="0" rtl="0" algn="l">
              <a:spcBef>
                <a:spcPts val="0"/>
              </a:spcBef>
              <a:spcAft>
                <a:spcPts val="0"/>
              </a:spcAft>
              <a:buSzPts val="1100"/>
              <a:buNone/>
              <a:defRPr b="0" i="0" sz="1400" u="none" cap="none" strike="noStrike"/>
            </a:lvl5pPr>
            <a:lvl6pPr lvl="5" marR="0" rtl="0" algn="l">
              <a:spcBef>
                <a:spcPts val="0"/>
              </a:spcBef>
              <a:spcAft>
                <a:spcPts val="0"/>
              </a:spcAft>
              <a:buSzPts val="1100"/>
              <a:buNone/>
              <a:defRPr b="0" i="0" sz="1400" u="none" cap="none" strike="noStrike"/>
            </a:lvl6pPr>
            <a:lvl7pPr lvl="6" marR="0" rtl="0" algn="l">
              <a:spcBef>
                <a:spcPts val="0"/>
              </a:spcBef>
              <a:spcAft>
                <a:spcPts val="0"/>
              </a:spcAft>
              <a:buSzPts val="1100"/>
              <a:buNone/>
              <a:defRPr b="0" i="0" sz="1400" u="none" cap="none" strike="noStrike"/>
            </a:lvl7pPr>
            <a:lvl8pPr lvl="7" marR="0" rtl="0" algn="l">
              <a:spcBef>
                <a:spcPts val="0"/>
              </a:spcBef>
              <a:spcAft>
                <a:spcPts val="0"/>
              </a:spcAft>
              <a:buSzPts val="1100"/>
              <a:buNone/>
              <a:defRPr b="0" i="0" sz="1400" u="none" cap="none" strike="noStrike"/>
            </a:lvl8pPr>
            <a:lvl9pPr lvl="8" marR="0" rtl="0" algn="l">
              <a:spcBef>
                <a:spcPts val="0"/>
              </a:spcBef>
              <a:spcAft>
                <a:spcPts val="0"/>
              </a:spcAft>
              <a:buSzPts val="1100"/>
              <a:buNone/>
              <a:defRPr b="0" i="0" sz="1400" u="none" cap="none" strike="noStrike"/>
            </a:lvl9pPr>
          </a:lstStyle>
          <a:p/>
        </p:txBody>
      </p:sp>
      <p:sp>
        <p:nvSpPr>
          <p:cNvPr id="63" name="Google Shape;63;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400">
                <a:solidFill>
                  <a:srgbClr val="888888"/>
                </a:solidFill>
              </a:defRPr>
            </a:lvl1pPr>
            <a:lvl2pPr indent="0" lvl="1" marL="0" marR="0" rtl="0" algn="r">
              <a:spcBef>
                <a:spcPts val="0"/>
              </a:spcBef>
              <a:buNone/>
              <a:defRPr sz="1400">
                <a:solidFill>
                  <a:srgbClr val="888888"/>
                </a:solidFill>
              </a:defRPr>
            </a:lvl2pPr>
            <a:lvl3pPr indent="0" lvl="2" marL="0" marR="0" rtl="0" algn="r">
              <a:spcBef>
                <a:spcPts val="0"/>
              </a:spcBef>
              <a:buNone/>
              <a:defRPr sz="1400">
                <a:solidFill>
                  <a:srgbClr val="888888"/>
                </a:solidFill>
              </a:defRPr>
            </a:lvl3pPr>
            <a:lvl4pPr indent="0" lvl="3" marL="0" marR="0" rtl="0" algn="r">
              <a:spcBef>
                <a:spcPts val="0"/>
              </a:spcBef>
              <a:buNone/>
              <a:defRPr sz="1400">
                <a:solidFill>
                  <a:srgbClr val="888888"/>
                </a:solidFill>
              </a:defRPr>
            </a:lvl4pPr>
            <a:lvl5pPr indent="0" lvl="4" marL="0" marR="0" rtl="0" algn="r">
              <a:spcBef>
                <a:spcPts val="0"/>
              </a:spcBef>
              <a:buNone/>
              <a:defRPr sz="1400">
                <a:solidFill>
                  <a:srgbClr val="888888"/>
                </a:solidFill>
              </a:defRPr>
            </a:lvl5pPr>
            <a:lvl6pPr indent="0" lvl="5" marL="0" marR="0" rtl="0" algn="r">
              <a:spcBef>
                <a:spcPts val="0"/>
              </a:spcBef>
              <a:buNone/>
              <a:defRPr sz="1400">
                <a:solidFill>
                  <a:srgbClr val="888888"/>
                </a:solidFill>
              </a:defRPr>
            </a:lvl6pPr>
            <a:lvl7pPr indent="0" lvl="6" marL="0" marR="0" rtl="0" algn="r">
              <a:spcBef>
                <a:spcPts val="0"/>
              </a:spcBef>
              <a:buNone/>
              <a:defRPr sz="1400">
                <a:solidFill>
                  <a:srgbClr val="888888"/>
                </a:solidFill>
              </a:defRPr>
            </a:lvl7pPr>
            <a:lvl8pPr indent="0" lvl="7" marL="0" marR="0" rtl="0" algn="r">
              <a:spcBef>
                <a:spcPts val="0"/>
              </a:spcBef>
              <a:buNone/>
              <a:defRPr sz="1400">
                <a:solidFill>
                  <a:srgbClr val="888888"/>
                </a:solidFill>
              </a:defRPr>
            </a:lvl8pPr>
            <a:lvl9pPr indent="0" lvl="8" marL="0" marR="0" rtl="0" algn="r">
              <a:spcBef>
                <a:spcPts val="0"/>
              </a:spcBef>
              <a:buNone/>
              <a:defRPr sz="1400">
                <a:solidFill>
                  <a:srgbClr val="888888"/>
                </a:solidFill>
              </a:defRPr>
            </a:lvl9pPr>
          </a:lstStyle>
          <a:p>
            <a:pPr indent="0" lvl="0" marL="0" rtl="0" algn="r">
              <a:spcBef>
                <a:spcPts val="0"/>
              </a:spcBef>
              <a:spcAft>
                <a:spcPts val="0"/>
              </a:spcAft>
              <a:buNone/>
            </a:pPr>
            <a:fld id="{00000000-1234-1234-1234-123412341234}" type="slidenum">
              <a:rPr lang="en"/>
              <a:t>‹#›</a:t>
            </a:fld>
            <a:endParaRPr sz="11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1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 Id="rId3"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1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ctrTitle"/>
          </p:nvPr>
        </p:nvSpPr>
        <p:spPr>
          <a:xfrm>
            <a:off x="1028175" y="564750"/>
            <a:ext cx="7263600" cy="1764300"/>
          </a:xfrm>
          <a:prstGeom prst="rect">
            <a:avLst/>
          </a:prstGeom>
          <a:noFill/>
          <a:ln>
            <a:noFill/>
          </a:ln>
        </p:spPr>
        <p:txBody>
          <a:bodyPr anchorCtr="0" anchor="t" bIns="0" lIns="0" spcFirstLastPara="1" rIns="0" wrap="square" tIns="9525">
            <a:spAutoFit/>
          </a:bodyPr>
          <a:lstStyle/>
          <a:p>
            <a:pPr indent="0" lvl="0" marL="12700" rtl="0" algn="ctr">
              <a:lnSpc>
                <a:spcPct val="100000"/>
              </a:lnSpc>
              <a:spcBef>
                <a:spcPts val="0"/>
              </a:spcBef>
              <a:spcAft>
                <a:spcPts val="0"/>
              </a:spcAft>
              <a:buNone/>
            </a:pPr>
            <a:r>
              <a:rPr lang="en"/>
              <a:t>CSE221: Algorithms</a:t>
            </a:r>
            <a:endParaRPr/>
          </a:p>
          <a:p>
            <a:pPr indent="0" lvl="0" marL="12700" rtl="0" algn="ctr">
              <a:lnSpc>
                <a:spcPct val="100000"/>
              </a:lnSpc>
              <a:spcBef>
                <a:spcPts val="0"/>
              </a:spcBef>
              <a:spcAft>
                <a:spcPts val="0"/>
              </a:spcAft>
              <a:buNone/>
            </a:pPr>
            <a:r>
              <a:t/>
            </a:r>
            <a:endParaRPr/>
          </a:p>
          <a:p>
            <a:pPr indent="0" lvl="0" marL="12700" rtl="0" algn="ctr">
              <a:lnSpc>
                <a:spcPct val="100000"/>
              </a:lnSpc>
              <a:spcBef>
                <a:spcPts val="0"/>
              </a:spcBef>
              <a:spcAft>
                <a:spcPts val="0"/>
              </a:spcAft>
              <a:buNone/>
            </a:pPr>
            <a:r>
              <a:rPr lang="en"/>
              <a:t>Comparison Based Sorting Algorithms</a:t>
            </a:r>
            <a:endParaRPr/>
          </a:p>
          <a:p>
            <a:pPr indent="0" lvl="0" marL="12700" rtl="0" algn="ctr">
              <a:lnSpc>
                <a:spcPct val="100000"/>
              </a:lnSpc>
              <a:spcBef>
                <a:spcPts val="0"/>
              </a:spcBef>
              <a:spcAft>
                <a:spcPts val="0"/>
              </a:spcAft>
              <a:buNone/>
            </a:pPr>
            <a:r>
              <a:rPr lang="en" sz="1500"/>
              <a:t>Prepared by: A B M Muntasir Rahman [MUNR]</a:t>
            </a:r>
            <a:endParaRPr sz="1500"/>
          </a:p>
        </p:txBody>
      </p:sp>
      <p:grpSp>
        <p:nvGrpSpPr>
          <p:cNvPr id="98" name="Google Shape;98;p19"/>
          <p:cNvGrpSpPr/>
          <p:nvPr/>
        </p:nvGrpSpPr>
        <p:grpSpPr>
          <a:xfrm>
            <a:off x="3283" y="2791955"/>
            <a:ext cx="9141143" cy="2351759"/>
            <a:chOff x="4377" y="3722607"/>
            <a:chExt cx="12188190" cy="3135678"/>
          </a:xfrm>
        </p:grpSpPr>
        <p:sp>
          <p:nvSpPr>
            <p:cNvPr id="99" name="Google Shape;99;p19"/>
            <p:cNvSpPr/>
            <p:nvPr/>
          </p:nvSpPr>
          <p:spPr>
            <a:xfrm>
              <a:off x="634693" y="5270374"/>
              <a:ext cx="10926445" cy="0"/>
            </a:xfrm>
            <a:custGeom>
              <a:rect b="b" l="l" r="r" t="t"/>
              <a:pathLst>
                <a:path extrusionOk="0" h="120000" w="10926445">
                  <a:moveTo>
                    <a:pt x="0" y="0"/>
                  </a:moveTo>
                  <a:lnTo>
                    <a:pt x="10926296" y="0"/>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0" name="Google Shape;100;p19"/>
            <p:cNvSpPr/>
            <p:nvPr/>
          </p:nvSpPr>
          <p:spPr>
            <a:xfrm>
              <a:off x="3375418" y="3723252"/>
              <a:ext cx="5436870" cy="3134995"/>
            </a:xfrm>
            <a:custGeom>
              <a:rect b="b" l="l" r="r" t="t"/>
              <a:pathLst>
                <a:path extrusionOk="0" h="3134995" w="5436870">
                  <a:moveTo>
                    <a:pt x="3854265" y="0"/>
                  </a:moveTo>
                  <a:lnTo>
                    <a:pt x="1582517" y="0"/>
                  </a:lnTo>
                  <a:lnTo>
                    <a:pt x="1534135" y="718"/>
                  </a:lnTo>
                  <a:lnTo>
                    <a:pt x="1486115" y="2860"/>
                  </a:lnTo>
                  <a:lnTo>
                    <a:pt x="1438476" y="6405"/>
                  </a:lnTo>
                  <a:lnTo>
                    <a:pt x="1391240" y="11332"/>
                  </a:lnTo>
                  <a:lnTo>
                    <a:pt x="1344427" y="17621"/>
                  </a:lnTo>
                  <a:lnTo>
                    <a:pt x="1298057" y="25252"/>
                  </a:lnTo>
                  <a:lnTo>
                    <a:pt x="1252153" y="34204"/>
                  </a:lnTo>
                  <a:lnTo>
                    <a:pt x="1206734" y="44456"/>
                  </a:lnTo>
                  <a:lnTo>
                    <a:pt x="1161821" y="55988"/>
                  </a:lnTo>
                  <a:lnTo>
                    <a:pt x="1117435" y="68779"/>
                  </a:lnTo>
                  <a:lnTo>
                    <a:pt x="1073596" y="82809"/>
                  </a:lnTo>
                  <a:lnTo>
                    <a:pt x="1030325" y="98058"/>
                  </a:lnTo>
                  <a:lnTo>
                    <a:pt x="987643" y="114505"/>
                  </a:lnTo>
                  <a:lnTo>
                    <a:pt x="945571" y="132130"/>
                  </a:lnTo>
                  <a:lnTo>
                    <a:pt x="904129" y="150911"/>
                  </a:lnTo>
                  <a:lnTo>
                    <a:pt x="863337" y="170829"/>
                  </a:lnTo>
                  <a:lnTo>
                    <a:pt x="823217" y="191863"/>
                  </a:lnTo>
                  <a:lnTo>
                    <a:pt x="783790" y="213992"/>
                  </a:lnTo>
                  <a:lnTo>
                    <a:pt x="745075" y="237196"/>
                  </a:lnTo>
                  <a:lnTo>
                    <a:pt x="707094" y="261455"/>
                  </a:lnTo>
                  <a:lnTo>
                    <a:pt x="669868" y="286748"/>
                  </a:lnTo>
                  <a:lnTo>
                    <a:pt x="633416" y="313055"/>
                  </a:lnTo>
                  <a:lnTo>
                    <a:pt x="597760" y="340354"/>
                  </a:lnTo>
                  <a:lnTo>
                    <a:pt x="562921" y="368626"/>
                  </a:lnTo>
                  <a:lnTo>
                    <a:pt x="528919" y="397850"/>
                  </a:lnTo>
                  <a:lnTo>
                    <a:pt x="495774" y="428006"/>
                  </a:lnTo>
                  <a:lnTo>
                    <a:pt x="463508" y="459073"/>
                  </a:lnTo>
                  <a:lnTo>
                    <a:pt x="432141" y="491030"/>
                  </a:lnTo>
                  <a:lnTo>
                    <a:pt x="401694" y="523857"/>
                  </a:lnTo>
                  <a:lnTo>
                    <a:pt x="372188" y="557534"/>
                  </a:lnTo>
                  <a:lnTo>
                    <a:pt x="343642" y="592040"/>
                  </a:lnTo>
                  <a:lnTo>
                    <a:pt x="316079" y="627355"/>
                  </a:lnTo>
                  <a:lnTo>
                    <a:pt x="289518" y="663458"/>
                  </a:lnTo>
                  <a:lnTo>
                    <a:pt x="263981" y="700328"/>
                  </a:lnTo>
                  <a:lnTo>
                    <a:pt x="239488" y="737945"/>
                  </a:lnTo>
                  <a:lnTo>
                    <a:pt x="216059" y="776290"/>
                  </a:lnTo>
                  <a:lnTo>
                    <a:pt x="193716" y="815340"/>
                  </a:lnTo>
                  <a:lnTo>
                    <a:pt x="172479" y="855076"/>
                  </a:lnTo>
                  <a:lnTo>
                    <a:pt x="152369" y="895477"/>
                  </a:lnTo>
                  <a:lnTo>
                    <a:pt x="133406" y="936522"/>
                  </a:lnTo>
                  <a:lnTo>
                    <a:pt x="115611" y="978192"/>
                  </a:lnTo>
                  <a:lnTo>
                    <a:pt x="99006" y="1020465"/>
                  </a:lnTo>
                  <a:lnTo>
                    <a:pt x="83610" y="1063322"/>
                  </a:lnTo>
                  <a:lnTo>
                    <a:pt x="69444" y="1106741"/>
                  </a:lnTo>
                  <a:lnTo>
                    <a:pt x="56529" y="1150703"/>
                  </a:lnTo>
                  <a:lnTo>
                    <a:pt x="44885" y="1195186"/>
                  </a:lnTo>
                  <a:lnTo>
                    <a:pt x="34534" y="1240170"/>
                  </a:lnTo>
                  <a:lnTo>
                    <a:pt x="25496" y="1285635"/>
                  </a:lnTo>
                  <a:lnTo>
                    <a:pt x="17792" y="1331561"/>
                  </a:lnTo>
                  <a:lnTo>
                    <a:pt x="11442" y="1377926"/>
                  </a:lnTo>
                  <a:lnTo>
                    <a:pt x="6467" y="1424710"/>
                  </a:lnTo>
                  <a:lnTo>
                    <a:pt x="2888" y="1471893"/>
                  </a:lnTo>
                  <a:lnTo>
                    <a:pt x="725" y="1519454"/>
                  </a:lnTo>
                  <a:lnTo>
                    <a:pt x="0" y="1567373"/>
                  </a:lnTo>
                  <a:lnTo>
                    <a:pt x="725" y="1615291"/>
                  </a:lnTo>
                  <a:lnTo>
                    <a:pt x="2888" y="1662853"/>
                  </a:lnTo>
                  <a:lnTo>
                    <a:pt x="6467" y="1710036"/>
                  </a:lnTo>
                  <a:lnTo>
                    <a:pt x="11442" y="1756820"/>
                  </a:lnTo>
                  <a:lnTo>
                    <a:pt x="17792" y="1803185"/>
                  </a:lnTo>
                  <a:lnTo>
                    <a:pt x="25496" y="1849110"/>
                  </a:lnTo>
                  <a:lnTo>
                    <a:pt x="34534" y="1894575"/>
                  </a:lnTo>
                  <a:lnTo>
                    <a:pt x="44885" y="1939560"/>
                  </a:lnTo>
                  <a:lnTo>
                    <a:pt x="56529" y="1984043"/>
                  </a:lnTo>
                  <a:lnTo>
                    <a:pt x="69444" y="2028004"/>
                  </a:lnTo>
                  <a:lnTo>
                    <a:pt x="83610" y="2071424"/>
                  </a:lnTo>
                  <a:lnTo>
                    <a:pt x="99006" y="2114280"/>
                  </a:lnTo>
                  <a:lnTo>
                    <a:pt x="115611" y="2156554"/>
                  </a:lnTo>
                  <a:lnTo>
                    <a:pt x="133406" y="2198224"/>
                  </a:lnTo>
                  <a:lnTo>
                    <a:pt x="152369" y="2239269"/>
                  </a:lnTo>
                  <a:lnTo>
                    <a:pt x="172479" y="2279670"/>
                  </a:lnTo>
                  <a:lnTo>
                    <a:pt x="193716" y="2319406"/>
                  </a:lnTo>
                  <a:lnTo>
                    <a:pt x="216059" y="2358456"/>
                  </a:lnTo>
                  <a:lnTo>
                    <a:pt x="239488" y="2396801"/>
                  </a:lnTo>
                  <a:lnTo>
                    <a:pt x="263981" y="2434418"/>
                  </a:lnTo>
                  <a:lnTo>
                    <a:pt x="289518" y="2471288"/>
                  </a:lnTo>
                  <a:lnTo>
                    <a:pt x="316079" y="2507391"/>
                  </a:lnTo>
                  <a:lnTo>
                    <a:pt x="343642" y="2542706"/>
                  </a:lnTo>
                  <a:lnTo>
                    <a:pt x="372188" y="2577212"/>
                  </a:lnTo>
                  <a:lnTo>
                    <a:pt x="401694" y="2610889"/>
                  </a:lnTo>
                  <a:lnTo>
                    <a:pt x="432141" y="2643716"/>
                  </a:lnTo>
                  <a:lnTo>
                    <a:pt x="463508" y="2675674"/>
                  </a:lnTo>
                  <a:lnTo>
                    <a:pt x="495774" y="2706740"/>
                  </a:lnTo>
                  <a:lnTo>
                    <a:pt x="528919" y="2736896"/>
                  </a:lnTo>
                  <a:lnTo>
                    <a:pt x="562921" y="2766120"/>
                  </a:lnTo>
                  <a:lnTo>
                    <a:pt x="597760" y="2794392"/>
                  </a:lnTo>
                  <a:lnTo>
                    <a:pt x="633416" y="2821692"/>
                  </a:lnTo>
                  <a:lnTo>
                    <a:pt x="669868" y="2847998"/>
                  </a:lnTo>
                  <a:lnTo>
                    <a:pt x="707094" y="2873291"/>
                  </a:lnTo>
                  <a:lnTo>
                    <a:pt x="745075" y="2897550"/>
                  </a:lnTo>
                  <a:lnTo>
                    <a:pt x="783790" y="2920754"/>
                  </a:lnTo>
                  <a:lnTo>
                    <a:pt x="823217" y="2942884"/>
                  </a:lnTo>
                  <a:lnTo>
                    <a:pt x="863337" y="2963917"/>
                  </a:lnTo>
                  <a:lnTo>
                    <a:pt x="904129" y="2983835"/>
                  </a:lnTo>
                  <a:lnTo>
                    <a:pt x="945571" y="3002617"/>
                  </a:lnTo>
                  <a:lnTo>
                    <a:pt x="987643" y="3020241"/>
                  </a:lnTo>
                  <a:lnTo>
                    <a:pt x="1030325" y="3036688"/>
                  </a:lnTo>
                  <a:lnTo>
                    <a:pt x="1073596" y="3051937"/>
                  </a:lnTo>
                  <a:lnTo>
                    <a:pt x="1117435" y="3065967"/>
                  </a:lnTo>
                  <a:lnTo>
                    <a:pt x="1161821" y="3078759"/>
                  </a:lnTo>
                  <a:lnTo>
                    <a:pt x="1206734" y="3090291"/>
                  </a:lnTo>
                  <a:lnTo>
                    <a:pt x="1252153" y="3100543"/>
                  </a:lnTo>
                  <a:lnTo>
                    <a:pt x="1298057" y="3109494"/>
                  </a:lnTo>
                  <a:lnTo>
                    <a:pt x="1344427" y="3117125"/>
                  </a:lnTo>
                  <a:lnTo>
                    <a:pt x="1391240" y="3123414"/>
                  </a:lnTo>
                  <a:lnTo>
                    <a:pt x="1438476" y="3128341"/>
                  </a:lnTo>
                  <a:lnTo>
                    <a:pt x="1486115" y="3131886"/>
                  </a:lnTo>
                  <a:lnTo>
                    <a:pt x="1534135" y="3134028"/>
                  </a:lnTo>
                  <a:lnTo>
                    <a:pt x="1582517" y="3134747"/>
                  </a:lnTo>
                  <a:lnTo>
                    <a:pt x="3854265" y="3134747"/>
                  </a:lnTo>
                  <a:lnTo>
                    <a:pt x="3902647" y="3134028"/>
                  </a:lnTo>
                  <a:lnTo>
                    <a:pt x="3950668" y="3131886"/>
                  </a:lnTo>
                  <a:lnTo>
                    <a:pt x="3998307" y="3128341"/>
                  </a:lnTo>
                  <a:lnTo>
                    <a:pt x="4045543" y="3123414"/>
                  </a:lnTo>
                  <a:lnTo>
                    <a:pt x="4092356" y="3117125"/>
                  </a:lnTo>
                  <a:lnTo>
                    <a:pt x="4138725" y="3109494"/>
                  </a:lnTo>
                  <a:lnTo>
                    <a:pt x="4184629" y="3100543"/>
                  </a:lnTo>
                  <a:lnTo>
                    <a:pt x="4230048" y="3090291"/>
                  </a:lnTo>
                  <a:lnTo>
                    <a:pt x="4274961" y="3078759"/>
                  </a:lnTo>
                  <a:lnTo>
                    <a:pt x="4319347" y="3065967"/>
                  </a:lnTo>
                  <a:lnTo>
                    <a:pt x="4363186" y="3051937"/>
                  </a:lnTo>
                  <a:lnTo>
                    <a:pt x="4406457" y="3036688"/>
                  </a:lnTo>
                  <a:lnTo>
                    <a:pt x="4449139" y="3020241"/>
                  </a:lnTo>
                  <a:lnTo>
                    <a:pt x="4491211" y="3002617"/>
                  </a:lnTo>
                  <a:lnTo>
                    <a:pt x="4532653" y="2983835"/>
                  </a:lnTo>
                  <a:lnTo>
                    <a:pt x="4573445" y="2963917"/>
                  </a:lnTo>
                  <a:lnTo>
                    <a:pt x="4613564" y="2942884"/>
                  </a:lnTo>
                  <a:lnTo>
                    <a:pt x="4652992" y="2920754"/>
                  </a:lnTo>
                  <a:lnTo>
                    <a:pt x="4691706" y="2897550"/>
                  </a:lnTo>
                  <a:lnTo>
                    <a:pt x="4729687" y="2873291"/>
                  </a:lnTo>
                  <a:lnTo>
                    <a:pt x="4766914" y="2847998"/>
                  </a:lnTo>
                  <a:lnTo>
                    <a:pt x="4803365" y="2821692"/>
                  </a:lnTo>
                  <a:lnTo>
                    <a:pt x="4839021" y="2794392"/>
                  </a:lnTo>
                  <a:lnTo>
                    <a:pt x="4873861" y="2766120"/>
                  </a:lnTo>
                  <a:lnTo>
                    <a:pt x="4907863" y="2736896"/>
                  </a:lnTo>
                  <a:lnTo>
                    <a:pt x="4941008" y="2706740"/>
                  </a:lnTo>
                  <a:lnTo>
                    <a:pt x="4973274" y="2675674"/>
                  </a:lnTo>
                  <a:lnTo>
                    <a:pt x="5004640" y="2643716"/>
                  </a:lnTo>
                  <a:lnTo>
                    <a:pt x="5035087" y="2610889"/>
                  </a:lnTo>
                  <a:lnTo>
                    <a:pt x="5064594" y="2577212"/>
                  </a:lnTo>
                  <a:lnTo>
                    <a:pt x="5093139" y="2542706"/>
                  </a:lnTo>
                  <a:lnTo>
                    <a:pt x="5120702" y="2507391"/>
                  </a:lnTo>
                  <a:lnTo>
                    <a:pt x="5147263" y="2471288"/>
                  </a:lnTo>
                  <a:lnTo>
                    <a:pt x="5172800" y="2434418"/>
                  </a:lnTo>
                  <a:lnTo>
                    <a:pt x="5197293" y="2396801"/>
                  </a:lnTo>
                  <a:lnTo>
                    <a:pt x="5220722" y="2358456"/>
                  </a:lnTo>
                  <a:lnTo>
                    <a:pt x="5243065" y="2319406"/>
                  </a:lnTo>
                  <a:lnTo>
                    <a:pt x="5264302" y="2279670"/>
                  </a:lnTo>
                  <a:lnTo>
                    <a:pt x="5284413" y="2239269"/>
                  </a:lnTo>
                  <a:lnTo>
                    <a:pt x="5303375" y="2198224"/>
                  </a:lnTo>
                  <a:lnTo>
                    <a:pt x="5321170" y="2156554"/>
                  </a:lnTo>
                  <a:lnTo>
                    <a:pt x="5337776" y="2114280"/>
                  </a:lnTo>
                  <a:lnTo>
                    <a:pt x="5353172" y="2071424"/>
                  </a:lnTo>
                  <a:lnTo>
                    <a:pt x="5367338" y="2028004"/>
                  </a:lnTo>
                  <a:lnTo>
                    <a:pt x="5380253" y="1984043"/>
                  </a:lnTo>
                  <a:lnTo>
                    <a:pt x="5391896" y="1939560"/>
                  </a:lnTo>
                  <a:lnTo>
                    <a:pt x="5402247" y="1894575"/>
                  </a:lnTo>
                  <a:lnTo>
                    <a:pt x="5411285" y="1849110"/>
                  </a:lnTo>
                  <a:lnTo>
                    <a:pt x="5418990" y="1803185"/>
                  </a:lnTo>
                  <a:lnTo>
                    <a:pt x="5425340" y="1756820"/>
                  </a:lnTo>
                  <a:lnTo>
                    <a:pt x="5430315" y="1710036"/>
                  </a:lnTo>
                  <a:lnTo>
                    <a:pt x="5433894" y="1662853"/>
                  </a:lnTo>
                  <a:lnTo>
                    <a:pt x="5436056" y="1615291"/>
                  </a:lnTo>
                  <a:lnTo>
                    <a:pt x="5436782" y="1567373"/>
                  </a:lnTo>
                  <a:lnTo>
                    <a:pt x="5436056" y="1519454"/>
                  </a:lnTo>
                  <a:lnTo>
                    <a:pt x="5433894" y="1471893"/>
                  </a:lnTo>
                  <a:lnTo>
                    <a:pt x="5430315" y="1424710"/>
                  </a:lnTo>
                  <a:lnTo>
                    <a:pt x="5425340" y="1377926"/>
                  </a:lnTo>
                  <a:lnTo>
                    <a:pt x="5418990" y="1331561"/>
                  </a:lnTo>
                  <a:lnTo>
                    <a:pt x="5411285" y="1285635"/>
                  </a:lnTo>
                  <a:lnTo>
                    <a:pt x="5402247" y="1240170"/>
                  </a:lnTo>
                  <a:lnTo>
                    <a:pt x="5391896" y="1195186"/>
                  </a:lnTo>
                  <a:lnTo>
                    <a:pt x="5380253" y="1150703"/>
                  </a:lnTo>
                  <a:lnTo>
                    <a:pt x="5367338" y="1106741"/>
                  </a:lnTo>
                  <a:lnTo>
                    <a:pt x="5353172" y="1063322"/>
                  </a:lnTo>
                  <a:lnTo>
                    <a:pt x="5337776" y="1020465"/>
                  </a:lnTo>
                  <a:lnTo>
                    <a:pt x="5321170" y="978192"/>
                  </a:lnTo>
                  <a:lnTo>
                    <a:pt x="5303375" y="936522"/>
                  </a:lnTo>
                  <a:lnTo>
                    <a:pt x="5284413" y="895477"/>
                  </a:lnTo>
                  <a:lnTo>
                    <a:pt x="5264302" y="855076"/>
                  </a:lnTo>
                  <a:lnTo>
                    <a:pt x="5243065" y="815340"/>
                  </a:lnTo>
                  <a:lnTo>
                    <a:pt x="5220722" y="776290"/>
                  </a:lnTo>
                  <a:lnTo>
                    <a:pt x="5197293" y="737945"/>
                  </a:lnTo>
                  <a:lnTo>
                    <a:pt x="5172800" y="700328"/>
                  </a:lnTo>
                  <a:lnTo>
                    <a:pt x="5147263" y="663458"/>
                  </a:lnTo>
                  <a:lnTo>
                    <a:pt x="5120702" y="627355"/>
                  </a:lnTo>
                  <a:lnTo>
                    <a:pt x="5093139" y="592040"/>
                  </a:lnTo>
                  <a:lnTo>
                    <a:pt x="5064594" y="557534"/>
                  </a:lnTo>
                  <a:lnTo>
                    <a:pt x="5035087" y="523857"/>
                  </a:lnTo>
                  <a:lnTo>
                    <a:pt x="5004640" y="491030"/>
                  </a:lnTo>
                  <a:lnTo>
                    <a:pt x="4973274" y="459073"/>
                  </a:lnTo>
                  <a:lnTo>
                    <a:pt x="4941008" y="428006"/>
                  </a:lnTo>
                  <a:lnTo>
                    <a:pt x="4907863" y="397850"/>
                  </a:lnTo>
                  <a:lnTo>
                    <a:pt x="4873861" y="368626"/>
                  </a:lnTo>
                  <a:lnTo>
                    <a:pt x="4839021" y="340354"/>
                  </a:lnTo>
                  <a:lnTo>
                    <a:pt x="4803365" y="313055"/>
                  </a:lnTo>
                  <a:lnTo>
                    <a:pt x="4766914" y="286748"/>
                  </a:lnTo>
                  <a:lnTo>
                    <a:pt x="4729687" y="261455"/>
                  </a:lnTo>
                  <a:lnTo>
                    <a:pt x="4691706" y="237196"/>
                  </a:lnTo>
                  <a:lnTo>
                    <a:pt x="4652992" y="213992"/>
                  </a:lnTo>
                  <a:lnTo>
                    <a:pt x="4613564" y="191863"/>
                  </a:lnTo>
                  <a:lnTo>
                    <a:pt x="4573445" y="170829"/>
                  </a:lnTo>
                  <a:lnTo>
                    <a:pt x="4532653" y="150911"/>
                  </a:lnTo>
                  <a:lnTo>
                    <a:pt x="4491211" y="132130"/>
                  </a:lnTo>
                  <a:lnTo>
                    <a:pt x="4449139" y="114505"/>
                  </a:lnTo>
                  <a:lnTo>
                    <a:pt x="4406457" y="98058"/>
                  </a:lnTo>
                  <a:lnTo>
                    <a:pt x="4363186" y="82809"/>
                  </a:lnTo>
                  <a:lnTo>
                    <a:pt x="4319347" y="68779"/>
                  </a:lnTo>
                  <a:lnTo>
                    <a:pt x="4274961" y="55988"/>
                  </a:lnTo>
                  <a:lnTo>
                    <a:pt x="4230048" y="44456"/>
                  </a:lnTo>
                  <a:lnTo>
                    <a:pt x="4184629" y="34204"/>
                  </a:lnTo>
                  <a:lnTo>
                    <a:pt x="4138725" y="25252"/>
                  </a:lnTo>
                  <a:lnTo>
                    <a:pt x="4092356" y="17621"/>
                  </a:lnTo>
                  <a:lnTo>
                    <a:pt x="4045543" y="11332"/>
                  </a:lnTo>
                  <a:lnTo>
                    <a:pt x="3998307" y="6405"/>
                  </a:lnTo>
                  <a:lnTo>
                    <a:pt x="3950668" y="2860"/>
                  </a:lnTo>
                  <a:lnTo>
                    <a:pt x="3902647" y="718"/>
                  </a:lnTo>
                  <a:lnTo>
                    <a:pt x="3854265"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1" name="Google Shape;101;p19"/>
            <p:cNvSpPr/>
            <p:nvPr/>
          </p:nvSpPr>
          <p:spPr>
            <a:xfrm>
              <a:off x="3375418" y="3723252"/>
              <a:ext cx="5436870" cy="3134995"/>
            </a:xfrm>
            <a:custGeom>
              <a:rect b="b" l="l" r="r" t="t"/>
              <a:pathLst>
                <a:path extrusionOk="0" h="3134995" w="5436870">
                  <a:moveTo>
                    <a:pt x="0" y="1567374"/>
                  </a:moveTo>
                  <a:lnTo>
                    <a:pt x="725" y="1519455"/>
                  </a:lnTo>
                  <a:lnTo>
                    <a:pt x="2888" y="1471893"/>
                  </a:lnTo>
                  <a:lnTo>
                    <a:pt x="6467" y="1424710"/>
                  </a:lnTo>
                  <a:lnTo>
                    <a:pt x="11442" y="1377926"/>
                  </a:lnTo>
                  <a:lnTo>
                    <a:pt x="17792" y="1331561"/>
                  </a:lnTo>
                  <a:lnTo>
                    <a:pt x="25496" y="1285636"/>
                  </a:lnTo>
                  <a:lnTo>
                    <a:pt x="34534" y="1240171"/>
                  </a:lnTo>
                  <a:lnTo>
                    <a:pt x="44885" y="1195186"/>
                  </a:lnTo>
                  <a:lnTo>
                    <a:pt x="56529" y="1150703"/>
                  </a:lnTo>
                  <a:lnTo>
                    <a:pt x="69444" y="1106742"/>
                  </a:lnTo>
                  <a:lnTo>
                    <a:pt x="83610" y="1063322"/>
                  </a:lnTo>
                  <a:lnTo>
                    <a:pt x="99006" y="1020466"/>
                  </a:lnTo>
                  <a:lnTo>
                    <a:pt x="115612" y="978192"/>
                  </a:lnTo>
                  <a:lnTo>
                    <a:pt x="133406" y="936522"/>
                  </a:lnTo>
                  <a:lnTo>
                    <a:pt x="152369" y="895477"/>
                  </a:lnTo>
                  <a:lnTo>
                    <a:pt x="172479" y="855076"/>
                  </a:lnTo>
                  <a:lnTo>
                    <a:pt x="193716" y="815340"/>
                  </a:lnTo>
                  <a:lnTo>
                    <a:pt x="216059" y="776290"/>
                  </a:lnTo>
                  <a:lnTo>
                    <a:pt x="239488" y="737946"/>
                  </a:lnTo>
                  <a:lnTo>
                    <a:pt x="263981" y="700328"/>
                  </a:lnTo>
                  <a:lnTo>
                    <a:pt x="289519" y="663458"/>
                  </a:lnTo>
                  <a:lnTo>
                    <a:pt x="316079" y="627355"/>
                  </a:lnTo>
                  <a:lnTo>
                    <a:pt x="343642" y="592040"/>
                  </a:lnTo>
                  <a:lnTo>
                    <a:pt x="372188" y="557534"/>
                  </a:lnTo>
                  <a:lnTo>
                    <a:pt x="401694" y="523857"/>
                  </a:lnTo>
                  <a:lnTo>
                    <a:pt x="432141" y="491030"/>
                  </a:lnTo>
                  <a:lnTo>
                    <a:pt x="463508" y="459073"/>
                  </a:lnTo>
                  <a:lnTo>
                    <a:pt x="495774" y="428006"/>
                  </a:lnTo>
                  <a:lnTo>
                    <a:pt x="528919" y="397850"/>
                  </a:lnTo>
                  <a:lnTo>
                    <a:pt x="562921" y="368626"/>
                  </a:lnTo>
                  <a:lnTo>
                    <a:pt x="597760" y="340354"/>
                  </a:lnTo>
                  <a:lnTo>
                    <a:pt x="633416" y="313055"/>
                  </a:lnTo>
                  <a:lnTo>
                    <a:pt x="669868" y="286748"/>
                  </a:lnTo>
                  <a:lnTo>
                    <a:pt x="707094" y="261455"/>
                  </a:lnTo>
                  <a:lnTo>
                    <a:pt x="745075" y="237196"/>
                  </a:lnTo>
                  <a:lnTo>
                    <a:pt x="783790" y="213992"/>
                  </a:lnTo>
                  <a:lnTo>
                    <a:pt x="823217" y="191863"/>
                  </a:lnTo>
                  <a:lnTo>
                    <a:pt x="863337" y="170829"/>
                  </a:lnTo>
                  <a:lnTo>
                    <a:pt x="904129" y="150911"/>
                  </a:lnTo>
                  <a:lnTo>
                    <a:pt x="945571" y="132130"/>
                  </a:lnTo>
                  <a:lnTo>
                    <a:pt x="987643" y="114505"/>
                  </a:lnTo>
                  <a:lnTo>
                    <a:pt x="1030325" y="98058"/>
                  </a:lnTo>
                  <a:lnTo>
                    <a:pt x="1073596" y="82809"/>
                  </a:lnTo>
                  <a:lnTo>
                    <a:pt x="1117435" y="68779"/>
                  </a:lnTo>
                  <a:lnTo>
                    <a:pt x="1161821" y="55988"/>
                  </a:lnTo>
                  <a:lnTo>
                    <a:pt x="1206734" y="44456"/>
                  </a:lnTo>
                  <a:lnTo>
                    <a:pt x="1252153" y="34204"/>
                  </a:lnTo>
                  <a:lnTo>
                    <a:pt x="1298057" y="25252"/>
                  </a:lnTo>
                  <a:lnTo>
                    <a:pt x="1344426" y="17621"/>
                  </a:lnTo>
                  <a:lnTo>
                    <a:pt x="1391239" y="11332"/>
                  </a:lnTo>
                  <a:lnTo>
                    <a:pt x="1438475" y="6405"/>
                  </a:lnTo>
                  <a:lnTo>
                    <a:pt x="1486114" y="2860"/>
                  </a:lnTo>
                  <a:lnTo>
                    <a:pt x="1534135" y="718"/>
                  </a:lnTo>
                  <a:lnTo>
                    <a:pt x="1582517" y="0"/>
                  </a:lnTo>
                  <a:lnTo>
                    <a:pt x="2145485" y="0"/>
                  </a:lnTo>
                  <a:lnTo>
                    <a:pt x="3854266" y="0"/>
                  </a:lnTo>
                  <a:lnTo>
                    <a:pt x="3902647" y="718"/>
                  </a:lnTo>
                  <a:lnTo>
                    <a:pt x="3950668" y="2860"/>
                  </a:lnTo>
                  <a:lnTo>
                    <a:pt x="3998307" y="6405"/>
                  </a:lnTo>
                  <a:lnTo>
                    <a:pt x="4045543" y="11332"/>
                  </a:lnTo>
                  <a:lnTo>
                    <a:pt x="4092356" y="17621"/>
                  </a:lnTo>
                  <a:lnTo>
                    <a:pt x="4138725" y="25252"/>
                  </a:lnTo>
                  <a:lnTo>
                    <a:pt x="4184629" y="34204"/>
                  </a:lnTo>
                  <a:lnTo>
                    <a:pt x="4230048" y="44456"/>
                  </a:lnTo>
                  <a:lnTo>
                    <a:pt x="4274961" y="55988"/>
                  </a:lnTo>
                  <a:lnTo>
                    <a:pt x="4319348" y="68779"/>
                  </a:lnTo>
                  <a:lnTo>
                    <a:pt x="4363186" y="82809"/>
                  </a:lnTo>
                  <a:lnTo>
                    <a:pt x="4406457" y="98058"/>
                  </a:lnTo>
                  <a:lnTo>
                    <a:pt x="4449139" y="114505"/>
                  </a:lnTo>
                  <a:lnTo>
                    <a:pt x="4491211" y="132130"/>
                  </a:lnTo>
                  <a:lnTo>
                    <a:pt x="4532654" y="150911"/>
                  </a:lnTo>
                  <a:lnTo>
                    <a:pt x="4573445" y="170829"/>
                  </a:lnTo>
                  <a:lnTo>
                    <a:pt x="4613565" y="191863"/>
                  </a:lnTo>
                  <a:lnTo>
                    <a:pt x="4652992" y="213992"/>
                  </a:lnTo>
                  <a:lnTo>
                    <a:pt x="4691707" y="237196"/>
                  </a:lnTo>
                  <a:lnTo>
                    <a:pt x="4729688" y="261455"/>
                  </a:lnTo>
                  <a:lnTo>
                    <a:pt x="4766914" y="286748"/>
                  </a:lnTo>
                  <a:lnTo>
                    <a:pt x="4803366" y="313054"/>
                  </a:lnTo>
                  <a:lnTo>
                    <a:pt x="4839022" y="340354"/>
                  </a:lnTo>
                  <a:lnTo>
                    <a:pt x="4873861" y="368626"/>
                  </a:lnTo>
                  <a:lnTo>
                    <a:pt x="4907864" y="397850"/>
                  </a:lnTo>
                  <a:lnTo>
                    <a:pt x="4941008" y="428006"/>
                  </a:lnTo>
                  <a:lnTo>
                    <a:pt x="4973274" y="459072"/>
                  </a:lnTo>
                  <a:lnTo>
                    <a:pt x="5004641" y="491030"/>
                  </a:lnTo>
                  <a:lnTo>
                    <a:pt x="5035088" y="523857"/>
                  </a:lnTo>
                  <a:lnTo>
                    <a:pt x="5064594" y="557534"/>
                  </a:lnTo>
                  <a:lnTo>
                    <a:pt x="5093140" y="592040"/>
                  </a:lnTo>
                  <a:lnTo>
                    <a:pt x="5120703" y="627355"/>
                  </a:lnTo>
                  <a:lnTo>
                    <a:pt x="5147264" y="663457"/>
                  </a:lnTo>
                  <a:lnTo>
                    <a:pt x="5172801" y="700328"/>
                  </a:lnTo>
                  <a:lnTo>
                    <a:pt x="5197294" y="737945"/>
                  </a:lnTo>
                  <a:lnTo>
                    <a:pt x="5220723" y="776289"/>
                  </a:lnTo>
                  <a:lnTo>
                    <a:pt x="5243066" y="815340"/>
                  </a:lnTo>
                  <a:lnTo>
                    <a:pt x="5264303" y="855075"/>
                  </a:lnTo>
                  <a:lnTo>
                    <a:pt x="5284413" y="895476"/>
                  </a:lnTo>
                  <a:lnTo>
                    <a:pt x="5303376" y="936522"/>
                  </a:lnTo>
                  <a:lnTo>
                    <a:pt x="5321171" y="978192"/>
                  </a:lnTo>
                  <a:lnTo>
                    <a:pt x="5337776" y="1020465"/>
                  </a:lnTo>
                  <a:lnTo>
                    <a:pt x="5353173" y="1063322"/>
                  </a:lnTo>
                  <a:lnTo>
                    <a:pt x="5367339" y="1106741"/>
                  </a:lnTo>
                  <a:lnTo>
                    <a:pt x="5380254" y="1150703"/>
                  </a:lnTo>
                  <a:lnTo>
                    <a:pt x="5391897" y="1195186"/>
                  </a:lnTo>
                  <a:lnTo>
                    <a:pt x="5402248" y="1240170"/>
                  </a:lnTo>
                  <a:lnTo>
                    <a:pt x="5411286" y="1285635"/>
                  </a:lnTo>
                  <a:lnTo>
                    <a:pt x="5418990" y="1331560"/>
                  </a:lnTo>
                  <a:lnTo>
                    <a:pt x="5425340" y="1377925"/>
                  </a:lnTo>
                  <a:lnTo>
                    <a:pt x="5430315" y="1424710"/>
                  </a:lnTo>
                  <a:lnTo>
                    <a:pt x="5433894" y="1471893"/>
                  </a:lnTo>
                  <a:lnTo>
                    <a:pt x="5436057" y="1519454"/>
                  </a:lnTo>
                  <a:lnTo>
                    <a:pt x="5436783" y="1567373"/>
                  </a:lnTo>
                  <a:lnTo>
                    <a:pt x="5436057" y="1615291"/>
                  </a:lnTo>
                  <a:lnTo>
                    <a:pt x="5433894" y="1662853"/>
                  </a:lnTo>
                  <a:lnTo>
                    <a:pt x="5430315" y="1710036"/>
                  </a:lnTo>
                  <a:lnTo>
                    <a:pt x="5425340" y="1756820"/>
                  </a:lnTo>
                  <a:lnTo>
                    <a:pt x="5418990" y="1803185"/>
                  </a:lnTo>
                  <a:lnTo>
                    <a:pt x="5411286" y="1849110"/>
                  </a:lnTo>
                  <a:lnTo>
                    <a:pt x="5402248" y="1894575"/>
                  </a:lnTo>
                  <a:lnTo>
                    <a:pt x="5391897" y="1939560"/>
                  </a:lnTo>
                  <a:lnTo>
                    <a:pt x="5380254" y="1984043"/>
                  </a:lnTo>
                  <a:lnTo>
                    <a:pt x="5367339" y="2028004"/>
                  </a:lnTo>
                  <a:lnTo>
                    <a:pt x="5353173" y="2071424"/>
                  </a:lnTo>
                  <a:lnTo>
                    <a:pt x="5337776" y="2114280"/>
                  </a:lnTo>
                  <a:lnTo>
                    <a:pt x="5321171" y="2156554"/>
                  </a:lnTo>
                  <a:lnTo>
                    <a:pt x="5303376" y="2198224"/>
                  </a:lnTo>
                  <a:lnTo>
                    <a:pt x="5284413" y="2239269"/>
                  </a:lnTo>
                  <a:lnTo>
                    <a:pt x="5264303" y="2279670"/>
                  </a:lnTo>
                  <a:lnTo>
                    <a:pt x="5243066" y="2319406"/>
                  </a:lnTo>
                  <a:lnTo>
                    <a:pt x="5220723" y="2358456"/>
                  </a:lnTo>
                  <a:lnTo>
                    <a:pt x="5197294" y="2396800"/>
                  </a:lnTo>
                  <a:lnTo>
                    <a:pt x="5172801" y="2434418"/>
                  </a:lnTo>
                  <a:lnTo>
                    <a:pt x="5147264" y="2471288"/>
                  </a:lnTo>
                  <a:lnTo>
                    <a:pt x="5120703" y="2507391"/>
                  </a:lnTo>
                  <a:lnTo>
                    <a:pt x="5093140" y="2542706"/>
                  </a:lnTo>
                  <a:lnTo>
                    <a:pt x="5064594" y="2577212"/>
                  </a:lnTo>
                  <a:lnTo>
                    <a:pt x="5035088" y="2610889"/>
                  </a:lnTo>
                  <a:lnTo>
                    <a:pt x="5004641" y="2643716"/>
                  </a:lnTo>
                  <a:lnTo>
                    <a:pt x="4973274" y="2675673"/>
                  </a:lnTo>
                  <a:lnTo>
                    <a:pt x="4941008" y="2706740"/>
                  </a:lnTo>
                  <a:lnTo>
                    <a:pt x="4907864" y="2736896"/>
                  </a:lnTo>
                  <a:lnTo>
                    <a:pt x="4873861" y="2766120"/>
                  </a:lnTo>
                  <a:lnTo>
                    <a:pt x="4839022" y="2794392"/>
                  </a:lnTo>
                  <a:lnTo>
                    <a:pt x="4803366" y="2821691"/>
                  </a:lnTo>
                  <a:lnTo>
                    <a:pt x="4766914" y="2847998"/>
                  </a:lnTo>
                  <a:lnTo>
                    <a:pt x="4729688" y="2873291"/>
                  </a:lnTo>
                  <a:lnTo>
                    <a:pt x="4691707" y="2897550"/>
                  </a:lnTo>
                  <a:lnTo>
                    <a:pt x="4652992" y="2920754"/>
                  </a:lnTo>
                  <a:lnTo>
                    <a:pt x="4613565" y="2942883"/>
                  </a:lnTo>
                  <a:lnTo>
                    <a:pt x="4573445" y="2963917"/>
                  </a:lnTo>
                  <a:lnTo>
                    <a:pt x="4532654" y="2983835"/>
                  </a:lnTo>
                  <a:lnTo>
                    <a:pt x="4491211" y="3002616"/>
                  </a:lnTo>
                  <a:lnTo>
                    <a:pt x="4449139" y="3020241"/>
                  </a:lnTo>
                  <a:lnTo>
                    <a:pt x="4406457" y="3036688"/>
                  </a:lnTo>
                  <a:lnTo>
                    <a:pt x="4363186" y="3051937"/>
                  </a:lnTo>
                  <a:lnTo>
                    <a:pt x="4319348" y="3065967"/>
                  </a:lnTo>
                  <a:lnTo>
                    <a:pt x="4274961" y="3078758"/>
                  </a:lnTo>
                  <a:lnTo>
                    <a:pt x="4230048" y="3090290"/>
                  </a:lnTo>
                  <a:lnTo>
                    <a:pt x="4184629" y="3100542"/>
                  </a:lnTo>
                  <a:lnTo>
                    <a:pt x="4138725" y="3109494"/>
                  </a:lnTo>
                  <a:lnTo>
                    <a:pt x="4092356" y="3117125"/>
                  </a:lnTo>
                  <a:lnTo>
                    <a:pt x="4045543" y="3123414"/>
                  </a:lnTo>
                  <a:lnTo>
                    <a:pt x="3998307" y="3128341"/>
                  </a:lnTo>
                  <a:lnTo>
                    <a:pt x="3950668" y="3131886"/>
                  </a:lnTo>
                  <a:lnTo>
                    <a:pt x="3902647" y="3134028"/>
                  </a:lnTo>
                  <a:lnTo>
                    <a:pt x="3854266" y="3134747"/>
                  </a:lnTo>
                  <a:lnTo>
                    <a:pt x="3291298" y="3134747"/>
                  </a:lnTo>
                  <a:lnTo>
                    <a:pt x="1582517" y="3134747"/>
                  </a:lnTo>
                  <a:lnTo>
                    <a:pt x="1534135" y="3134028"/>
                  </a:lnTo>
                  <a:lnTo>
                    <a:pt x="1486114" y="3131886"/>
                  </a:lnTo>
                  <a:lnTo>
                    <a:pt x="1438475" y="3128341"/>
                  </a:lnTo>
                  <a:lnTo>
                    <a:pt x="1391239" y="3123414"/>
                  </a:lnTo>
                  <a:lnTo>
                    <a:pt x="1344426" y="3117125"/>
                  </a:lnTo>
                  <a:lnTo>
                    <a:pt x="1298057" y="3109494"/>
                  </a:lnTo>
                  <a:lnTo>
                    <a:pt x="1252153" y="3100542"/>
                  </a:lnTo>
                  <a:lnTo>
                    <a:pt x="1206734" y="3090290"/>
                  </a:lnTo>
                  <a:lnTo>
                    <a:pt x="1161821" y="3078758"/>
                  </a:lnTo>
                  <a:lnTo>
                    <a:pt x="1117435" y="3065967"/>
                  </a:lnTo>
                  <a:lnTo>
                    <a:pt x="1073596" y="3051937"/>
                  </a:lnTo>
                  <a:lnTo>
                    <a:pt x="1030325" y="3036688"/>
                  </a:lnTo>
                  <a:lnTo>
                    <a:pt x="987643" y="3020241"/>
                  </a:lnTo>
                  <a:lnTo>
                    <a:pt x="945571" y="3002616"/>
                  </a:lnTo>
                  <a:lnTo>
                    <a:pt x="904129" y="2983835"/>
                  </a:lnTo>
                  <a:lnTo>
                    <a:pt x="863337" y="2963917"/>
                  </a:lnTo>
                  <a:lnTo>
                    <a:pt x="823217" y="2942883"/>
                  </a:lnTo>
                  <a:lnTo>
                    <a:pt x="783790" y="2920754"/>
                  </a:lnTo>
                  <a:lnTo>
                    <a:pt x="745075" y="2897550"/>
                  </a:lnTo>
                  <a:lnTo>
                    <a:pt x="707094" y="2873291"/>
                  </a:lnTo>
                  <a:lnTo>
                    <a:pt x="669868" y="2847998"/>
                  </a:lnTo>
                  <a:lnTo>
                    <a:pt x="633416" y="2821692"/>
                  </a:lnTo>
                  <a:lnTo>
                    <a:pt x="597760" y="2794392"/>
                  </a:lnTo>
                  <a:lnTo>
                    <a:pt x="562921" y="2766120"/>
                  </a:lnTo>
                  <a:lnTo>
                    <a:pt x="528919" y="2736896"/>
                  </a:lnTo>
                  <a:lnTo>
                    <a:pt x="495774" y="2706740"/>
                  </a:lnTo>
                  <a:lnTo>
                    <a:pt x="463508" y="2675674"/>
                  </a:lnTo>
                  <a:lnTo>
                    <a:pt x="432141" y="2643716"/>
                  </a:lnTo>
                  <a:lnTo>
                    <a:pt x="401694" y="2610889"/>
                  </a:lnTo>
                  <a:lnTo>
                    <a:pt x="372188" y="2577212"/>
                  </a:lnTo>
                  <a:lnTo>
                    <a:pt x="343642" y="2542706"/>
                  </a:lnTo>
                  <a:lnTo>
                    <a:pt x="316079" y="2507391"/>
                  </a:lnTo>
                  <a:lnTo>
                    <a:pt x="289519" y="2471289"/>
                  </a:lnTo>
                  <a:lnTo>
                    <a:pt x="263981" y="2434418"/>
                  </a:lnTo>
                  <a:lnTo>
                    <a:pt x="239488" y="2396801"/>
                  </a:lnTo>
                  <a:lnTo>
                    <a:pt x="216059" y="2358457"/>
                  </a:lnTo>
                  <a:lnTo>
                    <a:pt x="193716" y="2319406"/>
                  </a:lnTo>
                  <a:lnTo>
                    <a:pt x="172479" y="2279671"/>
                  </a:lnTo>
                  <a:lnTo>
                    <a:pt x="152369" y="2239270"/>
                  </a:lnTo>
                  <a:lnTo>
                    <a:pt x="133406" y="2198224"/>
                  </a:lnTo>
                  <a:lnTo>
                    <a:pt x="115612" y="2156554"/>
                  </a:lnTo>
                  <a:lnTo>
                    <a:pt x="99006" y="2114281"/>
                  </a:lnTo>
                  <a:lnTo>
                    <a:pt x="83610" y="2071424"/>
                  </a:lnTo>
                  <a:lnTo>
                    <a:pt x="69444" y="2028005"/>
                  </a:lnTo>
                  <a:lnTo>
                    <a:pt x="56529" y="1984043"/>
                  </a:lnTo>
                  <a:lnTo>
                    <a:pt x="44885" y="1939560"/>
                  </a:lnTo>
                  <a:lnTo>
                    <a:pt x="34534" y="1894576"/>
                  </a:lnTo>
                  <a:lnTo>
                    <a:pt x="25496" y="1849111"/>
                  </a:lnTo>
                  <a:lnTo>
                    <a:pt x="17792" y="1803186"/>
                  </a:lnTo>
                  <a:lnTo>
                    <a:pt x="11442" y="1756821"/>
                  </a:lnTo>
                  <a:lnTo>
                    <a:pt x="6467" y="1710036"/>
                  </a:lnTo>
                  <a:lnTo>
                    <a:pt x="2888" y="1662853"/>
                  </a:lnTo>
                  <a:lnTo>
                    <a:pt x="725" y="1615292"/>
                  </a:lnTo>
                  <a:lnTo>
                    <a:pt x="0" y="1567374"/>
                  </a:lnTo>
                  <a:close/>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2" name="Google Shape;102;p19"/>
            <p:cNvSpPr/>
            <p:nvPr/>
          </p:nvSpPr>
          <p:spPr>
            <a:xfrm>
              <a:off x="4377" y="3723254"/>
              <a:ext cx="12188190" cy="0"/>
            </a:xfrm>
            <a:custGeom>
              <a:rect b="b" l="l" r="r" t="t"/>
              <a:pathLst>
                <a:path extrusionOk="0" h="120000" w="12188190">
                  <a:moveTo>
                    <a:pt x="0" y="0"/>
                  </a:moveTo>
                  <a:lnTo>
                    <a:pt x="12187623" y="0"/>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3" name="Google Shape;103;p19"/>
            <p:cNvSpPr/>
            <p:nvPr/>
          </p:nvSpPr>
          <p:spPr>
            <a:xfrm>
              <a:off x="8881325" y="3722607"/>
              <a:ext cx="2681605" cy="3135630"/>
            </a:xfrm>
            <a:custGeom>
              <a:rect b="b" l="l" r="r" t="t"/>
              <a:pathLst>
                <a:path extrusionOk="0" h="3135629" w="2681604">
                  <a:moveTo>
                    <a:pt x="2681207" y="3135442"/>
                  </a:moveTo>
                  <a:lnTo>
                    <a:pt x="2681207" y="0"/>
                  </a:lnTo>
                  <a:lnTo>
                    <a:pt x="1560862" y="0"/>
                  </a:lnTo>
                  <a:lnTo>
                    <a:pt x="1513138" y="718"/>
                  </a:lnTo>
                  <a:lnTo>
                    <a:pt x="1465771" y="2861"/>
                  </a:lnTo>
                  <a:lnTo>
                    <a:pt x="1418781" y="6407"/>
                  </a:lnTo>
                  <a:lnTo>
                    <a:pt x="1372189" y="11335"/>
                  </a:lnTo>
                  <a:lnTo>
                    <a:pt x="1326014" y="17626"/>
                  </a:lnTo>
                  <a:lnTo>
                    <a:pt x="1280277" y="25259"/>
                  </a:lnTo>
                  <a:lnTo>
                    <a:pt x="1234999" y="34213"/>
                  </a:lnTo>
                  <a:lnTo>
                    <a:pt x="1190199" y="44468"/>
                  </a:lnTo>
                  <a:lnTo>
                    <a:pt x="1145899" y="56003"/>
                  </a:lnTo>
                  <a:lnTo>
                    <a:pt x="1102119" y="68798"/>
                  </a:lnTo>
                  <a:lnTo>
                    <a:pt x="1058879" y="82832"/>
                  </a:lnTo>
                  <a:lnTo>
                    <a:pt x="1016199" y="98085"/>
                  </a:lnTo>
                  <a:lnTo>
                    <a:pt x="974101" y="114536"/>
                  </a:lnTo>
                  <a:lnTo>
                    <a:pt x="932603" y="132165"/>
                  </a:lnTo>
                  <a:lnTo>
                    <a:pt x="891728" y="150951"/>
                  </a:lnTo>
                  <a:lnTo>
                    <a:pt x="851494" y="170874"/>
                  </a:lnTo>
                  <a:lnTo>
                    <a:pt x="811923" y="191913"/>
                  </a:lnTo>
                  <a:lnTo>
                    <a:pt x="773035" y="214048"/>
                  </a:lnTo>
                  <a:lnTo>
                    <a:pt x="734850" y="237258"/>
                  </a:lnTo>
                  <a:lnTo>
                    <a:pt x="697389" y="261523"/>
                  </a:lnTo>
                  <a:lnTo>
                    <a:pt x="660672" y="286822"/>
                  </a:lnTo>
                  <a:lnTo>
                    <a:pt x="624720" y="313135"/>
                  </a:lnTo>
                  <a:lnTo>
                    <a:pt x="589553" y="340442"/>
                  </a:lnTo>
                  <a:lnTo>
                    <a:pt x="555191" y="368721"/>
                  </a:lnTo>
                  <a:lnTo>
                    <a:pt x="521654" y="397952"/>
                  </a:lnTo>
                  <a:lnTo>
                    <a:pt x="488964" y="428115"/>
                  </a:lnTo>
                  <a:lnTo>
                    <a:pt x="457140" y="459189"/>
                  </a:lnTo>
                  <a:lnTo>
                    <a:pt x="426204" y="491154"/>
                  </a:lnTo>
                  <a:lnTo>
                    <a:pt x="396174" y="523989"/>
                  </a:lnTo>
                  <a:lnTo>
                    <a:pt x="367073" y="557674"/>
                  </a:lnTo>
                  <a:lnTo>
                    <a:pt x="338919" y="592188"/>
                  </a:lnTo>
                  <a:lnTo>
                    <a:pt x="311734" y="627511"/>
                  </a:lnTo>
                  <a:lnTo>
                    <a:pt x="285538" y="663622"/>
                  </a:lnTo>
                  <a:lnTo>
                    <a:pt x="260352" y="700501"/>
                  </a:lnTo>
                  <a:lnTo>
                    <a:pt x="236195" y="738126"/>
                  </a:lnTo>
                  <a:lnTo>
                    <a:pt x="213088" y="776479"/>
                  </a:lnTo>
                  <a:lnTo>
                    <a:pt x="191052" y="815538"/>
                  </a:lnTo>
                  <a:lnTo>
                    <a:pt x="170107" y="855283"/>
                  </a:lnTo>
                  <a:lnTo>
                    <a:pt x="150273" y="895692"/>
                  </a:lnTo>
                  <a:lnTo>
                    <a:pt x="131571" y="936747"/>
                  </a:lnTo>
                  <a:lnTo>
                    <a:pt x="114021" y="978426"/>
                  </a:lnTo>
                  <a:lnTo>
                    <a:pt x="97643" y="1020708"/>
                  </a:lnTo>
                  <a:lnTo>
                    <a:pt x="82459" y="1063573"/>
                  </a:lnTo>
                  <a:lnTo>
                    <a:pt x="68488" y="1107002"/>
                  </a:lnTo>
                  <a:lnTo>
                    <a:pt x="55750" y="1150972"/>
                  </a:lnTo>
                  <a:lnTo>
                    <a:pt x="44267" y="1195464"/>
                  </a:lnTo>
                  <a:lnTo>
                    <a:pt x="34059" y="1240458"/>
                  </a:lnTo>
                  <a:lnTo>
                    <a:pt x="25145" y="1285932"/>
                  </a:lnTo>
                  <a:lnTo>
                    <a:pt x="17547" y="1331866"/>
                  </a:lnTo>
                  <a:lnTo>
                    <a:pt x="11284" y="1378240"/>
                  </a:lnTo>
                  <a:lnTo>
                    <a:pt x="6378" y="1425033"/>
                  </a:lnTo>
                  <a:lnTo>
                    <a:pt x="2848" y="1472224"/>
                  </a:lnTo>
                  <a:lnTo>
                    <a:pt x="715" y="1519794"/>
                  </a:lnTo>
                  <a:lnTo>
                    <a:pt x="0" y="1567722"/>
                  </a:lnTo>
                  <a:lnTo>
                    <a:pt x="715" y="1615649"/>
                  </a:lnTo>
                  <a:lnTo>
                    <a:pt x="2848" y="1663219"/>
                  </a:lnTo>
                  <a:lnTo>
                    <a:pt x="6379" y="1710410"/>
                  </a:lnTo>
                  <a:lnTo>
                    <a:pt x="11286" y="1757203"/>
                  </a:lnTo>
                  <a:lnTo>
                    <a:pt x="17550" y="1803577"/>
                  </a:lnTo>
                  <a:lnTo>
                    <a:pt x="25149" y="1849511"/>
                  </a:lnTo>
                  <a:lnTo>
                    <a:pt x="34064" y="1894985"/>
                  </a:lnTo>
                  <a:lnTo>
                    <a:pt x="44274" y="1939978"/>
                  </a:lnTo>
                  <a:lnTo>
                    <a:pt x="55759" y="1984470"/>
                  </a:lnTo>
                  <a:lnTo>
                    <a:pt x="68498" y="2028441"/>
                  </a:lnTo>
                  <a:lnTo>
                    <a:pt x="82471" y="2071869"/>
                  </a:lnTo>
                  <a:lnTo>
                    <a:pt x="97658" y="2114735"/>
                  </a:lnTo>
                  <a:lnTo>
                    <a:pt x="114037" y="2157017"/>
                  </a:lnTo>
                  <a:lnTo>
                    <a:pt x="131589" y="2198696"/>
                  </a:lnTo>
                  <a:lnTo>
                    <a:pt x="150294" y="2239750"/>
                  </a:lnTo>
                  <a:lnTo>
                    <a:pt x="170130" y="2280160"/>
                  </a:lnTo>
                  <a:lnTo>
                    <a:pt x="191078" y="2319904"/>
                  </a:lnTo>
                  <a:lnTo>
                    <a:pt x="213116" y="2358963"/>
                  </a:lnTo>
                  <a:lnTo>
                    <a:pt x="236225" y="2397316"/>
                  </a:lnTo>
                  <a:lnTo>
                    <a:pt x="260384" y="2434942"/>
                  </a:lnTo>
                  <a:lnTo>
                    <a:pt x="285573" y="2471820"/>
                  </a:lnTo>
                  <a:lnTo>
                    <a:pt x="311771" y="2507931"/>
                  </a:lnTo>
                  <a:lnTo>
                    <a:pt x="338959" y="2543254"/>
                  </a:lnTo>
                  <a:lnTo>
                    <a:pt x="367114" y="2577768"/>
                  </a:lnTo>
                  <a:lnTo>
                    <a:pt x="396218" y="2611453"/>
                  </a:lnTo>
                  <a:lnTo>
                    <a:pt x="426249" y="2644288"/>
                  </a:lnTo>
                  <a:lnTo>
                    <a:pt x="457188" y="2676253"/>
                  </a:lnTo>
                  <a:lnTo>
                    <a:pt x="489013" y="2707327"/>
                  </a:lnTo>
                  <a:lnTo>
                    <a:pt x="521705" y="2737490"/>
                  </a:lnTo>
                  <a:lnTo>
                    <a:pt x="555242" y="2766721"/>
                  </a:lnTo>
                  <a:lnTo>
                    <a:pt x="589606" y="2795000"/>
                  </a:lnTo>
                  <a:lnTo>
                    <a:pt x="624774" y="2822306"/>
                  </a:lnTo>
                  <a:lnTo>
                    <a:pt x="660727" y="2848619"/>
                  </a:lnTo>
                  <a:lnTo>
                    <a:pt x="697445" y="2873918"/>
                  </a:lnTo>
                  <a:lnTo>
                    <a:pt x="734906" y="2898183"/>
                  </a:lnTo>
                  <a:lnTo>
                    <a:pt x="773091" y="2921393"/>
                  </a:lnTo>
                  <a:lnTo>
                    <a:pt x="811979" y="2943528"/>
                  </a:lnTo>
                  <a:lnTo>
                    <a:pt x="851549" y="2964568"/>
                  </a:lnTo>
                  <a:lnTo>
                    <a:pt x="891782" y="2984490"/>
                  </a:lnTo>
                  <a:lnTo>
                    <a:pt x="932657" y="3003277"/>
                  </a:lnTo>
                  <a:lnTo>
                    <a:pt x="974153" y="3020906"/>
                  </a:lnTo>
                  <a:lnTo>
                    <a:pt x="1016250" y="3037357"/>
                  </a:lnTo>
                  <a:lnTo>
                    <a:pt x="1058928" y="3052610"/>
                  </a:lnTo>
                  <a:lnTo>
                    <a:pt x="1102166" y="3066644"/>
                  </a:lnTo>
                  <a:lnTo>
                    <a:pt x="1145943" y="3079438"/>
                  </a:lnTo>
                  <a:lnTo>
                    <a:pt x="1190240" y="3090973"/>
                  </a:lnTo>
                  <a:lnTo>
                    <a:pt x="1235036" y="3101228"/>
                  </a:lnTo>
                  <a:lnTo>
                    <a:pt x="1280310" y="3110182"/>
                  </a:lnTo>
                  <a:lnTo>
                    <a:pt x="1326043" y="3117815"/>
                  </a:lnTo>
                  <a:lnTo>
                    <a:pt x="1372213" y="3124106"/>
                  </a:lnTo>
                  <a:lnTo>
                    <a:pt x="1418800" y="3129034"/>
                  </a:lnTo>
                  <a:lnTo>
                    <a:pt x="1465784" y="3132580"/>
                  </a:lnTo>
                  <a:lnTo>
                    <a:pt x="1513145" y="3134723"/>
                  </a:lnTo>
                  <a:lnTo>
                    <a:pt x="1560862" y="3135442"/>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sp>
          <p:nvSpPr>
            <p:cNvPr id="104" name="Google Shape;104;p19"/>
            <p:cNvSpPr/>
            <p:nvPr/>
          </p:nvSpPr>
          <p:spPr>
            <a:xfrm>
              <a:off x="629468" y="3722655"/>
              <a:ext cx="2681605" cy="3135630"/>
            </a:xfrm>
            <a:custGeom>
              <a:rect b="b" l="l" r="r" t="t"/>
              <a:pathLst>
                <a:path extrusionOk="0" h="3135629" w="2681604">
                  <a:moveTo>
                    <a:pt x="0" y="3135442"/>
                  </a:moveTo>
                  <a:lnTo>
                    <a:pt x="0" y="0"/>
                  </a:lnTo>
                  <a:lnTo>
                    <a:pt x="1120345" y="0"/>
                  </a:lnTo>
                  <a:lnTo>
                    <a:pt x="1168068" y="718"/>
                  </a:lnTo>
                  <a:lnTo>
                    <a:pt x="1215435" y="2861"/>
                  </a:lnTo>
                  <a:lnTo>
                    <a:pt x="1262425" y="6407"/>
                  </a:lnTo>
                  <a:lnTo>
                    <a:pt x="1309017" y="11335"/>
                  </a:lnTo>
                  <a:lnTo>
                    <a:pt x="1355192" y="17626"/>
                  </a:lnTo>
                  <a:lnTo>
                    <a:pt x="1400929" y="25259"/>
                  </a:lnTo>
                  <a:lnTo>
                    <a:pt x="1446207" y="34213"/>
                  </a:lnTo>
                  <a:lnTo>
                    <a:pt x="1491007" y="44468"/>
                  </a:lnTo>
                  <a:lnTo>
                    <a:pt x="1535307" y="56003"/>
                  </a:lnTo>
                  <a:lnTo>
                    <a:pt x="1579087" y="68798"/>
                  </a:lnTo>
                  <a:lnTo>
                    <a:pt x="1622327" y="82832"/>
                  </a:lnTo>
                  <a:lnTo>
                    <a:pt x="1665007" y="98085"/>
                  </a:lnTo>
                  <a:lnTo>
                    <a:pt x="1707105" y="114536"/>
                  </a:lnTo>
                  <a:lnTo>
                    <a:pt x="1748603" y="132165"/>
                  </a:lnTo>
                  <a:lnTo>
                    <a:pt x="1789479" y="150951"/>
                  </a:lnTo>
                  <a:lnTo>
                    <a:pt x="1829712" y="170874"/>
                  </a:lnTo>
                  <a:lnTo>
                    <a:pt x="1869283" y="191913"/>
                  </a:lnTo>
                  <a:lnTo>
                    <a:pt x="1908171" y="214048"/>
                  </a:lnTo>
                  <a:lnTo>
                    <a:pt x="1946356" y="237258"/>
                  </a:lnTo>
                  <a:lnTo>
                    <a:pt x="1983817" y="261523"/>
                  </a:lnTo>
                  <a:lnTo>
                    <a:pt x="2020534" y="286822"/>
                  </a:lnTo>
                  <a:lnTo>
                    <a:pt x="2056486" y="313135"/>
                  </a:lnTo>
                  <a:lnTo>
                    <a:pt x="2091653" y="340442"/>
                  </a:lnTo>
                  <a:lnTo>
                    <a:pt x="2126016" y="368721"/>
                  </a:lnTo>
                  <a:lnTo>
                    <a:pt x="2159552" y="397952"/>
                  </a:lnTo>
                  <a:lnTo>
                    <a:pt x="2192242" y="428115"/>
                  </a:lnTo>
                  <a:lnTo>
                    <a:pt x="2224066" y="459189"/>
                  </a:lnTo>
                  <a:lnTo>
                    <a:pt x="2255002" y="491154"/>
                  </a:lnTo>
                  <a:lnTo>
                    <a:pt x="2285032" y="523989"/>
                  </a:lnTo>
                  <a:lnTo>
                    <a:pt x="2314133" y="557674"/>
                  </a:lnTo>
                  <a:lnTo>
                    <a:pt x="2342287" y="592188"/>
                  </a:lnTo>
                  <a:lnTo>
                    <a:pt x="2369472" y="627511"/>
                  </a:lnTo>
                  <a:lnTo>
                    <a:pt x="2395668" y="663622"/>
                  </a:lnTo>
                  <a:lnTo>
                    <a:pt x="2420854" y="700501"/>
                  </a:lnTo>
                  <a:lnTo>
                    <a:pt x="2445011" y="738126"/>
                  </a:lnTo>
                  <a:lnTo>
                    <a:pt x="2468118" y="776479"/>
                  </a:lnTo>
                  <a:lnTo>
                    <a:pt x="2490154" y="815538"/>
                  </a:lnTo>
                  <a:lnTo>
                    <a:pt x="2511099" y="855283"/>
                  </a:lnTo>
                  <a:lnTo>
                    <a:pt x="2530933" y="895692"/>
                  </a:lnTo>
                  <a:lnTo>
                    <a:pt x="2549635" y="936747"/>
                  </a:lnTo>
                  <a:lnTo>
                    <a:pt x="2567185" y="978426"/>
                  </a:lnTo>
                  <a:lnTo>
                    <a:pt x="2583563" y="1020708"/>
                  </a:lnTo>
                  <a:lnTo>
                    <a:pt x="2598747" y="1063573"/>
                  </a:lnTo>
                  <a:lnTo>
                    <a:pt x="2612718" y="1107002"/>
                  </a:lnTo>
                  <a:lnTo>
                    <a:pt x="2625456" y="1150972"/>
                  </a:lnTo>
                  <a:lnTo>
                    <a:pt x="2636939" y="1195464"/>
                  </a:lnTo>
                  <a:lnTo>
                    <a:pt x="2647147" y="1240458"/>
                  </a:lnTo>
                  <a:lnTo>
                    <a:pt x="2656061" y="1285932"/>
                  </a:lnTo>
                  <a:lnTo>
                    <a:pt x="2663659" y="1331866"/>
                  </a:lnTo>
                  <a:lnTo>
                    <a:pt x="2669922" y="1378240"/>
                  </a:lnTo>
                  <a:lnTo>
                    <a:pt x="2674828" y="1425033"/>
                  </a:lnTo>
                  <a:lnTo>
                    <a:pt x="2678358" y="1472224"/>
                  </a:lnTo>
                  <a:lnTo>
                    <a:pt x="2680491" y="1519794"/>
                  </a:lnTo>
                  <a:lnTo>
                    <a:pt x="2681207" y="1567722"/>
                  </a:lnTo>
                  <a:lnTo>
                    <a:pt x="2680491" y="1615649"/>
                  </a:lnTo>
                  <a:lnTo>
                    <a:pt x="2678358" y="1663219"/>
                  </a:lnTo>
                  <a:lnTo>
                    <a:pt x="2674827" y="1710410"/>
                  </a:lnTo>
                  <a:lnTo>
                    <a:pt x="2669920" y="1757203"/>
                  </a:lnTo>
                  <a:lnTo>
                    <a:pt x="2663657" y="1803577"/>
                  </a:lnTo>
                  <a:lnTo>
                    <a:pt x="2656057" y="1849511"/>
                  </a:lnTo>
                  <a:lnTo>
                    <a:pt x="2647142" y="1894985"/>
                  </a:lnTo>
                  <a:lnTo>
                    <a:pt x="2636932" y="1939978"/>
                  </a:lnTo>
                  <a:lnTo>
                    <a:pt x="2625447" y="1984470"/>
                  </a:lnTo>
                  <a:lnTo>
                    <a:pt x="2612708" y="2028441"/>
                  </a:lnTo>
                  <a:lnTo>
                    <a:pt x="2598735" y="2071869"/>
                  </a:lnTo>
                  <a:lnTo>
                    <a:pt x="2583548" y="2114735"/>
                  </a:lnTo>
                  <a:lnTo>
                    <a:pt x="2567169" y="2157017"/>
                  </a:lnTo>
                  <a:lnTo>
                    <a:pt x="2549617" y="2198696"/>
                  </a:lnTo>
                  <a:lnTo>
                    <a:pt x="2530912" y="2239750"/>
                  </a:lnTo>
                  <a:lnTo>
                    <a:pt x="2511076" y="2280160"/>
                  </a:lnTo>
                  <a:lnTo>
                    <a:pt x="2490128" y="2319904"/>
                  </a:lnTo>
                  <a:lnTo>
                    <a:pt x="2468090" y="2358963"/>
                  </a:lnTo>
                  <a:lnTo>
                    <a:pt x="2444981" y="2397316"/>
                  </a:lnTo>
                  <a:lnTo>
                    <a:pt x="2420822" y="2434942"/>
                  </a:lnTo>
                  <a:lnTo>
                    <a:pt x="2395633" y="2471820"/>
                  </a:lnTo>
                  <a:lnTo>
                    <a:pt x="2369435" y="2507931"/>
                  </a:lnTo>
                  <a:lnTo>
                    <a:pt x="2342247" y="2543254"/>
                  </a:lnTo>
                  <a:lnTo>
                    <a:pt x="2314092" y="2577768"/>
                  </a:lnTo>
                  <a:lnTo>
                    <a:pt x="2284988" y="2611453"/>
                  </a:lnTo>
                  <a:lnTo>
                    <a:pt x="2254957" y="2644288"/>
                  </a:lnTo>
                  <a:lnTo>
                    <a:pt x="2224018" y="2676253"/>
                  </a:lnTo>
                  <a:lnTo>
                    <a:pt x="2192193" y="2707327"/>
                  </a:lnTo>
                  <a:lnTo>
                    <a:pt x="2159501" y="2737490"/>
                  </a:lnTo>
                  <a:lnTo>
                    <a:pt x="2125964" y="2766721"/>
                  </a:lnTo>
                  <a:lnTo>
                    <a:pt x="2091600" y="2795000"/>
                  </a:lnTo>
                  <a:lnTo>
                    <a:pt x="2056432" y="2822306"/>
                  </a:lnTo>
                  <a:lnTo>
                    <a:pt x="2020479" y="2848619"/>
                  </a:lnTo>
                  <a:lnTo>
                    <a:pt x="1983761" y="2873918"/>
                  </a:lnTo>
                  <a:lnTo>
                    <a:pt x="1946300" y="2898183"/>
                  </a:lnTo>
                  <a:lnTo>
                    <a:pt x="1908115" y="2921393"/>
                  </a:lnTo>
                  <a:lnTo>
                    <a:pt x="1869227" y="2943528"/>
                  </a:lnTo>
                  <a:lnTo>
                    <a:pt x="1829657" y="2964568"/>
                  </a:lnTo>
                  <a:lnTo>
                    <a:pt x="1789424" y="2984490"/>
                  </a:lnTo>
                  <a:lnTo>
                    <a:pt x="1748549" y="3003277"/>
                  </a:lnTo>
                  <a:lnTo>
                    <a:pt x="1707053" y="3020906"/>
                  </a:lnTo>
                  <a:lnTo>
                    <a:pt x="1664956" y="3037357"/>
                  </a:lnTo>
                  <a:lnTo>
                    <a:pt x="1622278" y="3052610"/>
                  </a:lnTo>
                  <a:lnTo>
                    <a:pt x="1579040" y="3066644"/>
                  </a:lnTo>
                  <a:lnTo>
                    <a:pt x="1535263" y="3079438"/>
                  </a:lnTo>
                  <a:lnTo>
                    <a:pt x="1490966" y="3090973"/>
                  </a:lnTo>
                  <a:lnTo>
                    <a:pt x="1446170" y="3101228"/>
                  </a:lnTo>
                  <a:lnTo>
                    <a:pt x="1400896" y="3110182"/>
                  </a:lnTo>
                  <a:lnTo>
                    <a:pt x="1355163" y="3117815"/>
                  </a:lnTo>
                  <a:lnTo>
                    <a:pt x="1308993" y="3124106"/>
                  </a:lnTo>
                  <a:lnTo>
                    <a:pt x="1262406" y="3129034"/>
                  </a:lnTo>
                  <a:lnTo>
                    <a:pt x="1215422" y="3132580"/>
                  </a:lnTo>
                  <a:lnTo>
                    <a:pt x="1168061" y="3134723"/>
                  </a:lnTo>
                  <a:lnTo>
                    <a:pt x="1120345" y="3135442"/>
                  </a:lnTo>
                </a:path>
              </a:pathLst>
            </a:custGeom>
            <a:noFill/>
            <a:ln cap="flat" cmpd="sng" w="12700">
              <a:solidFill>
                <a:srgbClr val="D889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400"/>
            </a:p>
          </p:txBody>
        </p:sp>
        <p:pic>
          <p:nvPicPr>
            <p:cNvPr id="105" name="Google Shape;105;p19"/>
            <p:cNvPicPr preferRelativeResize="0"/>
            <p:nvPr/>
          </p:nvPicPr>
          <p:blipFill rotWithShape="1">
            <a:blip r:embed="rId3">
              <a:alphaModFix/>
            </a:blip>
            <a:srcRect b="0" l="0" r="0" t="0"/>
            <a:stretch/>
          </p:blipFill>
          <p:spPr>
            <a:xfrm>
              <a:off x="4617853" y="3923596"/>
              <a:ext cx="2979896" cy="2734055"/>
            </a:xfrm>
            <a:prstGeom prst="rect">
              <a:avLst/>
            </a:prstGeom>
            <a:noFill/>
            <a:ln>
              <a:noFill/>
            </a:ln>
          </p:spPr>
        </p:pic>
      </p:grpSp>
      <p:sp>
        <p:nvSpPr>
          <p:cNvPr id="106" name="Google Shape;106;p19"/>
          <p:cNvSpPr txBox="1"/>
          <p:nvPr/>
        </p:nvSpPr>
        <p:spPr>
          <a:xfrm>
            <a:off x="3872419" y="1996058"/>
            <a:ext cx="1314600" cy="333000"/>
          </a:xfrm>
          <a:prstGeom prst="rect">
            <a:avLst/>
          </a:prstGeom>
          <a:noFill/>
          <a:ln>
            <a:noFill/>
          </a:ln>
        </p:spPr>
        <p:txBody>
          <a:bodyPr anchorCtr="0" anchor="t" bIns="0" lIns="0" spcFirstLastPara="1" rIns="0" wrap="square" tIns="9525">
            <a:spAutoFit/>
          </a:bodyPr>
          <a:lstStyle/>
          <a:p>
            <a:pPr indent="0" lvl="0" marL="12700" marR="0" rtl="0" algn="l">
              <a:lnSpc>
                <a:spcPct val="100000"/>
              </a:lnSpc>
              <a:spcBef>
                <a:spcPts val="0"/>
              </a:spcBef>
              <a:spcAft>
                <a:spcPts val="0"/>
              </a:spcAft>
              <a:buNone/>
            </a:pPr>
            <a:r>
              <a:t/>
            </a:r>
            <a:endParaRPr sz="2100">
              <a:latin typeface="Tahoma"/>
              <a:ea typeface="Tahoma"/>
              <a:cs typeface="Tahoma"/>
              <a:sym typeface="Tahom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687656" y="762375"/>
            <a:ext cx="50142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Selection Sort (Simulation)</a:t>
            </a:r>
            <a:endParaRPr/>
          </a:p>
        </p:txBody>
      </p:sp>
      <p:pic>
        <p:nvPicPr>
          <p:cNvPr id="165" name="Google Shape;165;p28"/>
          <p:cNvPicPr preferRelativeResize="0"/>
          <p:nvPr/>
        </p:nvPicPr>
        <p:blipFill>
          <a:blip r:embed="rId3">
            <a:alphaModFix/>
          </a:blip>
          <a:stretch>
            <a:fillRect/>
          </a:stretch>
        </p:blipFill>
        <p:spPr>
          <a:xfrm>
            <a:off x="1733200" y="1666500"/>
            <a:ext cx="5594324" cy="2800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687656" y="762375"/>
            <a:ext cx="50142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Selection Sort (Simulation)</a:t>
            </a:r>
            <a:endParaRPr/>
          </a:p>
        </p:txBody>
      </p:sp>
      <p:pic>
        <p:nvPicPr>
          <p:cNvPr id="171" name="Google Shape;171;p29"/>
          <p:cNvPicPr preferRelativeResize="0"/>
          <p:nvPr/>
        </p:nvPicPr>
        <p:blipFill>
          <a:blip r:embed="rId3">
            <a:alphaModFix/>
          </a:blip>
          <a:stretch>
            <a:fillRect/>
          </a:stretch>
        </p:blipFill>
        <p:spPr>
          <a:xfrm>
            <a:off x="1733950" y="1600575"/>
            <a:ext cx="5411824" cy="27092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0"/>
          <p:cNvSpPr txBox="1"/>
          <p:nvPr>
            <p:ph type="title"/>
          </p:nvPr>
        </p:nvSpPr>
        <p:spPr>
          <a:xfrm>
            <a:off x="687656" y="762375"/>
            <a:ext cx="50142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Selection Sort (Simulation)</a:t>
            </a:r>
            <a:endParaRPr/>
          </a:p>
        </p:txBody>
      </p:sp>
      <p:pic>
        <p:nvPicPr>
          <p:cNvPr id="177" name="Google Shape;177;p30"/>
          <p:cNvPicPr preferRelativeResize="0"/>
          <p:nvPr/>
        </p:nvPicPr>
        <p:blipFill>
          <a:blip r:embed="rId3">
            <a:alphaModFix/>
          </a:blip>
          <a:stretch>
            <a:fillRect/>
          </a:stretch>
        </p:blipFill>
        <p:spPr>
          <a:xfrm>
            <a:off x="1733950" y="1600575"/>
            <a:ext cx="5411824" cy="2709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ph type="title"/>
          </p:nvPr>
        </p:nvSpPr>
        <p:spPr>
          <a:xfrm>
            <a:off x="687656" y="762375"/>
            <a:ext cx="50142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Selection Sort (Simulation)</a:t>
            </a:r>
            <a:endParaRPr/>
          </a:p>
        </p:txBody>
      </p:sp>
      <p:pic>
        <p:nvPicPr>
          <p:cNvPr id="183" name="Google Shape;183;p31"/>
          <p:cNvPicPr preferRelativeResize="0"/>
          <p:nvPr/>
        </p:nvPicPr>
        <p:blipFill>
          <a:blip r:embed="rId3">
            <a:alphaModFix/>
          </a:blip>
          <a:stretch>
            <a:fillRect/>
          </a:stretch>
        </p:blipFill>
        <p:spPr>
          <a:xfrm>
            <a:off x="1882625" y="1619300"/>
            <a:ext cx="5431525" cy="27191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2"/>
          <p:cNvSpPr txBox="1"/>
          <p:nvPr>
            <p:ph type="title"/>
          </p:nvPr>
        </p:nvSpPr>
        <p:spPr>
          <a:xfrm>
            <a:off x="687656" y="762375"/>
            <a:ext cx="50142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Selection Sort (Simulation)</a:t>
            </a:r>
            <a:endParaRPr/>
          </a:p>
        </p:txBody>
      </p:sp>
      <p:pic>
        <p:nvPicPr>
          <p:cNvPr id="189" name="Google Shape;189;p32"/>
          <p:cNvPicPr preferRelativeResize="0"/>
          <p:nvPr/>
        </p:nvPicPr>
        <p:blipFill>
          <a:blip r:embed="rId3">
            <a:alphaModFix/>
          </a:blip>
          <a:stretch>
            <a:fillRect/>
          </a:stretch>
        </p:blipFill>
        <p:spPr>
          <a:xfrm>
            <a:off x="1882625" y="1619300"/>
            <a:ext cx="5431525" cy="27191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3"/>
          <p:cNvSpPr txBox="1"/>
          <p:nvPr>
            <p:ph type="title"/>
          </p:nvPr>
        </p:nvSpPr>
        <p:spPr>
          <a:xfrm>
            <a:off x="687656" y="762375"/>
            <a:ext cx="50142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Selection Sort (Simulation)</a:t>
            </a:r>
            <a:endParaRPr/>
          </a:p>
        </p:txBody>
      </p:sp>
      <p:pic>
        <p:nvPicPr>
          <p:cNvPr id="195" name="Google Shape;195;p33"/>
          <p:cNvPicPr preferRelativeResize="0"/>
          <p:nvPr/>
        </p:nvPicPr>
        <p:blipFill>
          <a:blip r:embed="rId3">
            <a:alphaModFix/>
          </a:blip>
          <a:stretch>
            <a:fillRect/>
          </a:stretch>
        </p:blipFill>
        <p:spPr>
          <a:xfrm>
            <a:off x="1828713" y="1666475"/>
            <a:ext cx="5486576" cy="27467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4"/>
          <p:cNvSpPr txBox="1"/>
          <p:nvPr>
            <p:ph type="title"/>
          </p:nvPr>
        </p:nvSpPr>
        <p:spPr>
          <a:xfrm>
            <a:off x="687656" y="762375"/>
            <a:ext cx="50142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Selection Sort (Simulation)</a:t>
            </a:r>
            <a:endParaRPr/>
          </a:p>
        </p:txBody>
      </p:sp>
      <p:pic>
        <p:nvPicPr>
          <p:cNvPr id="201" name="Google Shape;201;p34"/>
          <p:cNvPicPr preferRelativeResize="0"/>
          <p:nvPr/>
        </p:nvPicPr>
        <p:blipFill>
          <a:blip r:embed="rId3">
            <a:alphaModFix/>
          </a:blip>
          <a:stretch>
            <a:fillRect/>
          </a:stretch>
        </p:blipFill>
        <p:spPr>
          <a:xfrm>
            <a:off x="1796125" y="1619300"/>
            <a:ext cx="5280150" cy="26433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687656" y="762375"/>
            <a:ext cx="50142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Selection Sort (Simulation)</a:t>
            </a:r>
            <a:endParaRPr/>
          </a:p>
        </p:txBody>
      </p:sp>
      <p:pic>
        <p:nvPicPr>
          <p:cNvPr id="207" name="Google Shape;207;p35"/>
          <p:cNvPicPr preferRelativeResize="0"/>
          <p:nvPr/>
        </p:nvPicPr>
        <p:blipFill>
          <a:blip r:embed="rId3">
            <a:alphaModFix/>
          </a:blip>
          <a:stretch>
            <a:fillRect/>
          </a:stretch>
        </p:blipFill>
        <p:spPr>
          <a:xfrm>
            <a:off x="2173625" y="1627150"/>
            <a:ext cx="5091675" cy="25490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6"/>
          <p:cNvSpPr txBox="1"/>
          <p:nvPr>
            <p:ph type="title"/>
          </p:nvPr>
        </p:nvSpPr>
        <p:spPr>
          <a:xfrm>
            <a:off x="750256" y="762375"/>
            <a:ext cx="49986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Selection Sort (</a:t>
            </a:r>
            <a:r>
              <a:rPr lang="en"/>
              <a:t>Pseudocode</a:t>
            </a:r>
            <a:r>
              <a:rPr lang="en"/>
              <a:t>)</a:t>
            </a:r>
            <a:endParaRPr/>
          </a:p>
        </p:txBody>
      </p:sp>
      <p:sp>
        <p:nvSpPr>
          <p:cNvPr id="213" name="Google Shape;213;p36"/>
          <p:cNvSpPr txBox="1"/>
          <p:nvPr>
            <p:ph idx="1" type="body"/>
          </p:nvPr>
        </p:nvSpPr>
        <p:spPr>
          <a:xfrm>
            <a:off x="750250" y="1610825"/>
            <a:ext cx="5580900" cy="24738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1450">
                <a:latin typeface="Consolas"/>
                <a:ea typeface="Consolas"/>
                <a:cs typeface="Consolas"/>
                <a:sym typeface="Consolas"/>
              </a:rPr>
              <a:t>selectionSort(array, size)</a:t>
            </a:r>
            <a:endParaRPr sz="1450">
              <a:latin typeface="Consolas"/>
              <a:ea typeface="Consolas"/>
              <a:cs typeface="Consolas"/>
              <a:sym typeface="Consolas"/>
            </a:endParaRPr>
          </a:p>
          <a:p>
            <a:pPr indent="0" lvl="0" marL="0" rtl="0" algn="l">
              <a:spcBef>
                <a:spcPts val="0"/>
              </a:spcBef>
              <a:spcAft>
                <a:spcPts val="0"/>
              </a:spcAft>
              <a:buNone/>
            </a:pPr>
            <a:r>
              <a:rPr lang="en" sz="1450">
                <a:solidFill>
                  <a:srgbClr val="D3D3D3"/>
                </a:solidFill>
                <a:latin typeface="Consolas"/>
                <a:ea typeface="Consolas"/>
                <a:cs typeface="Consolas"/>
                <a:sym typeface="Consolas"/>
              </a:rPr>
              <a:t>  </a:t>
            </a:r>
            <a:r>
              <a:rPr lang="en" sz="1450">
                <a:latin typeface="Consolas"/>
                <a:ea typeface="Consolas"/>
                <a:cs typeface="Consolas"/>
                <a:sym typeface="Consolas"/>
              </a:rPr>
              <a:t>for i from 0 to size - 1</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do</a:t>
            </a:r>
            <a:endParaRPr sz="1450">
              <a:solidFill>
                <a:srgbClr val="D3D3D3"/>
              </a:solidFill>
              <a:latin typeface="Consolas"/>
              <a:ea typeface="Consolas"/>
              <a:cs typeface="Consolas"/>
              <a:sym typeface="Consolas"/>
            </a:endParaRPr>
          </a:p>
          <a:p>
            <a:pPr indent="0" lvl="0" marL="0" rtl="0" algn="l">
              <a:spcBef>
                <a:spcPts val="0"/>
              </a:spcBef>
              <a:spcAft>
                <a:spcPts val="0"/>
              </a:spcAft>
              <a:buNone/>
            </a:pP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set</a:t>
            </a:r>
            <a:r>
              <a:rPr lang="en" sz="1450">
                <a:solidFill>
                  <a:srgbClr val="D3D3D3"/>
                </a:solidFill>
                <a:latin typeface="Consolas"/>
                <a:ea typeface="Consolas"/>
                <a:cs typeface="Consolas"/>
                <a:sym typeface="Consolas"/>
              </a:rPr>
              <a:t> </a:t>
            </a:r>
            <a:r>
              <a:rPr lang="en" sz="1450">
                <a:latin typeface="Consolas"/>
                <a:ea typeface="Consolas"/>
                <a:cs typeface="Consolas"/>
                <a:sym typeface="Consolas"/>
              </a:rPr>
              <a:t>i</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as</a:t>
            </a:r>
            <a:r>
              <a:rPr lang="en" sz="1450">
                <a:solidFill>
                  <a:srgbClr val="D3D3D3"/>
                </a:solidFill>
                <a:latin typeface="Consolas"/>
                <a:ea typeface="Consolas"/>
                <a:cs typeface="Consolas"/>
                <a:sym typeface="Consolas"/>
              </a:rPr>
              <a:t> </a:t>
            </a:r>
            <a:r>
              <a:rPr lang="en" sz="1450">
                <a:latin typeface="Consolas"/>
                <a:ea typeface="Consolas"/>
                <a:cs typeface="Consolas"/>
                <a:sym typeface="Consolas"/>
              </a:rPr>
              <a:t>the</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index</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of</a:t>
            </a:r>
            <a:r>
              <a:rPr lang="en" sz="1450">
                <a:solidFill>
                  <a:srgbClr val="D3D3D3"/>
                </a:solidFill>
                <a:latin typeface="Consolas"/>
                <a:ea typeface="Consolas"/>
                <a:cs typeface="Consolas"/>
                <a:sym typeface="Consolas"/>
              </a:rPr>
              <a:t> </a:t>
            </a:r>
            <a:r>
              <a:rPr lang="en" sz="1450">
                <a:latin typeface="Consolas"/>
                <a:ea typeface="Consolas"/>
                <a:cs typeface="Consolas"/>
                <a:sym typeface="Consolas"/>
              </a:rPr>
              <a:t>the</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current</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minimum</a:t>
            </a:r>
            <a:endParaRPr sz="1450">
              <a:solidFill>
                <a:srgbClr val="D3D3D3"/>
              </a:solidFill>
              <a:latin typeface="Consolas"/>
              <a:ea typeface="Consolas"/>
              <a:cs typeface="Consolas"/>
              <a:sym typeface="Consolas"/>
            </a:endParaRPr>
          </a:p>
          <a:p>
            <a:pPr indent="0" lvl="0" marL="0" rtl="0" algn="l">
              <a:spcBef>
                <a:spcPts val="0"/>
              </a:spcBef>
              <a:spcAft>
                <a:spcPts val="0"/>
              </a:spcAft>
              <a:buNone/>
            </a:pP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for</a:t>
            </a:r>
            <a:r>
              <a:rPr lang="en" sz="1450">
                <a:solidFill>
                  <a:srgbClr val="D3D3D3"/>
                </a:solidFill>
                <a:latin typeface="Consolas"/>
                <a:ea typeface="Consolas"/>
                <a:cs typeface="Consolas"/>
                <a:sym typeface="Consolas"/>
              </a:rPr>
              <a:t> </a:t>
            </a:r>
            <a:r>
              <a:rPr lang="en" sz="1450">
                <a:latin typeface="Consolas"/>
                <a:ea typeface="Consolas"/>
                <a:cs typeface="Consolas"/>
                <a:sym typeface="Consolas"/>
              </a:rPr>
              <a:t>j</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from</a:t>
            </a:r>
            <a:r>
              <a:rPr lang="en" sz="1450">
                <a:solidFill>
                  <a:srgbClr val="D3D3D3"/>
                </a:solidFill>
                <a:latin typeface="Consolas"/>
                <a:ea typeface="Consolas"/>
                <a:cs typeface="Consolas"/>
                <a:sym typeface="Consolas"/>
              </a:rPr>
              <a:t> </a:t>
            </a:r>
            <a:r>
              <a:rPr lang="en" sz="1450">
                <a:latin typeface="Consolas"/>
                <a:ea typeface="Consolas"/>
                <a:cs typeface="Consolas"/>
                <a:sym typeface="Consolas"/>
              </a:rPr>
              <a:t>i +</a:t>
            </a:r>
            <a:r>
              <a:rPr lang="en" sz="1450">
                <a:solidFill>
                  <a:srgbClr val="D3D3D3"/>
                </a:solidFill>
                <a:latin typeface="Consolas"/>
                <a:ea typeface="Consolas"/>
                <a:cs typeface="Consolas"/>
                <a:sym typeface="Consolas"/>
              </a:rPr>
              <a:t> </a:t>
            </a:r>
            <a:r>
              <a:rPr lang="en" sz="1450">
                <a:solidFill>
                  <a:srgbClr val="D19A66"/>
                </a:solidFill>
                <a:latin typeface="Consolas"/>
                <a:ea typeface="Consolas"/>
                <a:cs typeface="Consolas"/>
                <a:sym typeface="Consolas"/>
              </a:rPr>
              <a:t>1</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to</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size</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do</a:t>
            </a:r>
            <a:endParaRPr sz="1450">
              <a:solidFill>
                <a:srgbClr val="D3D3D3"/>
              </a:solidFill>
              <a:latin typeface="Consolas"/>
              <a:ea typeface="Consolas"/>
              <a:cs typeface="Consolas"/>
              <a:sym typeface="Consolas"/>
            </a:endParaRPr>
          </a:p>
          <a:p>
            <a:pPr indent="0" lvl="0" marL="0" rtl="0" algn="l">
              <a:spcBef>
                <a:spcPts val="0"/>
              </a:spcBef>
              <a:spcAft>
                <a:spcPts val="0"/>
              </a:spcAft>
              <a:buNone/>
            </a:pP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if</a:t>
            </a:r>
            <a:r>
              <a:rPr lang="en" sz="1450">
                <a:solidFill>
                  <a:srgbClr val="D3D3D3"/>
                </a:solidFill>
                <a:latin typeface="Consolas"/>
                <a:ea typeface="Consolas"/>
                <a:cs typeface="Consolas"/>
                <a:sym typeface="Consolas"/>
              </a:rPr>
              <a:t> </a:t>
            </a:r>
            <a:r>
              <a:rPr lang="en" sz="1450">
                <a:solidFill>
                  <a:srgbClr val="E6C07B"/>
                </a:solidFill>
                <a:latin typeface="Consolas"/>
                <a:ea typeface="Consolas"/>
                <a:cs typeface="Consolas"/>
                <a:sym typeface="Consolas"/>
              </a:rPr>
              <a:t>array</a:t>
            </a:r>
            <a:r>
              <a:rPr lang="en" sz="1450">
                <a:latin typeface="Consolas"/>
                <a:ea typeface="Consolas"/>
                <a:cs typeface="Consolas"/>
                <a:sym typeface="Consolas"/>
              </a:rPr>
              <a:t>[j] &lt;</a:t>
            </a:r>
            <a:r>
              <a:rPr lang="en" sz="1450">
                <a:solidFill>
                  <a:srgbClr val="D3D3D3"/>
                </a:solidFill>
                <a:latin typeface="Consolas"/>
                <a:ea typeface="Consolas"/>
                <a:cs typeface="Consolas"/>
                <a:sym typeface="Consolas"/>
              </a:rPr>
              <a:t> </a:t>
            </a:r>
            <a:r>
              <a:rPr lang="en" sz="1450">
                <a:solidFill>
                  <a:srgbClr val="E6C07B"/>
                </a:solidFill>
                <a:latin typeface="Consolas"/>
                <a:ea typeface="Consolas"/>
                <a:cs typeface="Consolas"/>
                <a:sym typeface="Consolas"/>
              </a:rPr>
              <a:t>array</a:t>
            </a:r>
            <a:r>
              <a:rPr lang="en" sz="1450">
                <a:latin typeface="Consolas"/>
                <a:ea typeface="Consolas"/>
                <a:cs typeface="Consolas"/>
                <a:sym typeface="Consolas"/>
              </a:rPr>
              <a:t>[</a:t>
            </a:r>
            <a:r>
              <a:rPr lang="en" sz="1450">
                <a:solidFill>
                  <a:srgbClr val="C678DD"/>
                </a:solidFill>
                <a:latin typeface="Consolas"/>
                <a:ea typeface="Consolas"/>
                <a:cs typeface="Consolas"/>
                <a:sym typeface="Consolas"/>
              </a:rPr>
              <a:t>current</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minimum</a:t>
            </a:r>
            <a:r>
              <a:rPr lang="en" sz="1450">
                <a:latin typeface="Consolas"/>
                <a:ea typeface="Consolas"/>
                <a:cs typeface="Consolas"/>
                <a:sym typeface="Consolas"/>
              </a:rPr>
              <a:t>]</a:t>
            </a:r>
            <a:endParaRPr sz="1450">
              <a:latin typeface="Consolas"/>
              <a:ea typeface="Consolas"/>
              <a:cs typeface="Consolas"/>
              <a:sym typeface="Consolas"/>
            </a:endParaRPr>
          </a:p>
          <a:p>
            <a:pPr indent="0" lvl="0" marL="0" rtl="0" algn="l">
              <a:spcBef>
                <a:spcPts val="0"/>
              </a:spcBef>
              <a:spcAft>
                <a:spcPts val="0"/>
              </a:spcAft>
              <a:buNone/>
            </a:pP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set</a:t>
            </a:r>
            <a:r>
              <a:rPr lang="en" sz="1450">
                <a:solidFill>
                  <a:srgbClr val="D3D3D3"/>
                </a:solidFill>
                <a:latin typeface="Consolas"/>
                <a:ea typeface="Consolas"/>
                <a:cs typeface="Consolas"/>
                <a:sym typeface="Consolas"/>
              </a:rPr>
              <a:t> </a:t>
            </a:r>
            <a:r>
              <a:rPr lang="en" sz="1450">
                <a:latin typeface="Consolas"/>
                <a:ea typeface="Consolas"/>
                <a:cs typeface="Consolas"/>
                <a:sym typeface="Consolas"/>
              </a:rPr>
              <a:t>j</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as</a:t>
            </a:r>
            <a:r>
              <a:rPr lang="en" sz="1450">
                <a:solidFill>
                  <a:srgbClr val="D3D3D3"/>
                </a:solidFill>
                <a:latin typeface="Consolas"/>
                <a:ea typeface="Consolas"/>
                <a:cs typeface="Consolas"/>
                <a:sym typeface="Consolas"/>
              </a:rPr>
              <a:t> </a:t>
            </a:r>
            <a:r>
              <a:rPr lang="en" sz="1450">
                <a:latin typeface="Consolas"/>
                <a:ea typeface="Consolas"/>
                <a:cs typeface="Consolas"/>
                <a:sym typeface="Consolas"/>
              </a:rPr>
              <a:t>the</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new</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current</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minimum</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index</a:t>
            </a:r>
            <a:endParaRPr sz="1450">
              <a:solidFill>
                <a:srgbClr val="D3D3D3"/>
              </a:solidFill>
              <a:latin typeface="Consolas"/>
              <a:ea typeface="Consolas"/>
              <a:cs typeface="Consolas"/>
              <a:sym typeface="Consolas"/>
            </a:endParaRPr>
          </a:p>
          <a:p>
            <a:pPr indent="0" lvl="0" marL="0" rtl="0" algn="l">
              <a:spcBef>
                <a:spcPts val="0"/>
              </a:spcBef>
              <a:spcAft>
                <a:spcPts val="0"/>
              </a:spcAft>
              <a:buNone/>
            </a:pP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if</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current</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minimum</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is</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not</a:t>
            </a:r>
            <a:r>
              <a:rPr lang="en" sz="1450">
                <a:solidFill>
                  <a:srgbClr val="D3D3D3"/>
                </a:solidFill>
                <a:latin typeface="Consolas"/>
                <a:ea typeface="Consolas"/>
                <a:cs typeface="Consolas"/>
                <a:sym typeface="Consolas"/>
              </a:rPr>
              <a:t> </a:t>
            </a:r>
            <a:r>
              <a:rPr lang="en" sz="1450">
                <a:latin typeface="Consolas"/>
                <a:ea typeface="Consolas"/>
                <a:cs typeface="Consolas"/>
                <a:sym typeface="Consolas"/>
              </a:rPr>
              <a:t>i</a:t>
            </a:r>
            <a:endParaRPr sz="1450">
              <a:latin typeface="Consolas"/>
              <a:ea typeface="Consolas"/>
              <a:cs typeface="Consolas"/>
              <a:sym typeface="Consolas"/>
            </a:endParaRPr>
          </a:p>
          <a:p>
            <a:pPr indent="0" lvl="0" marL="0" rtl="0" algn="l">
              <a:spcBef>
                <a:spcPts val="0"/>
              </a:spcBef>
              <a:spcAft>
                <a:spcPts val="0"/>
              </a:spcAft>
              <a:buNone/>
            </a:pPr>
            <a:r>
              <a:rPr lang="en" sz="1450">
                <a:solidFill>
                  <a:srgbClr val="D3D3D3"/>
                </a:solidFill>
                <a:latin typeface="Consolas"/>
                <a:ea typeface="Consolas"/>
                <a:cs typeface="Consolas"/>
                <a:sym typeface="Consolas"/>
              </a:rPr>
              <a:t>      </a:t>
            </a:r>
            <a:r>
              <a:rPr lang="en" sz="1450">
                <a:latin typeface="Consolas"/>
                <a:ea typeface="Consolas"/>
                <a:cs typeface="Consolas"/>
                <a:sym typeface="Consolas"/>
              </a:rPr>
              <a:t>swap</a:t>
            </a:r>
            <a:r>
              <a:rPr lang="en" sz="1450">
                <a:solidFill>
                  <a:srgbClr val="D3D3D3"/>
                </a:solidFill>
                <a:latin typeface="Consolas"/>
                <a:ea typeface="Consolas"/>
                <a:cs typeface="Consolas"/>
                <a:sym typeface="Consolas"/>
              </a:rPr>
              <a:t> </a:t>
            </a:r>
            <a:r>
              <a:rPr lang="en" sz="1450">
                <a:solidFill>
                  <a:srgbClr val="E6C07B"/>
                </a:solidFill>
                <a:latin typeface="Consolas"/>
                <a:ea typeface="Consolas"/>
                <a:cs typeface="Consolas"/>
                <a:sym typeface="Consolas"/>
              </a:rPr>
              <a:t>array</a:t>
            </a:r>
            <a:r>
              <a:rPr lang="en" sz="1450">
                <a:latin typeface="Consolas"/>
                <a:ea typeface="Consolas"/>
                <a:cs typeface="Consolas"/>
                <a:sym typeface="Consolas"/>
              </a:rPr>
              <a:t>[i]</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with</a:t>
            </a:r>
            <a:r>
              <a:rPr lang="en" sz="1450">
                <a:solidFill>
                  <a:srgbClr val="D3D3D3"/>
                </a:solidFill>
                <a:latin typeface="Consolas"/>
                <a:ea typeface="Consolas"/>
                <a:cs typeface="Consolas"/>
                <a:sym typeface="Consolas"/>
              </a:rPr>
              <a:t> </a:t>
            </a:r>
            <a:r>
              <a:rPr lang="en" sz="1450">
                <a:solidFill>
                  <a:srgbClr val="E6C07B"/>
                </a:solidFill>
                <a:latin typeface="Consolas"/>
                <a:ea typeface="Consolas"/>
                <a:cs typeface="Consolas"/>
                <a:sym typeface="Consolas"/>
              </a:rPr>
              <a:t>array</a:t>
            </a:r>
            <a:r>
              <a:rPr lang="en" sz="1450">
                <a:latin typeface="Consolas"/>
                <a:ea typeface="Consolas"/>
                <a:cs typeface="Consolas"/>
                <a:sym typeface="Consolas"/>
              </a:rPr>
              <a:t>[</a:t>
            </a:r>
            <a:r>
              <a:rPr lang="en" sz="1450">
                <a:solidFill>
                  <a:srgbClr val="C678DD"/>
                </a:solidFill>
                <a:latin typeface="Consolas"/>
                <a:ea typeface="Consolas"/>
                <a:cs typeface="Consolas"/>
                <a:sym typeface="Consolas"/>
              </a:rPr>
              <a:t>current</a:t>
            </a:r>
            <a:r>
              <a:rPr lang="en" sz="1450">
                <a:solidFill>
                  <a:srgbClr val="D3D3D3"/>
                </a:solidFill>
                <a:latin typeface="Consolas"/>
                <a:ea typeface="Consolas"/>
                <a:cs typeface="Consolas"/>
                <a:sym typeface="Consolas"/>
              </a:rPr>
              <a:t> </a:t>
            </a:r>
            <a:r>
              <a:rPr lang="en" sz="1450">
                <a:solidFill>
                  <a:srgbClr val="C678DD"/>
                </a:solidFill>
                <a:latin typeface="Consolas"/>
                <a:ea typeface="Consolas"/>
                <a:cs typeface="Consolas"/>
                <a:sym typeface="Consolas"/>
              </a:rPr>
              <a:t>minimum</a:t>
            </a:r>
            <a:r>
              <a:rPr lang="en" sz="1450">
                <a:latin typeface="Consolas"/>
                <a:ea typeface="Consolas"/>
                <a:cs typeface="Consolas"/>
                <a:sym typeface="Consolas"/>
              </a:rPr>
              <a:t>]</a:t>
            </a:r>
            <a:endParaRPr sz="1450">
              <a:latin typeface="Consolas"/>
              <a:ea typeface="Consolas"/>
              <a:cs typeface="Consolas"/>
              <a:sym typeface="Consolas"/>
            </a:endParaRPr>
          </a:p>
          <a:p>
            <a:pPr indent="0" lvl="0" marL="152400" marR="152400" rtl="0" algn="l">
              <a:lnSpc>
                <a:spcPct val="142857"/>
              </a:lnSpc>
              <a:spcBef>
                <a:spcPts val="0"/>
              </a:spcBef>
              <a:spcAft>
                <a:spcPts val="0"/>
              </a:spcAft>
              <a:buClr>
                <a:schemeClr val="dk1"/>
              </a:buClr>
              <a:buSzPts val="1100"/>
              <a:buFont typeface="Arial"/>
              <a:buNone/>
            </a:pPr>
            <a:r>
              <a:rPr lang="en" sz="1450">
                <a:solidFill>
                  <a:srgbClr val="C678DD"/>
                </a:solidFill>
                <a:latin typeface="Consolas"/>
                <a:ea typeface="Consolas"/>
                <a:cs typeface="Consolas"/>
                <a:sym typeface="Consolas"/>
              </a:rPr>
              <a:t>end</a:t>
            </a:r>
            <a:r>
              <a:rPr lang="en" sz="1450">
                <a:solidFill>
                  <a:srgbClr val="D3D3D3"/>
                </a:solidFill>
                <a:latin typeface="Consolas"/>
                <a:ea typeface="Consolas"/>
                <a:cs typeface="Consolas"/>
                <a:sym typeface="Consolas"/>
              </a:rPr>
              <a:t> </a:t>
            </a:r>
            <a:r>
              <a:rPr lang="en" sz="1450">
                <a:latin typeface="Consolas"/>
                <a:ea typeface="Consolas"/>
                <a:cs typeface="Consolas"/>
                <a:sym typeface="Consolas"/>
              </a:rPr>
              <a:t>selectionSort</a:t>
            </a:r>
            <a:endParaRPr sz="1450">
              <a:latin typeface="Consolas"/>
              <a:ea typeface="Consolas"/>
              <a:cs typeface="Consolas"/>
              <a:sym typeface="Consolas"/>
            </a:endParaRPr>
          </a:p>
          <a:p>
            <a:pPr indent="0" lvl="0" marL="0" rtl="0" algn="l">
              <a:spcBef>
                <a:spcPts val="120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734550" y="785975"/>
            <a:ext cx="59031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Selection Sort (Properties)</a:t>
            </a:r>
            <a:endParaRPr/>
          </a:p>
        </p:txBody>
      </p:sp>
      <p:sp>
        <p:nvSpPr>
          <p:cNvPr id="219" name="Google Shape;219;p37"/>
          <p:cNvSpPr txBox="1"/>
          <p:nvPr>
            <p:ph idx="1" type="body"/>
          </p:nvPr>
        </p:nvSpPr>
        <p:spPr>
          <a:xfrm>
            <a:off x="781728" y="1532196"/>
            <a:ext cx="5278200" cy="3232500"/>
          </a:xfrm>
          <a:prstGeom prst="rect">
            <a:avLst/>
          </a:prstGeom>
        </p:spPr>
        <p:txBody>
          <a:bodyPr anchorCtr="0" anchor="t" bIns="0" lIns="0" spcFirstLastPara="1" rIns="0" wrap="square" tIns="0">
            <a:spAutoFit/>
          </a:bodyPr>
          <a:lstStyle/>
          <a:p>
            <a:pPr indent="-298450" lvl="0" marL="457200" rtl="0" algn="l">
              <a:spcBef>
                <a:spcPts val="0"/>
              </a:spcBef>
              <a:spcAft>
                <a:spcPts val="0"/>
              </a:spcAft>
              <a:buSzPts val="1100"/>
              <a:buFont typeface="Tahoma"/>
              <a:buChar char="●"/>
            </a:pPr>
            <a:r>
              <a:rPr lang="en">
                <a:latin typeface="Tahoma"/>
                <a:ea typeface="Tahoma"/>
                <a:cs typeface="Tahoma"/>
                <a:sym typeface="Tahoma"/>
              </a:rPr>
              <a:t>Time Complexity:</a:t>
            </a:r>
            <a:endParaRPr>
              <a:latin typeface="Tahoma"/>
              <a:ea typeface="Tahoma"/>
              <a:cs typeface="Tahoma"/>
              <a:sym typeface="Tahoma"/>
            </a:endParaRPr>
          </a:p>
          <a:p>
            <a:pPr indent="-298450" lvl="1" marL="914400" rtl="0" algn="l">
              <a:spcBef>
                <a:spcPts val="0"/>
              </a:spcBef>
              <a:spcAft>
                <a:spcPts val="0"/>
              </a:spcAft>
              <a:buSzPts val="1100"/>
              <a:buFont typeface="Tahoma"/>
              <a:buChar char="○"/>
            </a:pPr>
            <a:r>
              <a:rPr lang="en">
                <a:latin typeface="Tahoma"/>
                <a:ea typeface="Tahoma"/>
                <a:cs typeface="Tahoma"/>
                <a:sym typeface="Tahoma"/>
              </a:rPr>
              <a:t>Best Case: </a:t>
            </a:r>
            <a:r>
              <a:rPr lang="en">
                <a:solidFill>
                  <a:schemeClr val="dk1"/>
                </a:solidFill>
                <a:latin typeface="Tahoma"/>
                <a:ea typeface="Tahoma"/>
                <a:cs typeface="Tahoma"/>
                <a:sym typeface="Tahoma"/>
              </a:rPr>
              <a:t>O(n</a:t>
            </a:r>
            <a:r>
              <a:rPr baseline="30000" lang="en">
                <a:solidFill>
                  <a:schemeClr val="dk1"/>
                </a:solidFill>
                <a:latin typeface="Tahoma"/>
                <a:ea typeface="Tahoma"/>
                <a:cs typeface="Tahoma"/>
                <a:sym typeface="Tahoma"/>
              </a:rPr>
              <a:t>2</a:t>
            </a:r>
            <a:r>
              <a:rPr lang="en">
                <a:solidFill>
                  <a:schemeClr val="dk1"/>
                </a:solidFill>
                <a:latin typeface="Tahoma"/>
                <a:ea typeface="Tahoma"/>
                <a:cs typeface="Tahoma"/>
                <a:sym typeface="Tahoma"/>
              </a:rPr>
              <a:t>) </a:t>
            </a:r>
            <a:r>
              <a:rPr lang="en">
                <a:latin typeface="Tahoma"/>
                <a:ea typeface="Tahoma"/>
                <a:cs typeface="Tahoma"/>
                <a:sym typeface="Tahoma"/>
              </a:rPr>
              <a:t>when array is sorted already.</a:t>
            </a:r>
            <a:endParaRPr>
              <a:latin typeface="Tahoma"/>
              <a:ea typeface="Tahoma"/>
              <a:cs typeface="Tahoma"/>
              <a:sym typeface="Tahoma"/>
            </a:endParaRPr>
          </a:p>
          <a:p>
            <a:pPr indent="-298450" lvl="1" marL="914400" rtl="0" algn="l">
              <a:spcBef>
                <a:spcPts val="0"/>
              </a:spcBef>
              <a:spcAft>
                <a:spcPts val="0"/>
              </a:spcAft>
              <a:buSzPts val="1100"/>
              <a:buFont typeface="Tahoma"/>
              <a:buChar char="○"/>
            </a:pPr>
            <a:r>
              <a:rPr lang="en">
                <a:latin typeface="Tahoma"/>
                <a:ea typeface="Tahoma"/>
                <a:cs typeface="Tahoma"/>
                <a:sym typeface="Tahoma"/>
              </a:rPr>
              <a:t>Average Case: </a:t>
            </a:r>
            <a:r>
              <a:rPr lang="en">
                <a:solidFill>
                  <a:schemeClr val="dk1"/>
                </a:solidFill>
                <a:latin typeface="Tahoma"/>
                <a:ea typeface="Tahoma"/>
                <a:cs typeface="Tahoma"/>
                <a:sym typeface="Tahoma"/>
              </a:rPr>
              <a:t>O(n</a:t>
            </a:r>
            <a:r>
              <a:rPr baseline="30000" lang="en">
                <a:solidFill>
                  <a:schemeClr val="dk1"/>
                </a:solidFill>
                <a:latin typeface="Tahoma"/>
                <a:ea typeface="Tahoma"/>
                <a:cs typeface="Tahoma"/>
                <a:sym typeface="Tahoma"/>
              </a:rPr>
              <a:t>2</a:t>
            </a:r>
            <a:r>
              <a:rPr lang="en">
                <a:solidFill>
                  <a:schemeClr val="dk1"/>
                </a:solidFill>
                <a:latin typeface="Tahoma"/>
                <a:ea typeface="Tahoma"/>
                <a:cs typeface="Tahoma"/>
                <a:sym typeface="Tahoma"/>
              </a:rPr>
              <a:t>) when array is in random order.</a:t>
            </a:r>
            <a:endParaRPr>
              <a:solidFill>
                <a:schemeClr val="dk1"/>
              </a:solidFill>
              <a:latin typeface="Tahoma"/>
              <a:ea typeface="Tahoma"/>
              <a:cs typeface="Tahoma"/>
              <a:sym typeface="Tahoma"/>
            </a:endParaRPr>
          </a:p>
          <a:p>
            <a:pPr indent="-298450" lvl="1" marL="914400" rtl="0" algn="l">
              <a:spcBef>
                <a:spcPts val="0"/>
              </a:spcBef>
              <a:spcAft>
                <a:spcPts val="0"/>
              </a:spcAft>
              <a:buClr>
                <a:schemeClr val="dk1"/>
              </a:buClr>
              <a:buSzPts val="1100"/>
              <a:buFont typeface="Tahoma"/>
              <a:buChar char="○"/>
            </a:pPr>
            <a:r>
              <a:rPr lang="en">
                <a:solidFill>
                  <a:schemeClr val="dk1"/>
                </a:solidFill>
                <a:latin typeface="Tahoma"/>
                <a:ea typeface="Tahoma"/>
                <a:cs typeface="Tahoma"/>
                <a:sym typeface="Tahoma"/>
              </a:rPr>
              <a:t>Worst Case: O(n</a:t>
            </a:r>
            <a:r>
              <a:rPr baseline="30000" lang="en">
                <a:solidFill>
                  <a:schemeClr val="dk1"/>
                </a:solidFill>
                <a:latin typeface="Tahoma"/>
                <a:ea typeface="Tahoma"/>
                <a:cs typeface="Tahoma"/>
                <a:sym typeface="Tahoma"/>
              </a:rPr>
              <a:t>2</a:t>
            </a:r>
            <a:r>
              <a:rPr lang="en">
                <a:solidFill>
                  <a:schemeClr val="dk1"/>
                </a:solidFill>
                <a:latin typeface="Tahoma"/>
                <a:ea typeface="Tahoma"/>
                <a:cs typeface="Tahoma"/>
                <a:sym typeface="Tahoma"/>
              </a:rPr>
              <a:t>) when array is in reverse order. </a:t>
            </a:r>
            <a:endParaRPr>
              <a:solidFill>
                <a:schemeClr val="dk1"/>
              </a:solidFill>
              <a:latin typeface="Tahoma"/>
              <a:ea typeface="Tahoma"/>
              <a:cs typeface="Tahoma"/>
              <a:sym typeface="Tahoma"/>
            </a:endParaRPr>
          </a:p>
          <a:p>
            <a:pPr indent="0" lvl="0" marL="0" rtl="0" algn="l">
              <a:spcBef>
                <a:spcPts val="0"/>
              </a:spcBef>
              <a:spcAft>
                <a:spcPts val="0"/>
              </a:spcAft>
              <a:buNone/>
            </a:pPr>
            <a:r>
              <a:t/>
            </a:r>
            <a:endParaRPr>
              <a:solidFill>
                <a:schemeClr val="dk1"/>
              </a:solidFill>
              <a:latin typeface="Tahoma"/>
              <a:ea typeface="Tahoma"/>
              <a:cs typeface="Tahoma"/>
              <a:sym typeface="Tahoma"/>
            </a:endParaRPr>
          </a:p>
          <a:p>
            <a:pPr indent="-298450" lvl="0" marL="457200" rtl="0" algn="l">
              <a:spcBef>
                <a:spcPts val="0"/>
              </a:spcBef>
              <a:spcAft>
                <a:spcPts val="0"/>
              </a:spcAft>
              <a:buSzPts val="1100"/>
              <a:buFont typeface="Tahoma"/>
              <a:buChar char="●"/>
            </a:pPr>
            <a:r>
              <a:rPr lang="en">
                <a:latin typeface="Tahoma"/>
                <a:ea typeface="Tahoma"/>
                <a:cs typeface="Tahoma"/>
                <a:sym typeface="Tahoma"/>
              </a:rPr>
              <a:t>Space Complexity:</a:t>
            </a:r>
            <a:endParaRPr>
              <a:latin typeface="Tahoma"/>
              <a:ea typeface="Tahoma"/>
              <a:cs typeface="Tahoma"/>
              <a:sym typeface="Tahoma"/>
            </a:endParaRPr>
          </a:p>
          <a:p>
            <a:pPr indent="-298450" lvl="1" marL="914400" rtl="0" algn="l">
              <a:spcBef>
                <a:spcPts val="0"/>
              </a:spcBef>
              <a:spcAft>
                <a:spcPts val="0"/>
              </a:spcAft>
              <a:buSzPts val="1100"/>
              <a:buFont typeface="Tahoma"/>
              <a:buChar char="○"/>
            </a:pPr>
            <a:r>
              <a:rPr lang="en">
                <a:latin typeface="Tahoma"/>
                <a:ea typeface="Tahoma"/>
                <a:cs typeface="Tahoma"/>
                <a:sym typeface="Tahoma"/>
              </a:rPr>
              <a:t>Best/Average/Worst case: O(1).</a:t>
            </a:r>
            <a:endParaRPr>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lang="en">
                <a:latin typeface="Tahoma"/>
                <a:ea typeface="Tahoma"/>
                <a:cs typeface="Tahoma"/>
                <a:sym typeface="Tahoma"/>
              </a:rPr>
              <a:t>Stable: No.</a:t>
            </a:r>
            <a:endParaRPr>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lang="en">
                <a:latin typeface="Tahoma"/>
                <a:ea typeface="Tahoma"/>
                <a:cs typeface="Tahoma"/>
                <a:sym typeface="Tahoma"/>
              </a:rPr>
              <a:t>Inplace: Yes.</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lang="en">
                <a:latin typeface="Tahoma"/>
                <a:ea typeface="Tahoma"/>
                <a:cs typeface="Tahoma"/>
                <a:sym typeface="Tahoma"/>
              </a:rPr>
              <a:t>Suitable for smaller arrays and when lesser swapping is preferred. Unsuitable for larger arrays.</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742729" y="770275"/>
            <a:ext cx="5376000" cy="517500"/>
          </a:xfrm>
          <a:prstGeom prst="rect">
            <a:avLst/>
          </a:prstGeom>
          <a:noFill/>
          <a:ln>
            <a:noFill/>
          </a:ln>
        </p:spPr>
        <p:txBody>
          <a:bodyPr anchorCtr="0" anchor="t" bIns="0" lIns="0" spcFirstLastPara="1" rIns="0" wrap="square" tIns="9525">
            <a:spAutoFit/>
          </a:bodyPr>
          <a:lstStyle/>
          <a:p>
            <a:pPr indent="0" lvl="0" marL="0" rtl="0" algn="l">
              <a:lnSpc>
                <a:spcPct val="100000"/>
              </a:lnSpc>
              <a:spcBef>
                <a:spcPts val="0"/>
              </a:spcBef>
              <a:spcAft>
                <a:spcPts val="0"/>
              </a:spcAft>
              <a:buNone/>
            </a:pPr>
            <a:r>
              <a:rPr lang="en"/>
              <a:t>Bubble Sort</a:t>
            </a:r>
            <a:endParaRPr/>
          </a:p>
        </p:txBody>
      </p:sp>
      <p:sp>
        <p:nvSpPr>
          <p:cNvPr id="112" name="Google Shape;112;p20"/>
          <p:cNvSpPr txBox="1"/>
          <p:nvPr/>
        </p:nvSpPr>
        <p:spPr>
          <a:xfrm>
            <a:off x="1003300" y="1648275"/>
            <a:ext cx="2462700" cy="404100"/>
          </a:xfrm>
          <a:prstGeom prst="rect">
            <a:avLst/>
          </a:prstGeom>
          <a:noFill/>
          <a:ln>
            <a:noFill/>
          </a:ln>
        </p:spPr>
        <p:txBody>
          <a:bodyPr anchorCtr="0" anchor="t" bIns="0" lIns="0" spcFirstLastPara="1" rIns="0" wrap="square" tIns="125725">
            <a:spAutoFit/>
          </a:bodyPr>
          <a:lstStyle/>
          <a:p>
            <a:pPr indent="0" lvl="0" marL="0" marR="0" rtl="0" algn="l">
              <a:lnSpc>
                <a:spcPct val="100000"/>
              </a:lnSpc>
              <a:spcBef>
                <a:spcPts val="1000"/>
              </a:spcBef>
              <a:spcAft>
                <a:spcPts val="0"/>
              </a:spcAft>
              <a:buNone/>
            </a:pPr>
            <a:r>
              <a:t/>
            </a:r>
            <a:endParaRPr sz="1800">
              <a:latin typeface="Tahoma"/>
              <a:ea typeface="Tahoma"/>
              <a:cs typeface="Tahoma"/>
              <a:sym typeface="Tahoma"/>
            </a:endParaRPr>
          </a:p>
        </p:txBody>
      </p:sp>
      <p:sp>
        <p:nvSpPr>
          <p:cNvPr id="113" name="Google Shape;113;p20"/>
          <p:cNvSpPr txBox="1"/>
          <p:nvPr/>
        </p:nvSpPr>
        <p:spPr>
          <a:xfrm>
            <a:off x="3885150" y="1706625"/>
            <a:ext cx="453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solidFill>
                <a:schemeClr val="dk1"/>
              </a:solidFill>
              <a:latin typeface="Tahoma"/>
              <a:ea typeface="Tahoma"/>
              <a:cs typeface="Tahoma"/>
              <a:sym typeface="Tahoma"/>
            </a:endParaRPr>
          </a:p>
        </p:txBody>
      </p:sp>
      <p:sp>
        <p:nvSpPr>
          <p:cNvPr id="114" name="Google Shape;114;p20"/>
          <p:cNvSpPr txBox="1"/>
          <p:nvPr/>
        </p:nvSpPr>
        <p:spPr>
          <a:xfrm>
            <a:off x="742725" y="1392075"/>
            <a:ext cx="4392900" cy="1321200"/>
          </a:xfrm>
          <a:prstGeom prst="rect">
            <a:avLst/>
          </a:prstGeom>
          <a:noFill/>
          <a:ln>
            <a:noFill/>
          </a:ln>
        </p:spPr>
        <p:txBody>
          <a:bodyPr anchorCtr="0" anchor="t" bIns="91425" lIns="91425" spcFirstLastPara="1" rIns="91425" wrap="square" tIns="91425">
            <a:noAutofit/>
          </a:bodyPr>
          <a:lstStyle/>
          <a:p>
            <a:pPr indent="-317500" lvl="0" marL="457200" rtl="0" algn="just">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A simple sorting algorithm that works by comparing two adjacent elements and swaps them until they are in correct order.</a:t>
            </a:r>
            <a:endParaRPr>
              <a:solidFill>
                <a:schemeClr val="dk1"/>
              </a:solidFill>
              <a:latin typeface="Tahoma"/>
              <a:ea typeface="Tahoma"/>
              <a:cs typeface="Tahoma"/>
              <a:sym typeface="Tahoma"/>
            </a:endParaRPr>
          </a:p>
          <a:p>
            <a:pPr indent="0" lvl="0" marL="457200" rtl="0" algn="just">
              <a:spcBef>
                <a:spcPts val="0"/>
              </a:spcBef>
              <a:spcAft>
                <a:spcPts val="0"/>
              </a:spcAft>
              <a:buNone/>
            </a:pPr>
            <a:r>
              <a:t/>
            </a:r>
            <a:endParaRPr>
              <a:solidFill>
                <a:schemeClr val="dk1"/>
              </a:solidFill>
              <a:latin typeface="Tahoma"/>
              <a:ea typeface="Tahoma"/>
              <a:cs typeface="Tahoma"/>
              <a:sym typeface="Tahoma"/>
            </a:endParaRPr>
          </a:p>
          <a:p>
            <a:pPr indent="-317500" lvl="0" marL="457200" rtl="0" algn="just">
              <a:spcBef>
                <a:spcPts val="0"/>
              </a:spcBef>
              <a:spcAft>
                <a:spcPts val="0"/>
              </a:spcAft>
              <a:buClr>
                <a:schemeClr val="dk1"/>
              </a:buClr>
              <a:buSzPts val="1400"/>
              <a:buFont typeface="Tahoma"/>
              <a:buChar char="●"/>
            </a:pPr>
            <a:r>
              <a:rPr lang="en">
                <a:solidFill>
                  <a:schemeClr val="dk1"/>
                </a:solidFill>
                <a:latin typeface="Tahoma"/>
                <a:ea typeface="Tahoma"/>
                <a:cs typeface="Tahoma"/>
                <a:sym typeface="Tahoma"/>
              </a:rPr>
              <a:t>Just like air bubbles in waters rises up to the surface, at the end of each pass in Bubble Sort highest element moves to the end (while sorting in ascending order) or lowest element moves to the end (while sorting in descending order). </a:t>
            </a:r>
            <a:endParaRPr>
              <a:solidFill>
                <a:schemeClr val="dk1"/>
              </a:solidFill>
              <a:latin typeface="Tahoma"/>
              <a:ea typeface="Tahoma"/>
              <a:cs typeface="Tahoma"/>
              <a:sym typeface="Tahoma"/>
            </a:endParaRPr>
          </a:p>
        </p:txBody>
      </p:sp>
      <p:pic>
        <p:nvPicPr>
          <p:cNvPr id="115" name="Google Shape;115;p20"/>
          <p:cNvPicPr preferRelativeResize="0"/>
          <p:nvPr/>
        </p:nvPicPr>
        <p:blipFill>
          <a:blip r:embed="rId3">
            <a:alphaModFix/>
          </a:blip>
          <a:stretch>
            <a:fillRect/>
          </a:stretch>
        </p:blipFill>
        <p:spPr>
          <a:xfrm>
            <a:off x="5495375" y="1533625"/>
            <a:ext cx="2919781" cy="273187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8"/>
          <p:cNvSpPr txBox="1"/>
          <p:nvPr>
            <p:ph type="title"/>
          </p:nvPr>
        </p:nvSpPr>
        <p:spPr>
          <a:xfrm>
            <a:off x="758156" y="817425"/>
            <a:ext cx="50220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Insertion Sort</a:t>
            </a:r>
            <a:endParaRPr/>
          </a:p>
        </p:txBody>
      </p:sp>
      <p:sp>
        <p:nvSpPr>
          <p:cNvPr id="225" name="Google Shape;225;p38"/>
          <p:cNvSpPr txBox="1"/>
          <p:nvPr>
            <p:ph idx="1" type="body"/>
          </p:nvPr>
        </p:nvSpPr>
        <p:spPr>
          <a:xfrm>
            <a:off x="758150" y="1500725"/>
            <a:ext cx="4959600" cy="646500"/>
          </a:xfrm>
          <a:prstGeom prst="rect">
            <a:avLst/>
          </a:prstGeom>
        </p:spPr>
        <p:txBody>
          <a:bodyPr anchorCtr="0" anchor="t" bIns="0" lIns="0" spcFirstLastPara="1" rIns="0" wrap="square" tIns="0">
            <a:spAutoFit/>
          </a:bodyPr>
          <a:lstStyle/>
          <a:p>
            <a:pPr indent="-298450" lvl="0" marL="457200" rtl="0" algn="just">
              <a:spcBef>
                <a:spcPts val="0"/>
              </a:spcBef>
              <a:spcAft>
                <a:spcPts val="0"/>
              </a:spcAft>
              <a:buSzPts val="1100"/>
              <a:buFont typeface="Tahoma"/>
              <a:buChar char="●"/>
            </a:pPr>
            <a:r>
              <a:rPr lang="en">
                <a:latin typeface="Tahoma"/>
                <a:ea typeface="Tahoma"/>
                <a:cs typeface="Tahoma"/>
                <a:sym typeface="Tahoma"/>
              </a:rPr>
              <a:t>A simple sorting algorithm that works by iteratively inserting each element of an unsorted list into it’s correct position in sorted list by comparing.</a:t>
            </a:r>
            <a:endParaRPr>
              <a:latin typeface="Tahoma"/>
              <a:ea typeface="Tahoma"/>
              <a:cs typeface="Tahoma"/>
              <a:sym typeface="Tahoma"/>
            </a:endParaRPr>
          </a:p>
        </p:txBody>
      </p:sp>
      <p:pic>
        <p:nvPicPr>
          <p:cNvPr id="226" name="Google Shape;226;p38"/>
          <p:cNvPicPr preferRelativeResize="0"/>
          <p:nvPr/>
        </p:nvPicPr>
        <p:blipFill>
          <a:blip r:embed="rId3">
            <a:alphaModFix/>
          </a:blip>
          <a:stretch>
            <a:fillRect/>
          </a:stretch>
        </p:blipFill>
        <p:spPr>
          <a:xfrm>
            <a:off x="2881100" y="2322625"/>
            <a:ext cx="3795677" cy="2135076"/>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9"/>
          <p:cNvSpPr txBox="1"/>
          <p:nvPr>
            <p:ph type="title"/>
          </p:nvPr>
        </p:nvSpPr>
        <p:spPr>
          <a:xfrm>
            <a:off x="750281" y="738800"/>
            <a:ext cx="50220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Insertion Sort (Simulation)</a:t>
            </a:r>
            <a:endParaRPr/>
          </a:p>
        </p:txBody>
      </p:sp>
      <p:pic>
        <p:nvPicPr>
          <p:cNvPr id="232" name="Google Shape;232;p39"/>
          <p:cNvPicPr preferRelativeResize="0"/>
          <p:nvPr/>
        </p:nvPicPr>
        <p:blipFill>
          <a:blip r:embed="rId3">
            <a:alphaModFix/>
          </a:blip>
          <a:stretch>
            <a:fillRect/>
          </a:stretch>
        </p:blipFill>
        <p:spPr>
          <a:xfrm>
            <a:off x="2005013" y="1933900"/>
            <a:ext cx="5133975" cy="16859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750281" y="738800"/>
            <a:ext cx="50220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Insertion Sort (Simulation)</a:t>
            </a:r>
            <a:endParaRPr/>
          </a:p>
        </p:txBody>
      </p:sp>
      <p:pic>
        <p:nvPicPr>
          <p:cNvPr id="238" name="Google Shape;238;p40"/>
          <p:cNvPicPr preferRelativeResize="0"/>
          <p:nvPr/>
        </p:nvPicPr>
        <p:blipFill>
          <a:blip r:embed="rId3">
            <a:alphaModFix/>
          </a:blip>
          <a:stretch>
            <a:fillRect/>
          </a:stretch>
        </p:blipFill>
        <p:spPr>
          <a:xfrm>
            <a:off x="1953400" y="1981100"/>
            <a:ext cx="5143500" cy="17049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750281" y="738800"/>
            <a:ext cx="50220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Insertion Sort (Simulation)</a:t>
            </a:r>
            <a:endParaRPr/>
          </a:p>
        </p:txBody>
      </p:sp>
      <p:pic>
        <p:nvPicPr>
          <p:cNvPr id="244" name="Google Shape;244;p41"/>
          <p:cNvPicPr preferRelativeResize="0"/>
          <p:nvPr/>
        </p:nvPicPr>
        <p:blipFill>
          <a:blip r:embed="rId3">
            <a:alphaModFix/>
          </a:blip>
          <a:stretch>
            <a:fillRect/>
          </a:stretch>
        </p:blipFill>
        <p:spPr>
          <a:xfrm>
            <a:off x="1945550" y="1949625"/>
            <a:ext cx="5143500" cy="19240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750281" y="738800"/>
            <a:ext cx="50220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Insertion Sort (Simulation)</a:t>
            </a:r>
            <a:endParaRPr/>
          </a:p>
        </p:txBody>
      </p:sp>
      <p:pic>
        <p:nvPicPr>
          <p:cNvPr id="250" name="Google Shape;250;p42"/>
          <p:cNvPicPr preferRelativeResize="0"/>
          <p:nvPr/>
        </p:nvPicPr>
        <p:blipFill>
          <a:blip r:embed="rId3">
            <a:alphaModFix/>
          </a:blip>
          <a:stretch>
            <a:fillRect/>
          </a:stretch>
        </p:blipFill>
        <p:spPr>
          <a:xfrm>
            <a:off x="1717475" y="1894600"/>
            <a:ext cx="5295900" cy="19050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3"/>
          <p:cNvSpPr txBox="1"/>
          <p:nvPr>
            <p:ph type="title"/>
          </p:nvPr>
        </p:nvSpPr>
        <p:spPr>
          <a:xfrm>
            <a:off x="750281" y="738800"/>
            <a:ext cx="50220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Insertion Sort (Simulation)</a:t>
            </a:r>
            <a:endParaRPr/>
          </a:p>
        </p:txBody>
      </p:sp>
      <p:pic>
        <p:nvPicPr>
          <p:cNvPr id="256" name="Google Shape;256;p43"/>
          <p:cNvPicPr preferRelativeResize="0"/>
          <p:nvPr/>
        </p:nvPicPr>
        <p:blipFill>
          <a:blip r:embed="rId3">
            <a:alphaModFix/>
          </a:blip>
          <a:stretch>
            <a:fillRect/>
          </a:stretch>
        </p:blipFill>
        <p:spPr>
          <a:xfrm>
            <a:off x="2224088" y="1572125"/>
            <a:ext cx="4695825" cy="27717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44"/>
          <p:cNvSpPr txBox="1"/>
          <p:nvPr>
            <p:ph type="title"/>
          </p:nvPr>
        </p:nvSpPr>
        <p:spPr>
          <a:xfrm>
            <a:off x="750281" y="738800"/>
            <a:ext cx="50220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Insertion Sort (Simulation)</a:t>
            </a:r>
            <a:endParaRPr/>
          </a:p>
        </p:txBody>
      </p:sp>
      <p:pic>
        <p:nvPicPr>
          <p:cNvPr id="262" name="Google Shape;262;p44"/>
          <p:cNvPicPr preferRelativeResize="0"/>
          <p:nvPr/>
        </p:nvPicPr>
        <p:blipFill>
          <a:blip r:embed="rId3">
            <a:alphaModFix/>
          </a:blip>
          <a:stretch>
            <a:fillRect/>
          </a:stretch>
        </p:blipFill>
        <p:spPr>
          <a:xfrm>
            <a:off x="2629775" y="1627150"/>
            <a:ext cx="3723300" cy="26512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750256" y="762375"/>
            <a:ext cx="49986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Insertion Sort (Pseudocode)</a:t>
            </a:r>
            <a:endParaRPr/>
          </a:p>
        </p:txBody>
      </p:sp>
      <p:sp>
        <p:nvSpPr>
          <p:cNvPr id="268" name="Google Shape;268;p45"/>
          <p:cNvSpPr txBox="1"/>
          <p:nvPr/>
        </p:nvSpPr>
        <p:spPr>
          <a:xfrm>
            <a:off x="684225" y="1494300"/>
            <a:ext cx="4821000" cy="219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450">
                <a:solidFill>
                  <a:srgbClr val="D19A66"/>
                </a:solidFill>
                <a:latin typeface="Consolas"/>
                <a:ea typeface="Consolas"/>
                <a:cs typeface="Consolas"/>
                <a:sym typeface="Consolas"/>
              </a:rPr>
              <a:t>insertionSort(array)</a:t>
            </a:r>
            <a:endParaRPr sz="1450">
              <a:solidFill>
                <a:srgbClr val="D3D3D3"/>
              </a:solidFill>
              <a:latin typeface="Consolas"/>
              <a:ea typeface="Consolas"/>
              <a:cs typeface="Consolas"/>
              <a:sym typeface="Consolas"/>
            </a:endParaRPr>
          </a:p>
          <a:p>
            <a:pPr indent="0" lvl="0" marL="0" rtl="0" algn="l">
              <a:spcBef>
                <a:spcPts val="0"/>
              </a:spcBef>
              <a:spcAft>
                <a:spcPts val="0"/>
              </a:spcAft>
              <a:buNone/>
            </a:pPr>
            <a:r>
              <a:rPr lang="en" sz="1450">
                <a:solidFill>
                  <a:srgbClr val="D3D3D3"/>
                </a:solidFill>
                <a:latin typeface="Consolas"/>
                <a:ea typeface="Consolas"/>
                <a:cs typeface="Consolas"/>
                <a:sym typeface="Consolas"/>
              </a:rPr>
              <a:t>  </a:t>
            </a:r>
            <a:r>
              <a:rPr lang="en" sz="1450">
                <a:solidFill>
                  <a:srgbClr val="D19A66"/>
                </a:solidFill>
                <a:latin typeface="Consolas"/>
                <a:ea typeface="Consolas"/>
                <a:cs typeface="Consolas"/>
                <a:sym typeface="Consolas"/>
              </a:rPr>
              <a:t>mark</a:t>
            </a:r>
            <a:r>
              <a:rPr lang="en" sz="1450">
                <a:solidFill>
                  <a:srgbClr val="D3D3D3"/>
                </a:solidFill>
                <a:latin typeface="Consolas"/>
                <a:ea typeface="Consolas"/>
                <a:cs typeface="Consolas"/>
                <a:sym typeface="Consolas"/>
              </a:rPr>
              <a:t> </a:t>
            </a:r>
            <a:r>
              <a:rPr lang="en" sz="1450">
                <a:solidFill>
                  <a:srgbClr val="98C379"/>
                </a:solidFill>
                <a:latin typeface="Consolas"/>
                <a:ea typeface="Consolas"/>
                <a:cs typeface="Consolas"/>
                <a:sym typeface="Consolas"/>
              </a:rPr>
              <a:t>first element as sorted</a:t>
            </a:r>
            <a:endParaRPr sz="1450">
              <a:solidFill>
                <a:srgbClr val="D3D3D3"/>
              </a:solidFill>
              <a:latin typeface="Consolas"/>
              <a:ea typeface="Consolas"/>
              <a:cs typeface="Consolas"/>
              <a:sym typeface="Consolas"/>
            </a:endParaRPr>
          </a:p>
          <a:p>
            <a:pPr indent="0" lvl="0" marL="0" rtl="0" algn="l">
              <a:spcBef>
                <a:spcPts val="0"/>
              </a:spcBef>
              <a:spcAft>
                <a:spcPts val="0"/>
              </a:spcAft>
              <a:buNone/>
            </a:pPr>
            <a:r>
              <a:rPr lang="en" sz="1450">
                <a:solidFill>
                  <a:srgbClr val="D3D3D3"/>
                </a:solidFill>
                <a:latin typeface="Consolas"/>
                <a:ea typeface="Consolas"/>
                <a:cs typeface="Consolas"/>
                <a:sym typeface="Consolas"/>
              </a:rPr>
              <a:t>  </a:t>
            </a:r>
            <a:r>
              <a:rPr lang="en" sz="1450">
                <a:solidFill>
                  <a:srgbClr val="D19A66"/>
                </a:solidFill>
                <a:latin typeface="Consolas"/>
                <a:ea typeface="Consolas"/>
                <a:cs typeface="Consolas"/>
                <a:sym typeface="Consolas"/>
              </a:rPr>
              <a:t>for</a:t>
            </a:r>
            <a:r>
              <a:rPr lang="en" sz="1450">
                <a:solidFill>
                  <a:srgbClr val="D3D3D3"/>
                </a:solidFill>
                <a:latin typeface="Consolas"/>
                <a:ea typeface="Consolas"/>
                <a:cs typeface="Consolas"/>
                <a:sym typeface="Consolas"/>
              </a:rPr>
              <a:t> </a:t>
            </a:r>
            <a:r>
              <a:rPr lang="en" sz="1450">
                <a:solidFill>
                  <a:srgbClr val="98C379"/>
                </a:solidFill>
                <a:latin typeface="Consolas"/>
                <a:ea typeface="Consolas"/>
                <a:cs typeface="Consolas"/>
                <a:sym typeface="Consolas"/>
              </a:rPr>
              <a:t>each unsorted element X</a:t>
            </a:r>
            <a:endParaRPr sz="1450">
              <a:solidFill>
                <a:srgbClr val="D3D3D3"/>
              </a:solidFill>
              <a:latin typeface="Consolas"/>
              <a:ea typeface="Consolas"/>
              <a:cs typeface="Consolas"/>
              <a:sym typeface="Consolas"/>
            </a:endParaRPr>
          </a:p>
          <a:p>
            <a:pPr indent="0" lvl="0" marL="0" rtl="0" algn="l">
              <a:spcBef>
                <a:spcPts val="0"/>
              </a:spcBef>
              <a:spcAft>
                <a:spcPts val="0"/>
              </a:spcAft>
              <a:buNone/>
            </a:pPr>
            <a:r>
              <a:rPr lang="en" sz="1450">
                <a:solidFill>
                  <a:srgbClr val="D3D3D3"/>
                </a:solidFill>
                <a:latin typeface="Consolas"/>
                <a:ea typeface="Consolas"/>
                <a:cs typeface="Consolas"/>
                <a:sym typeface="Consolas"/>
              </a:rPr>
              <a:t>    </a:t>
            </a:r>
            <a:r>
              <a:rPr lang="en" sz="1450">
                <a:solidFill>
                  <a:srgbClr val="61AEEE"/>
                </a:solidFill>
                <a:latin typeface="Consolas"/>
                <a:ea typeface="Consolas"/>
                <a:cs typeface="Consolas"/>
                <a:sym typeface="Consolas"/>
              </a:rPr>
              <a:t>'extract'</a:t>
            </a:r>
            <a:r>
              <a:rPr lang="en" sz="1450">
                <a:solidFill>
                  <a:srgbClr val="D3D3D3"/>
                </a:solidFill>
                <a:latin typeface="Consolas"/>
                <a:ea typeface="Consolas"/>
                <a:cs typeface="Consolas"/>
                <a:sym typeface="Consolas"/>
              </a:rPr>
              <a:t> </a:t>
            </a:r>
            <a:r>
              <a:rPr lang="en" sz="1450">
                <a:solidFill>
                  <a:srgbClr val="98C379"/>
                </a:solidFill>
                <a:latin typeface="Consolas"/>
                <a:ea typeface="Consolas"/>
                <a:cs typeface="Consolas"/>
                <a:sym typeface="Consolas"/>
              </a:rPr>
              <a:t>the element X</a:t>
            </a:r>
            <a:endParaRPr sz="1450">
              <a:solidFill>
                <a:srgbClr val="D3D3D3"/>
              </a:solidFill>
              <a:latin typeface="Consolas"/>
              <a:ea typeface="Consolas"/>
              <a:cs typeface="Consolas"/>
              <a:sym typeface="Consolas"/>
            </a:endParaRPr>
          </a:p>
          <a:p>
            <a:pPr indent="0" lvl="0" marL="0" rtl="0" algn="l">
              <a:spcBef>
                <a:spcPts val="0"/>
              </a:spcBef>
              <a:spcAft>
                <a:spcPts val="0"/>
              </a:spcAft>
              <a:buNone/>
            </a:pPr>
            <a:r>
              <a:rPr lang="en" sz="1450">
                <a:solidFill>
                  <a:srgbClr val="D3D3D3"/>
                </a:solidFill>
                <a:latin typeface="Consolas"/>
                <a:ea typeface="Consolas"/>
                <a:cs typeface="Consolas"/>
                <a:sym typeface="Consolas"/>
              </a:rPr>
              <a:t>    </a:t>
            </a:r>
            <a:r>
              <a:rPr lang="en" sz="1450">
                <a:solidFill>
                  <a:srgbClr val="D19A66"/>
                </a:solidFill>
                <a:latin typeface="Consolas"/>
                <a:ea typeface="Consolas"/>
                <a:cs typeface="Consolas"/>
                <a:sym typeface="Consolas"/>
              </a:rPr>
              <a:t>for</a:t>
            </a:r>
            <a:r>
              <a:rPr lang="en" sz="1450">
                <a:solidFill>
                  <a:srgbClr val="D3D3D3"/>
                </a:solidFill>
                <a:latin typeface="Consolas"/>
                <a:ea typeface="Consolas"/>
                <a:cs typeface="Consolas"/>
                <a:sym typeface="Consolas"/>
              </a:rPr>
              <a:t> </a:t>
            </a:r>
            <a:r>
              <a:rPr lang="en" sz="1450">
                <a:solidFill>
                  <a:srgbClr val="98C379"/>
                </a:solidFill>
                <a:latin typeface="Consolas"/>
                <a:ea typeface="Consolas"/>
                <a:cs typeface="Consolas"/>
                <a:sym typeface="Consolas"/>
              </a:rPr>
              <a:t>j &lt;- lastSortedIndex down to 0</a:t>
            </a:r>
            <a:endParaRPr sz="1450">
              <a:solidFill>
                <a:srgbClr val="D3D3D3"/>
              </a:solidFill>
              <a:latin typeface="Consolas"/>
              <a:ea typeface="Consolas"/>
              <a:cs typeface="Consolas"/>
              <a:sym typeface="Consolas"/>
            </a:endParaRPr>
          </a:p>
          <a:p>
            <a:pPr indent="0" lvl="0" marL="0" rtl="0" algn="l">
              <a:spcBef>
                <a:spcPts val="0"/>
              </a:spcBef>
              <a:spcAft>
                <a:spcPts val="0"/>
              </a:spcAft>
              <a:buNone/>
            </a:pPr>
            <a:r>
              <a:rPr lang="en" sz="1450">
                <a:solidFill>
                  <a:srgbClr val="D3D3D3"/>
                </a:solidFill>
                <a:latin typeface="Consolas"/>
                <a:ea typeface="Consolas"/>
                <a:cs typeface="Consolas"/>
                <a:sym typeface="Consolas"/>
              </a:rPr>
              <a:t>      </a:t>
            </a:r>
            <a:r>
              <a:rPr lang="en" sz="1450">
                <a:solidFill>
                  <a:srgbClr val="D19A66"/>
                </a:solidFill>
                <a:latin typeface="Consolas"/>
                <a:ea typeface="Consolas"/>
                <a:cs typeface="Consolas"/>
                <a:sym typeface="Consolas"/>
              </a:rPr>
              <a:t>if</a:t>
            </a:r>
            <a:r>
              <a:rPr lang="en" sz="1450">
                <a:solidFill>
                  <a:srgbClr val="D3D3D3"/>
                </a:solidFill>
                <a:latin typeface="Consolas"/>
                <a:ea typeface="Consolas"/>
                <a:cs typeface="Consolas"/>
                <a:sym typeface="Consolas"/>
              </a:rPr>
              <a:t> </a:t>
            </a:r>
            <a:r>
              <a:rPr lang="en" sz="1450">
                <a:solidFill>
                  <a:srgbClr val="98C379"/>
                </a:solidFill>
                <a:latin typeface="Consolas"/>
                <a:ea typeface="Consolas"/>
                <a:cs typeface="Consolas"/>
                <a:sym typeface="Consolas"/>
              </a:rPr>
              <a:t>current element j &gt; X</a:t>
            </a:r>
            <a:endParaRPr sz="1450">
              <a:solidFill>
                <a:srgbClr val="D3D3D3"/>
              </a:solidFill>
              <a:latin typeface="Consolas"/>
              <a:ea typeface="Consolas"/>
              <a:cs typeface="Consolas"/>
              <a:sym typeface="Consolas"/>
            </a:endParaRPr>
          </a:p>
          <a:p>
            <a:pPr indent="0" lvl="0" marL="0" rtl="0" algn="l">
              <a:spcBef>
                <a:spcPts val="0"/>
              </a:spcBef>
              <a:spcAft>
                <a:spcPts val="0"/>
              </a:spcAft>
              <a:buNone/>
            </a:pPr>
            <a:r>
              <a:rPr lang="en" sz="1450">
                <a:solidFill>
                  <a:srgbClr val="D3D3D3"/>
                </a:solidFill>
                <a:latin typeface="Consolas"/>
                <a:ea typeface="Consolas"/>
                <a:cs typeface="Consolas"/>
                <a:sym typeface="Consolas"/>
              </a:rPr>
              <a:t>        </a:t>
            </a:r>
            <a:r>
              <a:rPr lang="en" sz="1450">
                <a:solidFill>
                  <a:srgbClr val="D19A66"/>
                </a:solidFill>
                <a:latin typeface="Consolas"/>
                <a:ea typeface="Consolas"/>
                <a:cs typeface="Consolas"/>
                <a:sym typeface="Consolas"/>
              </a:rPr>
              <a:t>move</a:t>
            </a:r>
            <a:r>
              <a:rPr lang="en" sz="1450">
                <a:solidFill>
                  <a:srgbClr val="D3D3D3"/>
                </a:solidFill>
                <a:latin typeface="Consolas"/>
                <a:ea typeface="Consolas"/>
                <a:cs typeface="Consolas"/>
                <a:sym typeface="Consolas"/>
              </a:rPr>
              <a:t> </a:t>
            </a:r>
            <a:r>
              <a:rPr lang="en" sz="1450">
                <a:solidFill>
                  <a:srgbClr val="98C379"/>
                </a:solidFill>
                <a:latin typeface="Consolas"/>
                <a:ea typeface="Consolas"/>
                <a:cs typeface="Consolas"/>
                <a:sym typeface="Consolas"/>
              </a:rPr>
              <a:t>sorted element to the right by 1</a:t>
            </a:r>
            <a:endParaRPr sz="1450">
              <a:solidFill>
                <a:srgbClr val="D3D3D3"/>
              </a:solidFill>
              <a:latin typeface="Consolas"/>
              <a:ea typeface="Consolas"/>
              <a:cs typeface="Consolas"/>
              <a:sym typeface="Consolas"/>
            </a:endParaRPr>
          </a:p>
          <a:p>
            <a:pPr indent="0" lvl="0" marL="0" rtl="0" algn="l">
              <a:spcBef>
                <a:spcPts val="0"/>
              </a:spcBef>
              <a:spcAft>
                <a:spcPts val="0"/>
              </a:spcAft>
              <a:buNone/>
            </a:pPr>
            <a:r>
              <a:rPr lang="en" sz="1450">
                <a:solidFill>
                  <a:srgbClr val="D3D3D3"/>
                </a:solidFill>
                <a:latin typeface="Consolas"/>
                <a:ea typeface="Consolas"/>
                <a:cs typeface="Consolas"/>
                <a:sym typeface="Consolas"/>
              </a:rPr>
              <a:t>    </a:t>
            </a:r>
            <a:r>
              <a:rPr lang="en" sz="1450">
                <a:solidFill>
                  <a:srgbClr val="D19A66"/>
                </a:solidFill>
                <a:latin typeface="Consolas"/>
                <a:ea typeface="Consolas"/>
                <a:cs typeface="Consolas"/>
                <a:sym typeface="Consolas"/>
              </a:rPr>
              <a:t>break</a:t>
            </a:r>
            <a:r>
              <a:rPr lang="en" sz="1450">
                <a:solidFill>
                  <a:srgbClr val="D3D3D3"/>
                </a:solidFill>
                <a:latin typeface="Consolas"/>
                <a:ea typeface="Consolas"/>
                <a:cs typeface="Consolas"/>
                <a:sym typeface="Consolas"/>
              </a:rPr>
              <a:t> </a:t>
            </a:r>
            <a:r>
              <a:rPr lang="en" sz="1450">
                <a:solidFill>
                  <a:srgbClr val="98C379"/>
                </a:solidFill>
                <a:latin typeface="Consolas"/>
                <a:ea typeface="Consolas"/>
                <a:cs typeface="Consolas"/>
                <a:sym typeface="Consolas"/>
              </a:rPr>
              <a:t>loop and insert X here</a:t>
            </a:r>
            <a:endParaRPr sz="1450">
              <a:solidFill>
                <a:srgbClr val="D3D3D3"/>
              </a:solidFill>
              <a:latin typeface="Consolas"/>
              <a:ea typeface="Consolas"/>
              <a:cs typeface="Consolas"/>
              <a:sym typeface="Consolas"/>
            </a:endParaRPr>
          </a:p>
          <a:p>
            <a:pPr indent="0" lvl="0" marL="152400" marR="152400" rtl="0" algn="l">
              <a:lnSpc>
                <a:spcPct val="142857"/>
              </a:lnSpc>
              <a:spcBef>
                <a:spcPts val="0"/>
              </a:spcBef>
              <a:spcAft>
                <a:spcPts val="1200"/>
              </a:spcAft>
              <a:buNone/>
            </a:pPr>
            <a:r>
              <a:rPr lang="en" sz="1450">
                <a:solidFill>
                  <a:srgbClr val="D19A66"/>
                </a:solidFill>
                <a:latin typeface="Consolas"/>
                <a:ea typeface="Consolas"/>
                <a:cs typeface="Consolas"/>
                <a:sym typeface="Consolas"/>
              </a:rPr>
              <a:t>end</a:t>
            </a:r>
            <a:r>
              <a:rPr lang="en" sz="1450">
                <a:solidFill>
                  <a:srgbClr val="D3D3D3"/>
                </a:solidFill>
                <a:latin typeface="Consolas"/>
                <a:ea typeface="Consolas"/>
                <a:cs typeface="Consolas"/>
                <a:sym typeface="Consolas"/>
              </a:rPr>
              <a:t> </a:t>
            </a:r>
            <a:r>
              <a:rPr lang="en" sz="1450">
                <a:solidFill>
                  <a:srgbClr val="98C379"/>
                </a:solidFill>
                <a:latin typeface="Consolas"/>
                <a:ea typeface="Consolas"/>
                <a:cs typeface="Consolas"/>
                <a:sym typeface="Consolas"/>
              </a:rPr>
              <a:t>insertionSort</a:t>
            </a:r>
            <a:endParaRPr sz="1450">
              <a:solidFill>
                <a:srgbClr val="98C379"/>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46"/>
          <p:cNvSpPr txBox="1"/>
          <p:nvPr>
            <p:ph type="title"/>
          </p:nvPr>
        </p:nvSpPr>
        <p:spPr>
          <a:xfrm>
            <a:off x="734550" y="785975"/>
            <a:ext cx="59031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Insertion Sort (Properties)</a:t>
            </a:r>
            <a:endParaRPr/>
          </a:p>
        </p:txBody>
      </p:sp>
      <p:sp>
        <p:nvSpPr>
          <p:cNvPr id="274" name="Google Shape;274;p46"/>
          <p:cNvSpPr txBox="1"/>
          <p:nvPr>
            <p:ph idx="1" type="body"/>
          </p:nvPr>
        </p:nvSpPr>
        <p:spPr>
          <a:xfrm>
            <a:off x="781728" y="1532196"/>
            <a:ext cx="5278200" cy="3232500"/>
          </a:xfrm>
          <a:prstGeom prst="rect">
            <a:avLst/>
          </a:prstGeom>
        </p:spPr>
        <p:txBody>
          <a:bodyPr anchorCtr="0" anchor="t" bIns="0" lIns="0" spcFirstLastPara="1" rIns="0" wrap="square" tIns="0">
            <a:spAutoFit/>
          </a:bodyPr>
          <a:lstStyle/>
          <a:p>
            <a:pPr indent="-298450" lvl="0" marL="457200" rtl="0" algn="l">
              <a:spcBef>
                <a:spcPts val="0"/>
              </a:spcBef>
              <a:spcAft>
                <a:spcPts val="0"/>
              </a:spcAft>
              <a:buSzPts val="1100"/>
              <a:buFont typeface="Tahoma"/>
              <a:buChar char="●"/>
            </a:pPr>
            <a:r>
              <a:rPr lang="en">
                <a:latin typeface="Tahoma"/>
                <a:ea typeface="Tahoma"/>
                <a:cs typeface="Tahoma"/>
                <a:sym typeface="Tahoma"/>
              </a:rPr>
              <a:t>Time Complexity:</a:t>
            </a:r>
            <a:endParaRPr>
              <a:latin typeface="Tahoma"/>
              <a:ea typeface="Tahoma"/>
              <a:cs typeface="Tahoma"/>
              <a:sym typeface="Tahoma"/>
            </a:endParaRPr>
          </a:p>
          <a:p>
            <a:pPr indent="-298450" lvl="1" marL="914400" rtl="0" algn="l">
              <a:spcBef>
                <a:spcPts val="0"/>
              </a:spcBef>
              <a:spcAft>
                <a:spcPts val="0"/>
              </a:spcAft>
              <a:buSzPts val="1100"/>
              <a:buFont typeface="Tahoma"/>
              <a:buChar char="○"/>
            </a:pPr>
            <a:r>
              <a:rPr lang="en">
                <a:latin typeface="Tahoma"/>
                <a:ea typeface="Tahoma"/>
                <a:cs typeface="Tahoma"/>
                <a:sym typeface="Tahoma"/>
              </a:rPr>
              <a:t>Best Case: O(n) when array is sorted already.</a:t>
            </a:r>
            <a:endParaRPr>
              <a:latin typeface="Tahoma"/>
              <a:ea typeface="Tahoma"/>
              <a:cs typeface="Tahoma"/>
              <a:sym typeface="Tahoma"/>
            </a:endParaRPr>
          </a:p>
          <a:p>
            <a:pPr indent="-298450" lvl="1" marL="914400" rtl="0" algn="l">
              <a:spcBef>
                <a:spcPts val="0"/>
              </a:spcBef>
              <a:spcAft>
                <a:spcPts val="0"/>
              </a:spcAft>
              <a:buSzPts val="1100"/>
              <a:buFont typeface="Tahoma"/>
              <a:buChar char="○"/>
            </a:pPr>
            <a:r>
              <a:rPr lang="en">
                <a:latin typeface="Tahoma"/>
                <a:ea typeface="Tahoma"/>
                <a:cs typeface="Tahoma"/>
                <a:sym typeface="Tahoma"/>
              </a:rPr>
              <a:t>Average Case: </a:t>
            </a:r>
            <a:r>
              <a:rPr lang="en">
                <a:solidFill>
                  <a:schemeClr val="dk1"/>
                </a:solidFill>
                <a:latin typeface="Tahoma"/>
                <a:ea typeface="Tahoma"/>
                <a:cs typeface="Tahoma"/>
                <a:sym typeface="Tahoma"/>
              </a:rPr>
              <a:t>O(n</a:t>
            </a:r>
            <a:r>
              <a:rPr baseline="30000" lang="en">
                <a:solidFill>
                  <a:schemeClr val="dk1"/>
                </a:solidFill>
                <a:latin typeface="Tahoma"/>
                <a:ea typeface="Tahoma"/>
                <a:cs typeface="Tahoma"/>
                <a:sym typeface="Tahoma"/>
              </a:rPr>
              <a:t>2</a:t>
            </a:r>
            <a:r>
              <a:rPr lang="en">
                <a:solidFill>
                  <a:schemeClr val="dk1"/>
                </a:solidFill>
                <a:latin typeface="Tahoma"/>
                <a:ea typeface="Tahoma"/>
                <a:cs typeface="Tahoma"/>
                <a:sym typeface="Tahoma"/>
              </a:rPr>
              <a:t>) when array is in random order.</a:t>
            </a:r>
            <a:endParaRPr>
              <a:solidFill>
                <a:schemeClr val="dk1"/>
              </a:solidFill>
              <a:latin typeface="Tahoma"/>
              <a:ea typeface="Tahoma"/>
              <a:cs typeface="Tahoma"/>
              <a:sym typeface="Tahoma"/>
            </a:endParaRPr>
          </a:p>
          <a:p>
            <a:pPr indent="-298450" lvl="1" marL="914400" rtl="0" algn="l">
              <a:spcBef>
                <a:spcPts val="0"/>
              </a:spcBef>
              <a:spcAft>
                <a:spcPts val="0"/>
              </a:spcAft>
              <a:buClr>
                <a:schemeClr val="dk1"/>
              </a:buClr>
              <a:buSzPts val="1100"/>
              <a:buFont typeface="Tahoma"/>
              <a:buChar char="○"/>
            </a:pPr>
            <a:r>
              <a:rPr lang="en">
                <a:solidFill>
                  <a:schemeClr val="dk1"/>
                </a:solidFill>
                <a:latin typeface="Tahoma"/>
                <a:ea typeface="Tahoma"/>
                <a:cs typeface="Tahoma"/>
                <a:sym typeface="Tahoma"/>
              </a:rPr>
              <a:t>Worst Case: O(n</a:t>
            </a:r>
            <a:r>
              <a:rPr baseline="30000" lang="en">
                <a:solidFill>
                  <a:schemeClr val="dk1"/>
                </a:solidFill>
                <a:latin typeface="Tahoma"/>
                <a:ea typeface="Tahoma"/>
                <a:cs typeface="Tahoma"/>
                <a:sym typeface="Tahoma"/>
              </a:rPr>
              <a:t>2</a:t>
            </a:r>
            <a:r>
              <a:rPr lang="en">
                <a:solidFill>
                  <a:schemeClr val="dk1"/>
                </a:solidFill>
                <a:latin typeface="Tahoma"/>
                <a:ea typeface="Tahoma"/>
                <a:cs typeface="Tahoma"/>
                <a:sym typeface="Tahoma"/>
              </a:rPr>
              <a:t>) when array is in reverse order. </a:t>
            </a:r>
            <a:endParaRPr>
              <a:solidFill>
                <a:schemeClr val="dk1"/>
              </a:solidFill>
              <a:latin typeface="Tahoma"/>
              <a:ea typeface="Tahoma"/>
              <a:cs typeface="Tahoma"/>
              <a:sym typeface="Tahoma"/>
            </a:endParaRPr>
          </a:p>
          <a:p>
            <a:pPr indent="0" lvl="0" marL="0" rtl="0" algn="l">
              <a:spcBef>
                <a:spcPts val="0"/>
              </a:spcBef>
              <a:spcAft>
                <a:spcPts val="0"/>
              </a:spcAft>
              <a:buNone/>
            </a:pPr>
            <a:r>
              <a:t/>
            </a:r>
            <a:endParaRPr>
              <a:solidFill>
                <a:schemeClr val="dk1"/>
              </a:solidFill>
              <a:latin typeface="Tahoma"/>
              <a:ea typeface="Tahoma"/>
              <a:cs typeface="Tahoma"/>
              <a:sym typeface="Tahoma"/>
            </a:endParaRPr>
          </a:p>
          <a:p>
            <a:pPr indent="-298450" lvl="0" marL="457200" rtl="0" algn="l">
              <a:spcBef>
                <a:spcPts val="0"/>
              </a:spcBef>
              <a:spcAft>
                <a:spcPts val="0"/>
              </a:spcAft>
              <a:buSzPts val="1100"/>
              <a:buFont typeface="Tahoma"/>
              <a:buChar char="●"/>
            </a:pPr>
            <a:r>
              <a:rPr lang="en">
                <a:latin typeface="Tahoma"/>
                <a:ea typeface="Tahoma"/>
                <a:cs typeface="Tahoma"/>
                <a:sym typeface="Tahoma"/>
              </a:rPr>
              <a:t>Space Complexity:</a:t>
            </a:r>
            <a:endParaRPr>
              <a:latin typeface="Tahoma"/>
              <a:ea typeface="Tahoma"/>
              <a:cs typeface="Tahoma"/>
              <a:sym typeface="Tahoma"/>
            </a:endParaRPr>
          </a:p>
          <a:p>
            <a:pPr indent="-298450" lvl="1" marL="914400" rtl="0" algn="l">
              <a:spcBef>
                <a:spcPts val="0"/>
              </a:spcBef>
              <a:spcAft>
                <a:spcPts val="0"/>
              </a:spcAft>
              <a:buSzPts val="1100"/>
              <a:buFont typeface="Tahoma"/>
              <a:buChar char="○"/>
            </a:pPr>
            <a:r>
              <a:rPr lang="en">
                <a:latin typeface="Tahoma"/>
                <a:ea typeface="Tahoma"/>
                <a:cs typeface="Tahoma"/>
                <a:sym typeface="Tahoma"/>
              </a:rPr>
              <a:t>Best/Average/Worst case: O(1).</a:t>
            </a:r>
            <a:endParaRPr>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lang="en">
                <a:latin typeface="Tahoma"/>
                <a:ea typeface="Tahoma"/>
                <a:cs typeface="Tahoma"/>
                <a:sym typeface="Tahoma"/>
              </a:rPr>
              <a:t>Stable: Yes.</a:t>
            </a:r>
            <a:endParaRPr>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lang="en">
                <a:latin typeface="Tahoma"/>
                <a:ea typeface="Tahoma"/>
                <a:cs typeface="Tahoma"/>
                <a:sym typeface="Tahoma"/>
              </a:rPr>
              <a:t>Inplace: Yes.</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lang="en">
                <a:latin typeface="Tahoma"/>
                <a:ea typeface="Tahoma"/>
                <a:cs typeface="Tahoma"/>
                <a:sym typeface="Tahoma"/>
              </a:rPr>
              <a:t>Suitable for smaller arrays and when a few elements needs to be sorted. Unsuitable for larger arrays.</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1"/>
          <p:cNvSpPr txBox="1"/>
          <p:nvPr>
            <p:ph type="title"/>
          </p:nvPr>
        </p:nvSpPr>
        <p:spPr>
          <a:xfrm>
            <a:off x="734856" y="754525"/>
            <a:ext cx="50064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Bubble Sort (Simulation)</a:t>
            </a:r>
            <a:endParaRPr/>
          </a:p>
        </p:txBody>
      </p:sp>
      <p:pic>
        <p:nvPicPr>
          <p:cNvPr id="121" name="Google Shape;121;p21"/>
          <p:cNvPicPr preferRelativeResize="0"/>
          <p:nvPr/>
        </p:nvPicPr>
        <p:blipFill>
          <a:blip r:embed="rId3">
            <a:alphaModFix/>
          </a:blip>
          <a:stretch>
            <a:fillRect/>
          </a:stretch>
        </p:blipFill>
        <p:spPr>
          <a:xfrm>
            <a:off x="2992025" y="1445675"/>
            <a:ext cx="3024450" cy="30909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734856" y="754525"/>
            <a:ext cx="50064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Bubble Sort (Simulation)</a:t>
            </a:r>
            <a:endParaRPr/>
          </a:p>
        </p:txBody>
      </p:sp>
      <p:pic>
        <p:nvPicPr>
          <p:cNvPr id="127" name="Google Shape;127;p22"/>
          <p:cNvPicPr preferRelativeResize="0"/>
          <p:nvPr/>
        </p:nvPicPr>
        <p:blipFill>
          <a:blip r:embed="rId3">
            <a:alphaModFix/>
          </a:blip>
          <a:stretch>
            <a:fillRect/>
          </a:stretch>
        </p:blipFill>
        <p:spPr>
          <a:xfrm>
            <a:off x="2999425" y="1414825"/>
            <a:ext cx="2884825" cy="31860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3"/>
          <p:cNvSpPr txBox="1"/>
          <p:nvPr>
            <p:ph type="title"/>
          </p:nvPr>
        </p:nvSpPr>
        <p:spPr>
          <a:xfrm>
            <a:off x="734856" y="754525"/>
            <a:ext cx="50064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Bubble Sort (Simulation)</a:t>
            </a:r>
            <a:endParaRPr/>
          </a:p>
        </p:txBody>
      </p:sp>
      <p:pic>
        <p:nvPicPr>
          <p:cNvPr id="133" name="Google Shape;133;p23"/>
          <p:cNvPicPr preferRelativeResize="0"/>
          <p:nvPr/>
        </p:nvPicPr>
        <p:blipFill>
          <a:blip r:embed="rId3">
            <a:alphaModFix/>
          </a:blip>
          <a:stretch>
            <a:fillRect/>
          </a:stretch>
        </p:blipFill>
        <p:spPr>
          <a:xfrm>
            <a:off x="2980725" y="1506225"/>
            <a:ext cx="3138000" cy="29923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4"/>
          <p:cNvSpPr txBox="1"/>
          <p:nvPr>
            <p:ph type="title"/>
          </p:nvPr>
        </p:nvSpPr>
        <p:spPr>
          <a:xfrm>
            <a:off x="734553" y="778100"/>
            <a:ext cx="52782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Bubble Sort (</a:t>
            </a:r>
            <a:r>
              <a:rPr lang="en"/>
              <a:t>Pseudocode</a:t>
            </a:r>
            <a:r>
              <a:rPr lang="en"/>
              <a:t>)</a:t>
            </a:r>
            <a:endParaRPr/>
          </a:p>
        </p:txBody>
      </p:sp>
      <p:sp>
        <p:nvSpPr>
          <p:cNvPr id="139" name="Google Shape;139;p24"/>
          <p:cNvSpPr txBox="1"/>
          <p:nvPr>
            <p:ph idx="1" type="body"/>
          </p:nvPr>
        </p:nvSpPr>
        <p:spPr>
          <a:xfrm>
            <a:off x="789601" y="1602975"/>
            <a:ext cx="4236000" cy="18042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1450">
                <a:solidFill>
                  <a:srgbClr val="D19A66"/>
                </a:solidFill>
                <a:highlight>
                  <a:srgbClr val="F8F6F2"/>
                </a:highlight>
                <a:latin typeface="Consolas"/>
                <a:ea typeface="Consolas"/>
                <a:cs typeface="Consolas"/>
                <a:sym typeface="Consolas"/>
              </a:rPr>
              <a:t>bubbleSort(array)</a:t>
            </a:r>
            <a:endParaRPr sz="1450">
              <a:solidFill>
                <a:srgbClr val="D3D3D3"/>
              </a:solidFill>
              <a:highlight>
                <a:srgbClr val="F8F6F2"/>
              </a:highlight>
              <a:latin typeface="Consolas"/>
              <a:ea typeface="Consolas"/>
              <a:cs typeface="Consolas"/>
              <a:sym typeface="Consolas"/>
            </a:endParaRPr>
          </a:p>
          <a:p>
            <a:pPr indent="0" lvl="0" marL="0" rtl="0" algn="l">
              <a:spcBef>
                <a:spcPts val="0"/>
              </a:spcBef>
              <a:spcAft>
                <a:spcPts val="0"/>
              </a:spcAft>
              <a:buNone/>
            </a:pPr>
            <a:r>
              <a:rPr lang="en" sz="1450">
                <a:solidFill>
                  <a:srgbClr val="D3D3D3"/>
                </a:solidFill>
                <a:highlight>
                  <a:srgbClr val="F8F6F2"/>
                </a:highlight>
                <a:latin typeface="Consolas"/>
                <a:ea typeface="Consolas"/>
                <a:cs typeface="Consolas"/>
                <a:sym typeface="Consolas"/>
              </a:rPr>
              <a:t>  </a:t>
            </a:r>
            <a:r>
              <a:rPr lang="en" sz="1450">
                <a:solidFill>
                  <a:srgbClr val="D19A66"/>
                </a:solidFill>
                <a:highlight>
                  <a:srgbClr val="F8F6F2"/>
                </a:highlight>
                <a:latin typeface="Consolas"/>
                <a:ea typeface="Consolas"/>
                <a:cs typeface="Consolas"/>
                <a:sym typeface="Consolas"/>
              </a:rPr>
              <a:t>for</a:t>
            </a:r>
            <a:r>
              <a:rPr lang="en" sz="1450">
                <a:solidFill>
                  <a:srgbClr val="D3D3D3"/>
                </a:solidFill>
                <a:highlight>
                  <a:srgbClr val="F8F6F2"/>
                </a:highlight>
                <a:latin typeface="Consolas"/>
                <a:ea typeface="Consolas"/>
                <a:cs typeface="Consolas"/>
                <a:sym typeface="Consolas"/>
              </a:rPr>
              <a:t> </a:t>
            </a:r>
            <a:r>
              <a:rPr lang="en" sz="1450">
                <a:solidFill>
                  <a:srgbClr val="98C379"/>
                </a:solidFill>
                <a:highlight>
                  <a:srgbClr val="F8F6F2"/>
                </a:highlight>
                <a:latin typeface="Consolas"/>
                <a:ea typeface="Consolas"/>
                <a:cs typeface="Consolas"/>
                <a:sym typeface="Consolas"/>
              </a:rPr>
              <a:t>i &lt;- 0 to sizeOfArray - 1</a:t>
            </a:r>
            <a:endParaRPr sz="1450">
              <a:solidFill>
                <a:srgbClr val="D3D3D3"/>
              </a:solidFill>
              <a:highlight>
                <a:srgbClr val="F8F6F2"/>
              </a:highlight>
              <a:latin typeface="Consolas"/>
              <a:ea typeface="Consolas"/>
              <a:cs typeface="Consolas"/>
              <a:sym typeface="Consolas"/>
            </a:endParaRPr>
          </a:p>
          <a:p>
            <a:pPr indent="0" lvl="0" marL="0" rtl="0" algn="l">
              <a:spcBef>
                <a:spcPts val="0"/>
              </a:spcBef>
              <a:spcAft>
                <a:spcPts val="0"/>
              </a:spcAft>
              <a:buNone/>
            </a:pPr>
            <a:r>
              <a:rPr lang="en" sz="1450">
                <a:solidFill>
                  <a:srgbClr val="D3D3D3"/>
                </a:solidFill>
                <a:highlight>
                  <a:srgbClr val="F8F6F2"/>
                </a:highlight>
                <a:latin typeface="Consolas"/>
                <a:ea typeface="Consolas"/>
                <a:cs typeface="Consolas"/>
                <a:sym typeface="Consolas"/>
              </a:rPr>
              <a:t>    </a:t>
            </a:r>
            <a:r>
              <a:rPr lang="en" sz="1450">
                <a:solidFill>
                  <a:srgbClr val="D19A66"/>
                </a:solidFill>
                <a:highlight>
                  <a:srgbClr val="F8F6F2"/>
                </a:highlight>
                <a:latin typeface="Consolas"/>
                <a:ea typeface="Consolas"/>
                <a:cs typeface="Consolas"/>
                <a:sym typeface="Consolas"/>
              </a:rPr>
              <a:t>for</a:t>
            </a:r>
            <a:r>
              <a:rPr lang="en" sz="1450">
                <a:solidFill>
                  <a:srgbClr val="D3D3D3"/>
                </a:solidFill>
                <a:highlight>
                  <a:srgbClr val="F8F6F2"/>
                </a:highlight>
                <a:latin typeface="Consolas"/>
                <a:ea typeface="Consolas"/>
                <a:cs typeface="Consolas"/>
                <a:sym typeface="Consolas"/>
              </a:rPr>
              <a:t> </a:t>
            </a:r>
            <a:r>
              <a:rPr lang="en" sz="1450">
                <a:solidFill>
                  <a:srgbClr val="98C379"/>
                </a:solidFill>
                <a:highlight>
                  <a:srgbClr val="F8F6F2"/>
                </a:highlight>
                <a:latin typeface="Consolas"/>
                <a:ea typeface="Consolas"/>
                <a:cs typeface="Consolas"/>
                <a:sym typeface="Consolas"/>
              </a:rPr>
              <a:t>j &lt;- 0 to sizeOfArray - 1 - i</a:t>
            </a:r>
            <a:endParaRPr sz="1450">
              <a:solidFill>
                <a:srgbClr val="D3D3D3"/>
              </a:solidFill>
              <a:highlight>
                <a:srgbClr val="F8F6F2"/>
              </a:highlight>
              <a:latin typeface="Consolas"/>
              <a:ea typeface="Consolas"/>
              <a:cs typeface="Consolas"/>
              <a:sym typeface="Consolas"/>
            </a:endParaRPr>
          </a:p>
          <a:p>
            <a:pPr indent="0" lvl="0" marL="0" rtl="0" algn="l">
              <a:spcBef>
                <a:spcPts val="0"/>
              </a:spcBef>
              <a:spcAft>
                <a:spcPts val="0"/>
              </a:spcAft>
              <a:buNone/>
            </a:pPr>
            <a:r>
              <a:rPr lang="en" sz="1450">
                <a:solidFill>
                  <a:srgbClr val="D3D3D3"/>
                </a:solidFill>
                <a:highlight>
                  <a:srgbClr val="F8F6F2"/>
                </a:highlight>
                <a:latin typeface="Consolas"/>
                <a:ea typeface="Consolas"/>
                <a:cs typeface="Consolas"/>
                <a:sym typeface="Consolas"/>
              </a:rPr>
              <a:t>      </a:t>
            </a:r>
            <a:r>
              <a:rPr lang="en" sz="1450">
                <a:solidFill>
                  <a:srgbClr val="D19A66"/>
                </a:solidFill>
                <a:highlight>
                  <a:srgbClr val="F8F6F2"/>
                </a:highlight>
                <a:latin typeface="Consolas"/>
                <a:ea typeface="Consolas"/>
                <a:cs typeface="Consolas"/>
                <a:sym typeface="Consolas"/>
              </a:rPr>
              <a:t>if</a:t>
            </a:r>
            <a:r>
              <a:rPr lang="en" sz="1450">
                <a:solidFill>
                  <a:srgbClr val="D3D3D3"/>
                </a:solidFill>
                <a:highlight>
                  <a:srgbClr val="F8F6F2"/>
                </a:highlight>
                <a:latin typeface="Consolas"/>
                <a:ea typeface="Consolas"/>
                <a:cs typeface="Consolas"/>
                <a:sym typeface="Consolas"/>
              </a:rPr>
              <a:t> </a:t>
            </a:r>
            <a:r>
              <a:rPr lang="en" sz="1450">
                <a:solidFill>
                  <a:srgbClr val="98C379"/>
                </a:solidFill>
                <a:highlight>
                  <a:srgbClr val="F8F6F2"/>
                </a:highlight>
                <a:latin typeface="Consolas"/>
                <a:ea typeface="Consolas"/>
                <a:cs typeface="Consolas"/>
                <a:sym typeface="Consolas"/>
              </a:rPr>
              <a:t>leftElement &gt; rightElement</a:t>
            </a:r>
            <a:endParaRPr sz="1450">
              <a:solidFill>
                <a:srgbClr val="D3D3D3"/>
              </a:solidFill>
              <a:highlight>
                <a:srgbClr val="F8F6F2"/>
              </a:highlight>
              <a:latin typeface="Consolas"/>
              <a:ea typeface="Consolas"/>
              <a:cs typeface="Consolas"/>
              <a:sym typeface="Consolas"/>
            </a:endParaRPr>
          </a:p>
          <a:p>
            <a:pPr indent="0" lvl="0" marL="0" rtl="0" algn="l">
              <a:spcBef>
                <a:spcPts val="0"/>
              </a:spcBef>
              <a:spcAft>
                <a:spcPts val="0"/>
              </a:spcAft>
              <a:buNone/>
            </a:pPr>
            <a:r>
              <a:rPr lang="en" sz="1450">
                <a:solidFill>
                  <a:srgbClr val="D3D3D3"/>
                </a:solidFill>
                <a:highlight>
                  <a:srgbClr val="F8F6F2"/>
                </a:highlight>
                <a:latin typeface="Consolas"/>
                <a:ea typeface="Consolas"/>
                <a:cs typeface="Consolas"/>
                <a:sym typeface="Consolas"/>
              </a:rPr>
              <a:t>        </a:t>
            </a:r>
            <a:r>
              <a:rPr lang="en" sz="1450">
                <a:solidFill>
                  <a:srgbClr val="D19A66"/>
                </a:solidFill>
                <a:highlight>
                  <a:srgbClr val="F8F6F2"/>
                </a:highlight>
                <a:latin typeface="Consolas"/>
                <a:ea typeface="Consolas"/>
                <a:cs typeface="Consolas"/>
                <a:sym typeface="Consolas"/>
              </a:rPr>
              <a:t>swap</a:t>
            </a:r>
            <a:r>
              <a:rPr lang="en" sz="1450">
                <a:solidFill>
                  <a:srgbClr val="D3D3D3"/>
                </a:solidFill>
                <a:highlight>
                  <a:srgbClr val="F8F6F2"/>
                </a:highlight>
                <a:latin typeface="Consolas"/>
                <a:ea typeface="Consolas"/>
                <a:cs typeface="Consolas"/>
                <a:sym typeface="Consolas"/>
              </a:rPr>
              <a:t> </a:t>
            </a:r>
            <a:r>
              <a:rPr lang="en" sz="1450">
                <a:solidFill>
                  <a:srgbClr val="98C379"/>
                </a:solidFill>
                <a:highlight>
                  <a:srgbClr val="F8F6F2"/>
                </a:highlight>
                <a:latin typeface="Consolas"/>
                <a:ea typeface="Consolas"/>
                <a:cs typeface="Consolas"/>
                <a:sym typeface="Consolas"/>
              </a:rPr>
              <a:t>leftElement and rightElement</a:t>
            </a:r>
            <a:endParaRPr sz="1450">
              <a:solidFill>
                <a:srgbClr val="D3D3D3"/>
              </a:solidFill>
              <a:highlight>
                <a:srgbClr val="F8F6F2"/>
              </a:highlight>
              <a:latin typeface="Consolas"/>
              <a:ea typeface="Consolas"/>
              <a:cs typeface="Consolas"/>
              <a:sym typeface="Consolas"/>
            </a:endParaRPr>
          </a:p>
          <a:p>
            <a:pPr indent="0" lvl="0" marL="152400" marR="152400" rtl="0" algn="l">
              <a:lnSpc>
                <a:spcPct val="142857"/>
              </a:lnSpc>
              <a:spcBef>
                <a:spcPts val="0"/>
              </a:spcBef>
              <a:spcAft>
                <a:spcPts val="0"/>
              </a:spcAft>
              <a:buClr>
                <a:schemeClr val="dk1"/>
              </a:buClr>
              <a:buSzPts val="1100"/>
              <a:buFont typeface="Arial"/>
              <a:buNone/>
            </a:pPr>
            <a:r>
              <a:rPr lang="en" sz="1450">
                <a:solidFill>
                  <a:srgbClr val="D19A66"/>
                </a:solidFill>
                <a:highlight>
                  <a:srgbClr val="F8F6F2"/>
                </a:highlight>
                <a:latin typeface="Consolas"/>
                <a:ea typeface="Consolas"/>
                <a:cs typeface="Consolas"/>
                <a:sym typeface="Consolas"/>
              </a:rPr>
              <a:t>end</a:t>
            </a:r>
            <a:r>
              <a:rPr lang="en" sz="1450">
                <a:solidFill>
                  <a:srgbClr val="D3D3D3"/>
                </a:solidFill>
                <a:highlight>
                  <a:srgbClr val="F8F6F2"/>
                </a:highlight>
                <a:latin typeface="Consolas"/>
                <a:ea typeface="Consolas"/>
                <a:cs typeface="Consolas"/>
                <a:sym typeface="Consolas"/>
              </a:rPr>
              <a:t> </a:t>
            </a:r>
            <a:r>
              <a:rPr lang="en" sz="1450">
                <a:solidFill>
                  <a:srgbClr val="98C379"/>
                </a:solidFill>
                <a:highlight>
                  <a:srgbClr val="F8F6F2"/>
                </a:highlight>
                <a:latin typeface="Consolas"/>
                <a:ea typeface="Consolas"/>
                <a:cs typeface="Consolas"/>
                <a:sym typeface="Consolas"/>
              </a:rPr>
              <a:t>bubbleSort</a:t>
            </a:r>
            <a:endParaRPr sz="1450">
              <a:solidFill>
                <a:srgbClr val="98C379"/>
              </a:solidFill>
              <a:highlight>
                <a:srgbClr val="F8F6F2"/>
              </a:highlight>
              <a:latin typeface="Consolas"/>
              <a:ea typeface="Consolas"/>
              <a:cs typeface="Consolas"/>
              <a:sym typeface="Consolas"/>
            </a:endParaRPr>
          </a:p>
          <a:p>
            <a:pPr indent="0" lvl="0" marL="0" rtl="0" algn="l">
              <a:spcBef>
                <a:spcPts val="1200"/>
              </a:spcBef>
              <a:spcAft>
                <a:spcPts val="0"/>
              </a:spcAft>
              <a:buNone/>
            </a:pPr>
            <a:r>
              <a:t/>
            </a:r>
            <a:endParaRPr/>
          </a:p>
        </p:txBody>
      </p:sp>
      <p:sp>
        <p:nvSpPr>
          <p:cNvPr id="140" name="Google Shape;140;p24"/>
          <p:cNvSpPr txBox="1"/>
          <p:nvPr/>
        </p:nvSpPr>
        <p:spPr>
          <a:xfrm>
            <a:off x="4734525" y="1525750"/>
            <a:ext cx="4270500" cy="400200"/>
          </a:xfrm>
          <a:prstGeom prst="rect">
            <a:avLst/>
          </a:prstGeom>
          <a:noFill/>
          <a:ln>
            <a:noFill/>
          </a:ln>
        </p:spPr>
        <p:txBody>
          <a:bodyPr anchorCtr="0" anchor="t" bIns="91425" lIns="91425" spcFirstLastPara="1" rIns="91425" wrap="square" tIns="91425">
            <a:spAutoFit/>
          </a:bodyPr>
          <a:lstStyle/>
          <a:p>
            <a:pPr indent="0" lvl="0" marL="152400" marR="152400" rtl="0" algn="l">
              <a:lnSpc>
                <a:spcPct val="142857"/>
              </a:lnSpc>
              <a:spcBef>
                <a:spcPts val="0"/>
              </a:spcBef>
              <a:spcAft>
                <a:spcPts val="1200"/>
              </a:spcAft>
              <a:buClr>
                <a:schemeClr val="dk1"/>
              </a:buClr>
              <a:buSzPts val="1100"/>
              <a:buFont typeface="Arial"/>
              <a:buNone/>
            </a:pPr>
            <a:r>
              <a:t/>
            </a:r>
            <a:endParaRPr>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5"/>
          <p:cNvSpPr txBox="1"/>
          <p:nvPr>
            <p:ph type="title"/>
          </p:nvPr>
        </p:nvSpPr>
        <p:spPr>
          <a:xfrm>
            <a:off x="734550" y="778100"/>
            <a:ext cx="67920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Optimized Bubble Sort (Pseudocode)</a:t>
            </a:r>
            <a:endParaRPr/>
          </a:p>
        </p:txBody>
      </p:sp>
      <p:sp>
        <p:nvSpPr>
          <p:cNvPr id="146" name="Google Shape;146;p25"/>
          <p:cNvSpPr txBox="1"/>
          <p:nvPr>
            <p:ph idx="1" type="body"/>
          </p:nvPr>
        </p:nvSpPr>
        <p:spPr>
          <a:xfrm>
            <a:off x="789603" y="1602972"/>
            <a:ext cx="5278200" cy="26970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sz="1450">
                <a:solidFill>
                  <a:srgbClr val="D19A66"/>
                </a:solidFill>
                <a:highlight>
                  <a:srgbClr val="F8F6F2"/>
                </a:highlight>
                <a:latin typeface="Consolas"/>
                <a:ea typeface="Consolas"/>
                <a:cs typeface="Consolas"/>
                <a:sym typeface="Consolas"/>
              </a:rPr>
              <a:t>bubbleSort(array)</a:t>
            </a:r>
            <a:endParaRPr sz="1450">
              <a:solidFill>
                <a:srgbClr val="D3D3D3"/>
              </a:solidFill>
              <a:highlight>
                <a:srgbClr val="F8F6F2"/>
              </a:highlight>
              <a:latin typeface="Consolas"/>
              <a:ea typeface="Consolas"/>
              <a:cs typeface="Consolas"/>
              <a:sym typeface="Consolas"/>
            </a:endParaRPr>
          </a:p>
          <a:p>
            <a:pPr indent="0" lvl="0" marL="0" rtl="0" algn="l">
              <a:spcBef>
                <a:spcPts val="0"/>
              </a:spcBef>
              <a:spcAft>
                <a:spcPts val="0"/>
              </a:spcAft>
              <a:buNone/>
            </a:pPr>
            <a:r>
              <a:rPr lang="en" sz="1450">
                <a:solidFill>
                  <a:srgbClr val="D3D3D3"/>
                </a:solidFill>
                <a:highlight>
                  <a:srgbClr val="F8F6F2"/>
                </a:highlight>
                <a:latin typeface="Consolas"/>
                <a:ea typeface="Consolas"/>
                <a:cs typeface="Consolas"/>
                <a:sym typeface="Consolas"/>
              </a:rPr>
              <a:t>  </a:t>
            </a:r>
            <a:r>
              <a:rPr lang="en" sz="1450">
                <a:solidFill>
                  <a:srgbClr val="D19A66"/>
                </a:solidFill>
                <a:highlight>
                  <a:srgbClr val="F8F6F2"/>
                </a:highlight>
                <a:latin typeface="Consolas"/>
                <a:ea typeface="Consolas"/>
                <a:cs typeface="Consolas"/>
                <a:sym typeface="Consolas"/>
              </a:rPr>
              <a:t>for</a:t>
            </a:r>
            <a:r>
              <a:rPr lang="en" sz="1450">
                <a:solidFill>
                  <a:srgbClr val="D3D3D3"/>
                </a:solidFill>
                <a:highlight>
                  <a:srgbClr val="F8F6F2"/>
                </a:highlight>
                <a:latin typeface="Consolas"/>
                <a:ea typeface="Consolas"/>
                <a:cs typeface="Consolas"/>
                <a:sym typeface="Consolas"/>
              </a:rPr>
              <a:t> </a:t>
            </a:r>
            <a:r>
              <a:rPr lang="en" sz="1450">
                <a:solidFill>
                  <a:srgbClr val="98C379"/>
                </a:solidFill>
                <a:highlight>
                  <a:srgbClr val="F8F6F2"/>
                </a:highlight>
                <a:latin typeface="Consolas"/>
                <a:ea typeface="Consolas"/>
                <a:cs typeface="Consolas"/>
                <a:sym typeface="Consolas"/>
              </a:rPr>
              <a:t>i &lt;- 0 to sizeOfArray - 1</a:t>
            </a:r>
            <a:endParaRPr sz="1450">
              <a:solidFill>
                <a:srgbClr val="98C379"/>
              </a:solidFill>
              <a:highlight>
                <a:srgbClr val="F8F6F2"/>
              </a:highlight>
              <a:latin typeface="Consolas"/>
              <a:ea typeface="Consolas"/>
              <a:cs typeface="Consolas"/>
              <a:sym typeface="Consolas"/>
            </a:endParaRPr>
          </a:p>
          <a:p>
            <a:pPr indent="0" lvl="0" marL="0" rtl="0" algn="l">
              <a:spcBef>
                <a:spcPts val="0"/>
              </a:spcBef>
              <a:spcAft>
                <a:spcPts val="0"/>
              </a:spcAft>
              <a:buNone/>
            </a:pPr>
            <a:r>
              <a:rPr lang="en" sz="1450">
                <a:solidFill>
                  <a:srgbClr val="98C379"/>
                </a:solidFill>
                <a:highlight>
                  <a:srgbClr val="F8F6F2"/>
                </a:highlight>
                <a:latin typeface="Consolas"/>
                <a:ea typeface="Consolas"/>
                <a:cs typeface="Consolas"/>
                <a:sym typeface="Consolas"/>
              </a:rPr>
              <a:t>    swapped &lt;- </a:t>
            </a:r>
            <a:r>
              <a:rPr lang="en" sz="1450">
                <a:solidFill>
                  <a:srgbClr val="6D9EEB"/>
                </a:solidFill>
                <a:highlight>
                  <a:srgbClr val="F8F6F2"/>
                </a:highlight>
                <a:latin typeface="Consolas"/>
                <a:ea typeface="Consolas"/>
                <a:cs typeface="Consolas"/>
                <a:sym typeface="Consolas"/>
              </a:rPr>
              <a:t>false</a:t>
            </a:r>
            <a:endParaRPr sz="1450">
              <a:solidFill>
                <a:srgbClr val="6D9EEB"/>
              </a:solidFill>
              <a:highlight>
                <a:srgbClr val="F8F6F2"/>
              </a:highlight>
              <a:latin typeface="Consolas"/>
              <a:ea typeface="Consolas"/>
              <a:cs typeface="Consolas"/>
              <a:sym typeface="Consolas"/>
            </a:endParaRPr>
          </a:p>
          <a:p>
            <a:pPr indent="0" lvl="0" marL="0" rtl="0" algn="l">
              <a:spcBef>
                <a:spcPts val="0"/>
              </a:spcBef>
              <a:spcAft>
                <a:spcPts val="0"/>
              </a:spcAft>
              <a:buNone/>
            </a:pPr>
            <a:r>
              <a:rPr lang="en" sz="1450">
                <a:solidFill>
                  <a:srgbClr val="D3D3D3"/>
                </a:solidFill>
                <a:highlight>
                  <a:srgbClr val="F8F6F2"/>
                </a:highlight>
                <a:latin typeface="Consolas"/>
                <a:ea typeface="Consolas"/>
                <a:cs typeface="Consolas"/>
                <a:sym typeface="Consolas"/>
              </a:rPr>
              <a:t>    </a:t>
            </a:r>
            <a:r>
              <a:rPr lang="en" sz="1450">
                <a:solidFill>
                  <a:srgbClr val="D19A66"/>
                </a:solidFill>
                <a:highlight>
                  <a:srgbClr val="F8F6F2"/>
                </a:highlight>
                <a:latin typeface="Consolas"/>
                <a:ea typeface="Consolas"/>
                <a:cs typeface="Consolas"/>
                <a:sym typeface="Consolas"/>
              </a:rPr>
              <a:t>for</a:t>
            </a:r>
            <a:r>
              <a:rPr lang="en" sz="1450">
                <a:solidFill>
                  <a:srgbClr val="D3D3D3"/>
                </a:solidFill>
                <a:highlight>
                  <a:srgbClr val="F8F6F2"/>
                </a:highlight>
                <a:latin typeface="Consolas"/>
                <a:ea typeface="Consolas"/>
                <a:cs typeface="Consolas"/>
                <a:sym typeface="Consolas"/>
              </a:rPr>
              <a:t> </a:t>
            </a:r>
            <a:r>
              <a:rPr lang="en" sz="1450">
                <a:solidFill>
                  <a:srgbClr val="98C379"/>
                </a:solidFill>
                <a:highlight>
                  <a:srgbClr val="F8F6F2"/>
                </a:highlight>
                <a:latin typeface="Consolas"/>
                <a:ea typeface="Consolas"/>
                <a:cs typeface="Consolas"/>
                <a:sym typeface="Consolas"/>
              </a:rPr>
              <a:t>j &lt;- 0 to sizeOfArray - 1 - i</a:t>
            </a:r>
            <a:endParaRPr sz="1450">
              <a:solidFill>
                <a:srgbClr val="D3D3D3"/>
              </a:solidFill>
              <a:highlight>
                <a:srgbClr val="F8F6F2"/>
              </a:highlight>
              <a:latin typeface="Consolas"/>
              <a:ea typeface="Consolas"/>
              <a:cs typeface="Consolas"/>
              <a:sym typeface="Consolas"/>
            </a:endParaRPr>
          </a:p>
          <a:p>
            <a:pPr indent="0" lvl="0" marL="0" rtl="0" algn="l">
              <a:spcBef>
                <a:spcPts val="0"/>
              </a:spcBef>
              <a:spcAft>
                <a:spcPts val="0"/>
              </a:spcAft>
              <a:buNone/>
            </a:pPr>
            <a:r>
              <a:rPr lang="en" sz="1450">
                <a:solidFill>
                  <a:srgbClr val="D3D3D3"/>
                </a:solidFill>
                <a:highlight>
                  <a:srgbClr val="F8F6F2"/>
                </a:highlight>
                <a:latin typeface="Consolas"/>
                <a:ea typeface="Consolas"/>
                <a:cs typeface="Consolas"/>
                <a:sym typeface="Consolas"/>
              </a:rPr>
              <a:t>      </a:t>
            </a:r>
            <a:r>
              <a:rPr lang="en" sz="1450">
                <a:solidFill>
                  <a:srgbClr val="D19A66"/>
                </a:solidFill>
                <a:highlight>
                  <a:srgbClr val="F8F6F2"/>
                </a:highlight>
                <a:latin typeface="Consolas"/>
                <a:ea typeface="Consolas"/>
                <a:cs typeface="Consolas"/>
                <a:sym typeface="Consolas"/>
              </a:rPr>
              <a:t>if</a:t>
            </a:r>
            <a:r>
              <a:rPr lang="en" sz="1450">
                <a:solidFill>
                  <a:srgbClr val="D3D3D3"/>
                </a:solidFill>
                <a:highlight>
                  <a:srgbClr val="F8F6F2"/>
                </a:highlight>
                <a:latin typeface="Consolas"/>
                <a:ea typeface="Consolas"/>
                <a:cs typeface="Consolas"/>
                <a:sym typeface="Consolas"/>
              </a:rPr>
              <a:t> </a:t>
            </a:r>
            <a:r>
              <a:rPr lang="en" sz="1450">
                <a:solidFill>
                  <a:srgbClr val="98C379"/>
                </a:solidFill>
                <a:highlight>
                  <a:srgbClr val="F8F6F2"/>
                </a:highlight>
                <a:latin typeface="Consolas"/>
                <a:ea typeface="Consolas"/>
                <a:cs typeface="Consolas"/>
                <a:sym typeface="Consolas"/>
              </a:rPr>
              <a:t>leftElement &gt; rightElement</a:t>
            </a:r>
            <a:endParaRPr sz="1450">
              <a:solidFill>
                <a:srgbClr val="D3D3D3"/>
              </a:solidFill>
              <a:highlight>
                <a:srgbClr val="F8F6F2"/>
              </a:highlight>
              <a:latin typeface="Consolas"/>
              <a:ea typeface="Consolas"/>
              <a:cs typeface="Consolas"/>
              <a:sym typeface="Consolas"/>
            </a:endParaRPr>
          </a:p>
          <a:p>
            <a:pPr indent="0" lvl="0" marL="0" rtl="0" algn="l">
              <a:spcBef>
                <a:spcPts val="0"/>
              </a:spcBef>
              <a:spcAft>
                <a:spcPts val="0"/>
              </a:spcAft>
              <a:buNone/>
            </a:pPr>
            <a:r>
              <a:rPr lang="en" sz="1450">
                <a:solidFill>
                  <a:srgbClr val="D3D3D3"/>
                </a:solidFill>
                <a:highlight>
                  <a:srgbClr val="F8F6F2"/>
                </a:highlight>
                <a:latin typeface="Consolas"/>
                <a:ea typeface="Consolas"/>
                <a:cs typeface="Consolas"/>
                <a:sym typeface="Consolas"/>
              </a:rPr>
              <a:t>        </a:t>
            </a:r>
            <a:r>
              <a:rPr lang="en" sz="1450">
                <a:solidFill>
                  <a:srgbClr val="D19A66"/>
                </a:solidFill>
                <a:highlight>
                  <a:srgbClr val="F8F6F2"/>
                </a:highlight>
                <a:latin typeface="Consolas"/>
                <a:ea typeface="Consolas"/>
                <a:cs typeface="Consolas"/>
                <a:sym typeface="Consolas"/>
              </a:rPr>
              <a:t>swap</a:t>
            </a:r>
            <a:r>
              <a:rPr lang="en" sz="1450">
                <a:solidFill>
                  <a:srgbClr val="D3D3D3"/>
                </a:solidFill>
                <a:highlight>
                  <a:srgbClr val="F8F6F2"/>
                </a:highlight>
                <a:latin typeface="Consolas"/>
                <a:ea typeface="Consolas"/>
                <a:cs typeface="Consolas"/>
                <a:sym typeface="Consolas"/>
              </a:rPr>
              <a:t> </a:t>
            </a:r>
            <a:r>
              <a:rPr lang="en" sz="1450">
                <a:solidFill>
                  <a:srgbClr val="98C379"/>
                </a:solidFill>
                <a:highlight>
                  <a:srgbClr val="F8F6F2"/>
                </a:highlight>
                <a:latin typeface="Consolas"/>
                <a:ea typeface="Consolas"/>
                <a:cs typeface="Consolas"/>
                <a:sym typeface="Consolas"/>
              </a:rPr>
              <a:t>leftElement and rightElement</a:t>
            </a:r>
            <a:endParaRPr sz="1450">
              <a:solidFill>
                <a:srgbClr val="98C379"/>
              </a:solidFill>
              <a:highlight>
                <a:srgbClr val="F8F6F2"/>
              </a:highlight>
              <a:latin typeface="Consolas"/>
              <a:ea typeface="Consolas"/>
              <a:cs typeface="Consolas"/>
              <a:sym typeface="Consolas"/>
            </a:endParaRPr>
          </a:p>
          <a:p>
            <a:pPr indent="0" lvl="0" marL="0" rtl="0" algn="l">
              <a:spcBef>
                <a:spcPts val="0"/>
              </a:spcBef>
              <a:spcAft>
                <a:spcPts val="0"/>
              </a:spcAft>
              <a:buNone/>
            </a:pPr>
            <a:r>
              <a:rPr lang="en" sz="1450">
                <a:solidFill>
                  <a:srgbClr val="98C379"/>
                </a:solidFill>
                <a:highlight>
                  <a:srgbClr val="F8F6F2"/>
                </a:highlight>
                <a:latin typeface="Consolas"/>
                <a:ea typeface="Consolas"/>
                <a:cs typeface="Consolas"/>
                <a:sym typeface="Consolas"/>
              </a:rPr>
              <a:t>        </a:t>
            </a:r>
            <a:r>
              <a:rPr lang="en" sz="1450">
                <a:solidFill>
                  <a:srgbClr val="98C379"/>
                </a:solidFill>
                <a:highlight>
                  <a:srgbClr val="F8F6F2"/>
                </a:highlight>
                <a:latin typeface="Consolas"/>
                <a:ea typeface="Consolas"/>
                <a:cs typeface="Consolas"/>
                <a:sym typeface="Consolas"/>
              </a:rPr>
              <a:t>swapped &lt;- </a:t>
            </a:r>
            <a:r>
              <a:rPr lang="en" sz="1450">
                <a:solidFill>
                  <a:srgbClr val="6D9EEB"/>
                </a:solidFill>
                <a:highlight>
                  <a:srgbClr val="F8F6F2"/>
                </a:highlight>
                <a:latin typeface="Consolas"/>
                <a:ea typeface="Consolas"/>
                <a:cs typeface="Consolas"/>
                <a:sym typeface="Consolas"/>
              </a:rPr>
              <a:t>true</a:t>
            </a:r>
            <a:endParaRPr sz="1450">
              <a:solidFill>
                <a:srgbClr val="6D9EEB"/>
              </a:solidFill>
              <a:highlight>
                <a:srgbClr val="F8F6F2"/>
              </a:highlight>
              <a:latin typeface="Consolas"/>
              <a:ea typeface="Consolas"/>
              <a:cs typeface="Consolas"/>
              <a:sym typeface="Consolas"/>
            </a:endParaRPr>
          </a:p>
          <a:p>
            <a:pPr indent="0" lvl="0" marL="0" rtl="0" algn="l">
              <a:spcBef>
                <a:spcPts val="0"/>
              </a:spcBef>
              <a:spcAft>
                <a:spcPts val="0"/>
              </a:spcAft>
              <a:buNone/>
            </a:pPr>
            <a:r>
              <a:rPr lang="en" sz="1450">
                <a:solidFill>
                  <a:srgbClr val="98C379"/>
                </a:solidFill>
                <a:highlight>
                  <a:srgbClr val="F8F6F2"/>
                </a:highlight>
                <a:latin typeface="Consolas"/>
                <a:ea typeface="Consolas"/>
                <a:cs typeface="Consolas"/>
                <a:sym typeface="Consolas"/>
              </a:rPr>
              <a:t>    </a:t>
            </a:r>
            <a:r>
              <a:rPr lang="en" sz="1450">
                <a:solidFill>
                  <a:srgbClr val="D19A66"/>
                </a:solidFill>
                <a:highlight>
                  <a:srgbClr val="F8F6F2"/>
                </a:highlight>
                <a:latin typeface="Consolas"/>
                <a:ea typeface="Consolas"/>
                <a:cs typeface="Consolas"/>
                <a:sym typeface="Consolas"/>
              </a:rPr>
              <a:t>if</a:t>
            </a:r>
            <a:r>
              <a:rPr lang="en" sz="1450">
                <a:solidFill>
                  <a:srgbClr val="98C379"/>
                </a:solidFill>
                <a:highlight>
                  <a:srgbClr val="F8F6F2"/>
                </a:highlight>
                <a:latin typeface="Consolas"/>
                <a:ea typeface="Consolas"/>
                <a:cs typeface="Consolas"/>
                <a:sym typeface="Consolas"/>
              </a:rPr>
              <a:t> swapped equals </a:t>
            </a:r>
            <a:r>
              <a:rPr lang="en" sz="1450">
                <a:solidFill>
                  <a:srgbClr val="6D9EEB"/>
                </a:solidFill>
                <a:highlight>
                  <a:srgbClr val="F8F6F2"/>
                </a:highlight>
                <a:latin typeface="Consolas"/>
                <a:ea typeface="Consolas"/>
                <a:cs typeface="Consolas"/>
                <a:sym typeface="Consolas"/>
              </a:rPr>
              <a:t>false</a:t>
            </a:r>
            <a:endParaRPr sz="1450">
              <a:solidFill>
                <a:srgbClr val="6D9EEB"/>
              </a:solidFill>
              <a:highlight>
                <a:srgbClr val="F8F6F2"/>
              </a:highlight>
              <a:latin typeface="Consolas"/>
              <a:ea typeface="Consolas"/>
              <a:cs typeface="Consolas"/>
              <a:sym typeface="Consolas"/>
            </a:endParaRPr>
          </a:p>
          <a:p>
            <a:pPr indent="0" lvl="0" marL="0" rtl="0" algn="l">
              <a:spcBef>
                <a:spcPts val="0"/>
              </a:spcBef>
              <a:spcAft>
                <a:spcPts val="0"/>
              </a:spcAft>
              <a:buNone/>
            </a:pPr>
            <a:r>
              <a:rPr lang="en" sz="1450">
                <a:solidFill>
                  <a:srgbClr val="98C379"/>
                </a:solidFill>
                <a:highlight>
                  <a:srgbClr val="F8F6F2"/>
                </a:highlight>
                <a:latin typeface="Consolas"/>
                <a:ea typeface="Consolas"/>
                <a:cs typeface="Consolas"/>
                <a:sym typeface="Consolas"/>
              </a:rPr>
              <a:t>      break</a:t>
            </a:r>
            <a:endParaRPr sz="1450">
              <a:solidFill>
                <a:srgbClr val="98C379"/>
              </a:solidFill>
              <a:highlight>
                <a:srgbClr val="F8F6F2"/>
              </a:highlight>
              <a:latin typeface="Consolas"/>
              <a:ea typeface="Consolas"/>
              <a:cs typeface="Consolas"/>
              <a:sym typeface="Consolas"/>
            </a:endParaRPr>
          </a:p>
          <a:p>
            <a:pPr indent="0" lvl="0" marL="152400" marR="152400" rtl="0" algn="l">
              <a:lnSpc>
                <a:spcPct val="142857"/>
              </a:lnSpc>
              <a:spcBef>
                <a:spcPts val="0"/>
              </a:spcBef>
              <a:spcAft>
                <a:spcPts val="0"/>
              </a:spcAft>
              <a:buNone/>
            </a:pPr>
            <a:r>
              <a:rPr lang="en" sz="1450">
                <a:solidFill>
                  <a:srgbClr val="D19A66"/>
                </a:solidFill>
                <a:highlight>
                  <a:srgbClr val="F8F6F2"/>
                </a:highlight>
                <a:latin typeface="Consolas"/>
                <a:ea typeface="Consolas"/>
                <a:cs typeface="Consolas"/>
                <a:sym typeface="Consolas"/>
              </a:rPr>
              <a:t>end</a:t>
            </a:r>
            <a:r>
              <a:rPr lang="en" sz="1450">
                <a:solidFill>
                  <a:srgbClr val="D3D3D3"/>
                </a:solidFill>
                <a:highlight>
                  <a:srgbClr val="F8F6F2"/>
                </a:highlight>
                <a:latin typeface="Consolas"/>
                <a:ea typeface="Consolas"/>
                <a:cs typeface="Consolas"/>
                <a:sym typeface="Consolas"/>
              </a:rPr>
              <a:t> </a:t>
            </a:r>
            <a:r>
              <a:rPr lang="en" sz="1450">
                <a:solidFill>
                  <a:srgbClr val="98C379"/>
                </a:solidFill>
                <a:highlight>
                  <a:srgbClr val="F8F6F2"/>
                </a:highlight>
                <a:latin typeface="Consolas"/>
                <a:ea typeface="Consolas"/>
                <a:cs typeface="Consolas"/>
                <a:sym typeface="Consolas"/>
              </a:rPr>
              <a:t>bubbleSort</a:t>
            </a:r>
            <a:endParaRPr sz="1450">
              <a:solidFill>
                <a:srgbClr val="98C379"/>
              </a:solidFill>
              <a:highlight>
                <a:srgbClr val="F8F6F2"/>
              </a:highlight>
              <a:latin typeface="Consolas"/>
              <a:ea typeface="Consolas"/>
              <a:cs typeface="Consolas"/>
              <a:sym typeface="Consolas"/>
            </a:endParaRPr>
          </a:p>
          <a:p>
            <a:pPr indent="0" lvl="0" marL="0" rtl="0" algn="l">
              <a:spcBef>
                <a:spcPts val="120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6"/>
          <p:cNvSpPr txBox="1"/>
          <p:nvPr>
            <p:ph type="title"/>
          </p:nvPr>
        </p:nvSpPr>
        <p:spPr>
          <a:xfrm>
            <a:off x="734550" y="785975"/>
            <a:ext cx="59031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Bubble Sort (Properties)</a:t>
            </a:r>
            <a:endParaRPr/>
          </a:p>
        </p:txBody>
      </p:sp>
      <p:sp>
        <p:nvSpPr>
          <p:cNvPr id="152" name="Google Shape;152;p26"/>
          <p:cNvSpPr txBox="1"/>
          <p:nvPr>
            <p:ph idx="1" type="body"/>
          </p:nvPr>
        </p:nvSpPr>
        <p:spPr>
          <a:xfrm>
            <a:off x="781728" y="1532196"/>
            <a:ext cx="5278200" cy="3232500"/>
          </a:xfrm>
          <a:prstGeom prst="rect">
            <a:avLst/>
          </a:prstGeom>
        </p:spPr>
        <p:txBody>
          <a:bodyPr anchorCtr="0" anchor="t" bIns="0" lIns="0" spcFirstLastPara="1" rIns="0" wrap="square" tIns="0">
            <a:spAutoFit/>
          </a:bodyPr>
          <a:lstStyle/>
          <a:p>
            <a:pPr indent="-298450" lvl="0" marL="457200" rtl="0" algn="l">
              <a:spcBef>
                <a:spcPts val="0"/>
              </a:spcBef>
              <a:spcAft>
                <a:spcPts val="0"/>
              </a:spcAft>
              <a:buSzPts val="1100"/>
              <a:buFont typeface="Tahoma"/>
              <a:buChar char="●"/>
            </a:pPr>
            <a:r>
              <a:rPr lang="en">
                <a:latin typeface="Tahoma"/>
                <a:ea typeface="Tahoma"/>
                <a:cs typeface="Tahoma"/>
                <a:sym typeface="Tahoma"/>
              </a:rPr>
              <a:t>Time Complexity:</a:t>
            </a:r>
            <a:endParaRPr>
              <a:latin typeface="Tahoma"/>
              <a:ea typeface="Tahoma"/>
              <a:cs typeface="Tahoma"/>
              <a:sym typeface="Tahoma"/>
            </a:endParaRPr>
          </a:p>
          <a:p>
            <a:pPr indent="-298450" lvl="1" marL="914400" rtl="0" algn="l">
              <a:spcBef>
                <a:spcPts val="0"/>
              </a:spcBef>
              <a:spcAft>
                <a:spcPts val="0"/>
              </a:spcAft>
              <a:buSzPts val="1100"/>
              <a:buFont typeface="Tahoma"/>
              <a:buChar char="○"/>
            </a:pPr>
            <a:r>
              <a:rPr lang="en">
                <a:latin typeface="Tahoma"/>
                <a:ea typeface="Tahoma"/>
                <a:cs typeface="Tahoma"/>
                <a:sym typeface="Tahoma"/>
              </a:rPr>
              <a:t>Best Case: O(n) when array is sorted already.</a:t>
            </a:r>
            <a:endParaRPr>
              <a:latin typeface="Tahoma"/>
              <a:ea typeface="Tahoma"/>
              <a:cs typeface="Tahoma"/>
              <a:sym typeface="Tahoma"/>
            </a:endParaRPr>
          </a:p>
          <a:p>
            <a:pPr indent="-298450" lvl="1" marL="914400" rtl="0" algn="l">
              <a:spcBef>
                <a:spcPts val="0"/>
              </a:spcBef>
              <a:spcAft>
                <a:spcPts val="0"/>
              </a:spcAft>
              <a:buSzPts val="1100"/>
              <a:buFont typeface="Tahoma"/>
              <a:buChar char="○"/>
            </a:pPr>
            <a:r>
              <a:rPr lang="en">
                <a:latin typeface="Tahoma"/>
                <a:ea typeface="Tahoma"/>
                <a:cs typeface="Tahoma"/>
                <a:sym typeface="Tahoma"/>
              </a:rPr>
              <a:t>Average Case: </a:t>
            </a:r>
            <a:r>
              <a:rPr lang="en">
                <a:solidFill>
                  <a:schemeClr val="dk1"/>
                </a:solidFill>
                <a:latin typeface="Tahoma"/>
                <a:ea typeface="Tahoma"/>
                <a:cs typeface="Tahoma"/>
                <a:sym typeface="Tahoma"/>
              </a:rPr>
              <a:t>O(n</a:t>
            </a:r>
            <a:r>
              <a:rPr baseline="30000" lang="en">
                <a:solidFill>
                  <a:schemeClr val="dk1"/>
                </a:solidFill>
                <a:latin typeface="Tahoma"/>
                <a:ea typeface="Tahoma"/>
                <a:cs typeface="Tahoma"/>
                <a:sym typeface="Tahoma"/>
              </a:rPr>
              <a:t>2</a:t>
            </a:r>
            <a:r>
              <a:rPr lang="en">
                <a:solidFill>
                  <a:schemeClr val="dk1"/>
                </a:solidFill>
                <a:latin typeface="Tahoma"/>
                <a:ea typeface="Tahoma"/>
                <a:cs typeface="Tahoma"/>
                <a:sym typeface="Tahoma"/>
              </a:rPr>
              <a:t>) when array is in random order.</a:t>
            </a:r>
            <a:endParaRPr>
              <a:solidFill>
                <a:schemeClr val="dk1"/>
              </a:solidFill>
              <a:latin typeface="Tahoma"/>
              <a:ea typeface="Tahoma"/>
              <a:cs typeface="Tahoma"/>
              <a:sym typeface="Tahoma"/>
            </a:endParaRPr>
          </a:p>
          <a:p>
            <a:pPr indent="-298450" lvl="1" marL="914400" rtl="0" algn="l">
              <a:spcBef>
                <a:spcPts val="0"/>
              </a:spcBef>
              <a:spcAft>
                <a:spcPts val="0"/>
              </a:spcAft>
              <a:buClr>
                <a:schemeClr val="dk1"/>
              </a:buClr>
              <a:buSzPts val="1100"/>
              <a:buFont typeface="Tahoma"/>
              <a:buChar char="○"/>
            </a:pPr>
            <a:r>
              <a:rPr lang="en">
                <a:solidFill>
                  <a:schemeClr val="dk1"/>
                </a:solidFill>
                <a:latin typeface="Tahoma"/>
                <a:ea typeface="Tahoma"/>
                <a:cs typeface="Tahoma"/>
                <a:sym typeface="Tahoma"/>
              </a:rPr>
              <a:t>Worst Case: O(n</a:t>
            </a:r>
            <a:r>
              <a:rPr baseline="30000" lang="en">
                <a:solidFill>
                  <a:schemeClr val="dk1"/>
                </a:solidFill>
                <a:latin typeface="Tahoma"/>
                <a:ea typeface="Tahoma"/>
                <a:cs typeface="Tahoma"/>
                <a:sym typeface="Tahoma"/>
              </a:rPr>
              <a:t>2</a:t>
            </a:r>
            <a:r>
              <a:rPr lang="en">
                <a:solidFill>
                  <a:schemeClr val="dk1"/>
                </a:solidFill>
                <a:latin typeface="Tahoma"/>
                <a:ea typeface="Tahoma"/>
                <a:cs typeface="Tahoma"/>
                <a:sym typeface="Tahoma"/>
              </a:rPr>
              <a:t>) when array is in reverse order. </a:t>
            </a:r>
            <a:endParaRPr>
              <a:solidFill>
                <a:schemeClr val="dk1"/>
              </a:solidFill>
              <a:latin typeface="Tahoma"/>
              <a:ea typeface="Tahoma"/>
              <a:cs typeface="Tahoma"/>
              <a:sym typeface="Tahoma"/>
            </a:endParaRPr>
          </a:p>
          <a:p>
            <a:pPr indent="0" lvl="0" marL="0" rtl="0" algn="l">
              <a:spcBef>
                <a:spcPts val="0"/>
              </a:spcBef>
              <a:spcAft>
                <a:spcPts val="0"/>
              </a:spcAft>
              <a:buNone/>
            </a:pPr>
            <a:r>
              <a:t/>
            </a:r>
            <a:endParaRPr>
              <a:solidFill>
                <a:schemeClr val="dk1"/>
              </a:solidFill>
              <a:latin typeface="Tahoma"/>
              <a:ea typeface="Tahoma"/>
              <a:cs typeface="Tahoma"/>
              <a:sym typeface="Tahoma"/>
            </a:endParaRPr>
          </a:p>
          <a:p>
            <a:pPr indent="-298450" lvl="0" marL="457200" rtl="0" algn="l">
              <a:spcBef>
                <a:spcPts val="0"/>
              </a:spcBef>
              <a:spcAft>
                <a:spcPts val="0"/>
              </a:spcAft>
              <a:buSzPts val="1100"/>
              <a:buFont typeface="Tahoma"/>
              <a:buChar char="●"/>
            </a:pPr>
            <a:r>
              <a:rPr lang="en">
                <a:latin typeface="Tahoma"/>
                <a:ea typeface="Tahoma"/>
                <a:cs typeface="Tahoma"/>
                <a:sym typeface="Tahoma"/>
              </a:rPr>
              <a:t>Space Complexity:</a:t>
            </a:r>
            <a:endParaRPr>
              <a:latin typeface="Tahoma"/>
              <a:ea typeface="Tahoma"/>
              <a:cs typeface="Tahoma"/>
              <a:sym typeface="Tahoma"/>
            </a:endParaRPr>
          </a:p>
          <a:p>
            <a:pPr indent="-298450" lvl="1" marL="914400" rtl="0" algn="l">
              <a:spcBef>
                <a:spcPts val="0"/>
              </a:spcBef>
              <a:spcAft>
                <a:spcPts val="0"/>
              </a:spcAft>
              <a:buSzPts val="1100"/>
              <a:buFont typeface="Tahoma"/>
              <a:buChar char="○"/>
            </a:pPr>
            <a:r>
              <a:rPr lang="en">
                <a:latin typeface="Tahoma"/>
                <a:ea typeface="Tahoma"/>
                <a:cs typeface="Tahoma"/>
                <a:sym typeface="Tahoma"/>
              </a:rPr>
              <a:t>Best/Average/Worst case: O(1).</a:t>
            </a:r>
            <a:endParaRPr>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lang="en">
                <a:latin typeface="Tahoma"/>
                <a:ea typeface="Tahoma"/>
                <a:cs typeface="Tahoma"/>
                <a:sym typeface="Tahoma"/>
              </a:rPr>
              <a:t>Stable: Yes.</a:t>
            </a:r>
            <a:endParaRPr>
              <a:latin typeface="Tahoma"/>
              <a:ea typeface="Tahoma"/>
              <a:cs typeface="Tahoma"/>
              <a:sym typeface="Tahoma"/>
            </a:endParaRPr>
          </a:p>
          <a:p>
            <a:pPr indent="0" lvl="0" marL="0" rtl="0" algn="l">
              <a:spcBef>
                <a:spcPts val="0"/>
              </a:spcBef>
              <a:spcAft>
                <a:spcPts val="0"/>
              </a:spcAft>
              <a:buNone/>
            </a:pPr>
            <a:r>
              <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lang="en">
                <a:latin typeface="Tahoma"/>
                <a:ea typeface="Tahoma"/>
                <a:cs typeface="Tahoma"/>
                <a:sym typeface="Tahoma"/>
              </a:rPr>
              <a:t>Inplace: Yes.</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lang="en">
                <a:latin typeface="Tahoma"/>
                <a:ea typeface="Tahoma"/>
                <a:cs typeface="Tahoma"/>
                <a:sym typeface="Tahoma"/>
              </a:rPr>
              <a:t>Suitable for smaller arrays. Unsuitable for larger arrays and when lesser swapping is preferred.</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750281" y="762375"/>
            <a:ext cx="4998600" cy="507900"/>
          </a:xfrm>
          <a:prstGeom prst="rect">
            <a:avLst/>
          </a:prstGeom>
        </p:spPr>
        <p:txBody>
          <a:bodyPr anchorCtr="0" anchor="t" bIns="0" lIns="0" spcFirstLastPara="1" rIns="0" wrap="square" tIns="0">
            <a:spAutoFit/>
          </a:bodyPr>
          <a:lstStyle/>
          <a:p>
            <a:pPr indent="0" lvl="0" marL="0" rtl="0" algn="l">
              <a:spcBef>
                <a:spcPts val="0"/>
              </a:spcBef>
              <a:spcAft>
                <a:spcPts val="0"/>
              </a:spcAft>
              <a:buNone/>
            </a:pPr>
            <a:r>
              <a:rPr lang="en"/>
              <a:t>Selection Sort</a:t>
            </a:r>
            <a:endParaRPr/>
          </a:p>
        </p:txBody>
      </p:sp>
      <p:sp>
        <p:nvSpPr>
          <p:cNvPr id="158" name="Google Shape;158;p27"/>
          <p:cNvSpPr txBox="1"/>
          <p:nvPr>
            <p:ph idx="1" type="body"/>
          </p:nvPr>
        </p:nvSpPr>
        <p:spPr>
          <a:xfrm>
            <a:off x="750275" y="1563650"/>
            <a:ext cx="4259400" cy="1508400"/>
          </a:xfrm>
          <a:prstGeom prst="rect">
            <a:avLst/>
          </a:prstGeom>
        </p:spPr>
        <p:txBody>
          <a:bodyPr anchorCtr="0" anchor="t" bIns="0" lIns="0" spcFirstLastPara="1" rIns="0" wrap="square" tIns="0">
            <a:spAutoFit/>
          </a:bodyPr>
          <a:lstStyle/>
          <a:p>
            <a:pPr indent="-298450" lvl="0" marL="457200" rtl="0" algn="l">
              <a:spcBef>
                <a:spcPts val="0"/>
              </a:spcBef>
              <a:spcAft>
                <a:spcPts val="0"/>
              </a:spcAft>
              <a:buSzPts val="1100"/>
              <a:buFont typeface="Tahoma"/>
              <a:buChar char="●"/>
            </a:pPr>
            <a:r>
              <a:rPr lang="en">
                <a:latin typeface="Tahoma"/>
                <a:ea typeface="Tahoma"/>
                <a:cs typeface="Tahoma"/>
                <a:sym typeface="Tahoma"/>
              </a:rPr>
              <a:t>A simple sorting algorithm that selects the lowest value in an array and moves it to </a:t>
            </a:r>
            <a:r>
              <a:rPr lang="en">
                <a:latin typeface="Tahoma"/>
                <a:ea typeface="Tahoma"/>
                <a:cs typeface="Tahoma"/>
                <a:sym typeface="Tahoma"/>
              </a:rPr>
              <a:t>the</a:t>
            </a:r>
            <a:r>
              <a:rPr lang="en">
                <a:latin typeface="Tahoma"/>
                <a:ea typeface="Tahoma"/>
                <a:cs typeface="Tahoma"/>
                <a:sym typeface="Tahoma"/>
              </a:rPr>
              <a:t> front of the array.</a:t>
            </a:r>
            <a:endParaRPr>
              <a:latin typeface="Tahoma"/>
              <a:ea typeface="Tahoma"/>
              <a:cs typeface="Tahoma"/>
              <a:sym typeface="Tahoma"/>
            </a:endParaRPr>
          </a:p>
          <a:p>
            <a:pPr indent="0" lvl="0" marL="457200" rtl="0" algn="l">
              <a:spcBef>
                <a:spcPts val="0"/>
              </a:spcBef>
              <a:spcAft>
                <a:spcPts val="0"/>
              </a:spcAft>
              <a:buNone/>
            </a:pPr>
            <a:r>
              <a:t/>
            </a:r>
            <a:endParaRPr>
              <a:latin typeface="Tahoma"/>
              <a:ea typeface="Tahoma"/>
              <a:cs typeface="Tahoma"/>
              <a:sym typeface="Tahoma"/>
            </a:endParaRPr>
          </a:p>
          <a:p>
            <a:pPr indent="-298450" lvl="0" marL="457200" rtl="0" algn="l">
              <a:spcBef>
                <a:spcPts val="0"/>
              </a:spcBef>
              <a:spcAft>
                <a:spcPts val="0"/>
              </a:spcAft>
              <a:buSzPts val="1100"/>
              <a:buFont typeface="Tahoma"/>
              <a:buChar char="●"/>
            </a:pPr>
            <a:r>
              <a:rPr lang="en">
                <a:latin typeface="Tahoma"/>
                <a:ea typeface="Tahoma"/>
                <a:cs typeface="Tahoma"/>
                <a:sym typeface="Tahoma"/>
              </a:rPr>
              <a:t>The basic logic is to select the smallest element from the unsorted part and swap it with the min_index element.</a:t>
            </a:r>
            <a:endParaRPr>
              <a:latin typeface="Tahoma"/>
              <a:ea typeface="Tahoma"/>
              <a:cs typeface="Tahoma"/>
              <a:sym typeface="Tahoma"/>
            </a:endParaRPr>
          </a:p>
        </p:txBody>
      </p:sp>
      <p:pic>
        <p:nvPicPr>
          <p:cNvPr id="159" name="Google Shape;159;p27"/>
          <p:cNvPicPr preferRelativeResize="0"/>
          <p:nvPr/>
        </p:nvPicPr>
        <p:blipFill>
          <a:blip r:embed="rId3">
            <a:alphaModFix/>
          </a:blip>
          <a:stretch>
            <a:fillRect/>
          </a:stretch>
        </p:blipFill>
        <p:spPr>
          <a:xfrm>
            <a:off x="5615350" y="1563650"/>
            <a:ext cx="2761349" cy="27613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