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Tahom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E0167C-18DE-47D6-9183-4334431064FF}">
  <a:tblStyle styleId="{AFE0167C-18DE-47D6-9183-4334431064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Tahoma-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Tahoma-bold.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509c38269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31509c38269_2_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50d3fdf3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50d3fdf3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50d3fdf3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150d3fdf3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50d3fdf3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150d3fdf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7cb6367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17cb6367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7cb6367e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7cb6367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7cb6367e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7cb6367e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7cb6367e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7cb6367e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7cb6367e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7cb6367e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7cb6367e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17cb6367e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7cb6367e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7cb6367e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509c38269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31509c38269_2_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17cb6367e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17cb6367e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509c382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509c382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50d3fdf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50d3fdf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50d3fdf3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50d3fdf3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50d3fdf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50d3fdf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50d3fdf3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50d3fdf3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50d3fdf3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50d3fdf3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50d3fdf3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50d3fdf3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64" name="Shape 64"/>
        <p:cNvGrpSpPr/>
        <p:nvPr/>
      </p:nvGrpSpPr>
      <p:grpSpPr>
        <a:xfrm>
          <a:off x="0" y="0"/>
          <a:ext cx="0" cy="0"/>
          <a:chOff x="0" y="0"/>
          <a:chExt cx="0" cy="0"/>
        </a:xfrm>
      </p:grpSpPr>
      <p:sp>
        <p:nvSpPr>
          <p:cNvPr id="65" name="Google Shape;65;p14"/>
          <p:cNvSpPr/>
          <p:nvPr/>
        </p:nvSpPr>
        <p:spPr>
          <a:xfrm>
            <a:off x="0" y="0"/>
            <a:ext cx="9144000" cy="5143500"/>
          </a:xfrm>
          <a:custGeom>
            <a:rect b="b" l="l" r="r" t="t"/>
            <a:pathLst>
              <a:path extrusionOk="0" h="6858000" w="12192000">
                <a:moveTo>
                  <a:pt x="12192000" y="0"/>
                </a:moveTo>
                <a:lnTo>
                  <a:pt x="0" y="0"/>
                </a:lnTo>
                <a:lnTo>
                  <a:pt x="0" y="6857996"/>
                </a:lnTo>
                <a:lnTo>
                  <a:pt x="12192000" y="6857996"/>
                </a:lnTo>
                <a:lnTo>
                  <a:pt x="12192000" y="0"/>
                </a:lnTo>
                <a:close/>
              </a:path>
            </a:pathLst>
          </a:custGeom>
          <a:solidFill>
            <a:srgbClr val="F8F6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66" name="Google Shape;66;p14"/>
          <p:cNvSpPr txBox="1"/>
          <p:nvPr>
            <p:ph type="ctrTitle"/>
          </p:nvPr>
        </p:nvSpPr>
        <p:spPr>
          <a:xfrm>
            <a:off x="1252628" y="552068"/>
            <a:ext cx="6638742" cy="5219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300">
                <a:solidFill>
                  <a:srgbClr val="C25D5D"/>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1" name="Shape 71"/>
        <p:cNvGrpSpPr/>
        <p:nvPr/>
      </p:nvGrpSpPr>
      <p:grpSpPr>
        <a:xfrm>
          <a:off x="0" y="0"/>
          <a:ext cx="0" cy="0"/>
          <a:chOff x="0" y="0"/>
          <a:chExt cx="0" cy="0"/>
        </a:xfrm>
      </p:grpSpPr>
      <p:sp>
        <p:nvSpPr>
          <p:cNvPr id="72" name="Google Shape;72;p15"/>
          <p:cNvSpPr txBox="1"/>
          <p:nvPr>
            <p:ph type="title"/>
          </p:nvPr>
        </p:nvSpPr>
        <p:spPr>
          <a:xfrm>
            <a:off x="687704" y="762381"/>
            <a:ext cx="438626" cy="5219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300">
                <a:solidFill>
                  <a:srgbClr val="C25D5D"/>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5"/>
          <p:cNvSpPr txBox="1"/>
          <p:nvPr>
            <p:ph idx="1" type="body"/>
          </p:nvPr>
        </p:nvSpPr>
        <p:spPr>
          <a:xfrm>
            <a:off x="1929978" y="2074847"/>
            <a:ext cx="5278279" cy="14478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b="0" i="0">
                <a:solidFill>
                  <a:schemeClr val="dk1"/>
                </a:solidFill>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74" name="Google Shape;7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7" name="Shape 77"/>
        <p:cNvGrpSpPr/>
        <p:nvPr/>
      </p:nvGrpSpPr>
      <p:grpSpPr>
        <a:xfrm>
          <a:off x="0" y="0"/>
          <a:ext cx="0" cy="0"/>
          <a:chOff x="0" y="0"/>
          <a:chExt cx="0" cy="0"/>
        </a:xfrm>
      </p:grpSpPr>
      <p:sp>
        <p:nvSpPr>
          <p:cNvPr id="78" name="Google Shape;78;p16"/>
          <p:cNvSpPr txBox="1"/>
          <p:nvPr>
            <p:ph type="title"/>
          </p:nvPr>
        </p:nvSpPr>
        <p:spPr>
          <a:xfrm>
            <a:off x="687704" y="762381"/>
            <a:ext cx="438626" cy="5219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300">
                <a:solidFill>
                  <a:srgbClr val="C25D5D"/>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2" name="Shape 82"/>
        <p:cNvGrpSpPr/>
        <p:nvPr/>
      </p:nvGrpSpPr>
      <p:grpSpPr>
        <a:xfrm>
          <a:off x="0" y="0"/>
          <a:ext cx="0" cy="0"/>
          <a:chOff x="0" y="0"/>
          <a:chExt cx="0" cy="0"/>
        </a:xfrm>
      </p:grpSpPr>
      <p:sp>
        <p:nvSpPr>
          <p:cNvPr id="83" name="Google Shape;83;p17"/>
          <p:cNvSpPr txBox="1"/>
          <p:nvPr>
            <p:ph type="title"/>
          </p:nvPr>
        </p:nvSpPr>
        <p:spPr>
          <a:xfrm>
            <a:off x="687704" y="762381"/>
            <a:ext cx="438626" cy="5219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300">
                <a:solidFill>
                  <a:srgbClr val="C25D5D"/>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5" name="Google Shape;85;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6" name="Google Shape;86;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9" name="Shape 89"/>
        <p:cNvGrpSpPr/>
        <p:nvPr/>
      </p:nvGrpSpPr>
      <p:grpSpPr>
        <a:xfrm>
          <a:off x="0" y="0"/>
          <a:ext cx="0" cy="0"/>
          <a:chOff x="0" y="0"/>
          <a:chExt cx="0" cy="0"/>
        </a:xfrm>
      </p:grpSpPr>
      <p:sp>
        <p:nvSpPr>
          <p:cNvPr id="90" name="Google Shape;90;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641" y="0"/>
            <a:ext cx="9144000" cy="5143500"/>
          </a:xfrm>
          <a:custGeom>
            <a:rect b="b" l="l" r="r" t="t"/>
            <a:pathLst>
              <a:path extrusionOk="0" h="6858000" w="12192000">
                <a:moveTo>
                  <a:pt x="12191999" y="0"/>
                </a:moveTo>
                <a:lnTo>
                  <a:pt x="0" y="0"/>
                </a:lnTo>
                <a:lnTo>
                  <a:pt x="0" y="6857996"/>
                </a:lnTo>
                <a:lnTo>
                  <a:pt x="12191999" y="6857996"/>
                </a:lnTo>
                <a:lnTo>
                  <a:pt x="12191999" y="0"/>
                </a:lnTo>
                <a:close/>
              </a:path>
            </a:pathLst>
          </a:custGeom>
          <a:solidFill>
            <a:srgbClr val="F8F6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2" name="Google Shape;52;p13"/>
          <p:cNvSpPr/>
          <p:nvPr/>
        </p:nvSpPr>
        <p:spPr>
          <a:xfrm>
            <a:off x="1250" y="4707530"/>
            <a:ext cx="9142571" cy="0"/>
          </a:xfrm>
          <a:custGeom>
            <a:rect b="b" l="l" r="r" t="t"/>
            <a:pathLst>
              <a:path extrusionOk="0" h="120000" w="12190095">
                <a:moveTo>
                  <a:pt x="0" y="0"/>
                </a:moveTo>
                <a:lnTo>
                  <a:pt x="12189811"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3" name="Google Shape;53;p13"/>
          <p:cNvSpPr/>
          <p:nvPr/>
        </p:nvSpPr>
        <p:spPr>
          <a:xfrm>
            <a:off x="429" y="435657"/>
            <a:ext cx="9144000" cy="0"/>
          </a:xfrm>
          <a:custGeom>
            <a:rect b="b" l="l" r="r" t="t"/>
            <a:pathLst>
              <a:path extrusionOk="0" h="120000" w="12192000">
                <a:moveTo>
                  <a:pt x="0" y="0"/>
                </a:moveTo>
                <a:lnTo>
                  <a:pt x="12192000"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4" name="Google Shape;54;p13"/>
          <p:cNvSpPr/>
          <p:nvPr/>
        </p:nvSpPr>
        <p:spPr>
          <a:xfrm>
            <a:off x="8672460" y="0"/>
            <a:ext cx="0" cy="5143500"/>
          </a:xfrm>
          <a:custGeom>
            <a:rect b="b" l="l" r="r" t="t"/>
            <a:pathLst>
              <a:path extrusionOk="0" h="6858000" w="120000">
                <a:moveTo>
                  <a:pt x="0" y="6857912"/>
                </a:moveTo>
                <a:lnTo>
                  <a:pt x="0"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5" name="Google Shape;55;p13"/>
          <p:cNvSpPr/>
          <p:nvPr/>
        </p:nvSpPr>
        <p:spPr>
          <a:xfrm>
            <a:off x="476021" y="0"/>
            <a:ext cx="0" cy="5143500"/>
          </a:xfrm>
          <a:custGeom>
            <a:rect b="b" l="l" r="r" t="t"/>
            <a:pathLst>
              <a:path extrusionOk="0" h="6858000" w="120000">
                <a:moveTo>
                  <a:pt x="0" y="6857912"/>
                </a:moveTo>
                <a:lnTo>
                  <a:pt x="0"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6" name="Google Shape;56;p13"/>
          <p:cNvSpPr/>
          <p:nvPr/>
        </p:nvSpPr>
        <p:spPr>
          <a:xfrm>
            <a:off x="3207762" y="0"/>
            <a:ext cx="2728913" cy="435769"/>
          </a:xfrm>
          <a:custGeom>
            <a:rect b="b" l="l" r="r" t="t"/>
            <a:pathLst>
              <a:path extrusionOk="0" h="581025" w="3638550">
                <a:moveTo>
                  <a:pt x="0" y="6615"/>
                </a:moveTo>
                <a:lnTo>
                  <a:pt x="38929" y="34030"/>
                </a:lnTo>
                <a:lnTo>
                  <a:pt x="78348" y="60862"/>
                </a:lnTo>
                <a:lnTo>
                  <a:pt x="118250" y="87104"/>
                </a:lnTo>
                <a:lnTo>
                  <a:pt x="158627" y="112749"/>
                </a:lnTo>
                <a:lnTo>
                  <a:pt x="199472" y="137790"/>
                </a:lnTo>
                <a:lnTo>
                  <a:pt x="240778" y="162222"/>
                </a:lnTo>
                <a:lnTo>
                  <a:pt x="282538" y="186035"/>
                </a:lnTo>
                <a:lnTo>
                  <a:pt x="324743" y="209224"/>
                </a:lnTo>
                <a:lnTo>
                  <a:pt x="367387" y="231783"/>
                </a:lnTo>
                <a:lnTo>
                  <a:pt x="410463" y="253703"/>
                </a:lnTo>
                <a:lnTo>
                  <a:pt x="453962" y="274978"/>
                </a:lnTo>
                <a:lnTo>
                  <a:pt x="497879" y="295601"/>
                </a:lnTo>
                <a:lnTo>
                  <a:pt x="542205" y="315566"/>
                </a:lnTo>
                <a:lnTo>
                  <a:pt x="586933" y="334864"/>
                </a:lnTo>
                <a:lnTo>
                  <a:pt x="632055" y="353491"/>
                </a:lnTo>
                <a:lnTo>
                  <a:pt x="677566" y="371438"/>
                </a:lnTo>
                <a:lnTo>
                  <a:pt x="723456" y="388699"/>
                </a:lnTo>
                <a:lnTo>
                  <a:pt x="769719" y="405266"/>
                </a:lnTo>
                <a:lnTo>
                  <a:pt x="816348" y="421134"/>
                </a:lnTo>
                <a:lnTo>
                  <a:pt x="863334" y="436294"/>
                </a:lnTo>
                <a:lnTo>
                  <a:pt x="910672" y="450741"/>
                </a:lnTo>
                <a:lnTo>
                  <a:pt x="958353" y="464467"/>
                </a:lnTo>
                <a:lnTo>
                  <a:pt x="1006370" y="477466"/>
                </a:lnTo>
                <a:lnTo>
                  <a:pt x="1054717" y="489730"/>
                </a:lnTo>
                <a:lnTo>
                  <a:pt x="1103384" y="501253"/>
                </a:lnTo>
                <a:lnTo>
                  <a:pt x="1152366" y="512027"/>
                </a:lnTo>
                <a:lnTo>
                  <a:pt x="1201655" y="522047"/>
                </a:lnTo>
                <a:lnTo>
                  <a:pt x="1251244" y="531304"/>
                </a:lnTo>
                <a:lnTo>
                  <a:pt x="1301124" y="539793"/>
                </a:lnTo>
                <a:lnTo>
                  <a:pt x="1351290" y="547506"/>
                </a:lnTo>
                <a:lnTo>
                  <a:pt x="1401733" y="554436"/>
                </a:lnTo>
                <a:lnTo>
                  <a:pt x="1452447" y="560577"/>
                </a:lnTo>
                <a:lnTo>
                  <a:pt x="1503423" y="565921"/>
                </a:lnTo>
                <a:lnTo>
                  <a:pt x="1554655" y="570462"/>
                </a:lnTo>
                <a:lnTo>
                  <a:pt x="1606136" y="574192"/>
                </a:lnTo>
                <a:lnTo>
                  <a:pt x="1657857" y="577106"/>
                </a:lnTo>
                <a:lnTo>
                  <a:pt x="1709812" y="579196"/>
                </a:lnTo>
                <a:lnTo>
                  <a:pt x="1761993" y="580455"/>
                </a:lnTo>
                <a:lnTo>
                  <a:pt x="1814394" y="580876"/>
                </a:lnTo>
                <a:lnTo>
                  <a:pt x="1867101" y="580450"/>
                </a:lnTo>
                <a:lnTo>
                  <a:pt x="1919589" y="579176"/>
                </a:lnTo>
                <a:lnTo>
                  <a:pt x="1971848" y="577061"/>
                </a:lnTo>
                <a:lnTo>
                  <a:pt x="2023871" y="574113"/>
                </a:lnTo>
                <a:lnTo>
                  <a:pt x="2075651" y="570338"/>
                </a:lnTo>
                <a:lnTo>
                  <a:pt x="2127181" y="565744"/>
                </a:lnTo>
                <a:lnTo>
                  <a:pt x="2178452" y="560337"/>
                </a:lnTo>
                <a:lnTo>
                  <a:pt x="2229457" y="554123"/>
                </a:lnTo>
                <a:lnTo>
                  <a:pt x="2280190" y="547112"/>
                </a:lnTo>
                <a:lnTo>
                  <a:pt x="2330642" y="539308"/>
                </a:lnTo>
                <a:lnTo>
                  <a:pt x="2380805" y="530720"/>
                </a:lnTo>
                <a:lnTo>
                  <a:pt x="2430673" y="521354"/>
                </a:lnTo>
                <a:lnTo>
                  <a:pt x="2480238" y="511217"/>
                </a:lnTo>
                <a:lnTo>
                  <a:pt x="2529492" y="500316"/>
                </a:lnTo>
                <a:lnTo>
                  <a:pt x="2578428" y="488659"/>
                </a:lnTo>
                <a:lnTo>
                  <a:pt x="2627039" y="476252"/>
                </a:lnTo>
                <a:lnTo>
                  <a:pt x="2675316" y="463101"/>
                </a:lnTo>
                <a:lnTo>
                  <a:pt x="2723253" y="449215"/>
                </a:lnTo>
                <a:lnTo>
                  <a:pt x="2770841" y="434600"/>
                </a:lnTo>
                <a:lnTo>
                  <a:pt x="2818074" y="419264"/>
                </a:lnTo>
                <a:lnTo>
                  <a:pt x="2864944" y="403212"/>
                </a:lnTo>
                <a:lnTo>
                  <a:pt x="2911443" y="386452"/>
                </a:lnTo>
                <a:lnTo>
                  <a:pt x="2957565" y="368992"/>
                </a:lnTo>
                <a:lnTo>
                  <a:pt x="3003300" y="350837"/>
                </a:lnTo>
                <a:lnTo>
                  <a:pt x="3048643" y="331996"/>
                </a:lnTo>
                <a:lnTo>
                  <a:pt x="3093585" y="312475"/>
                </a:lnTo>
                <a:lnTo>
                  <a:pt x="3138119" y="292280"/>
                </a:lnTo>
                <a:lnTo>
                  <a:pt x="3182237" y="271420"/>
                </a:lnTo>
                <a:lnTo>
                  <a:pt x="3225932" y="249901"/>
                </a:lnTo>
                <a:lnTo>
                  <a:pt x="3269197" y="227729"/>
                </a:lnTo>
                <a:lnTo>
                  <a:pt x="3312024" y="204913"/>
                </a:lnTo>
                <a:lnTo>
                  <a:pt x="3354405" y="181458"/>
                </a:lnTo>
                <a:lnTo>
                  <a:pt x="3396333" y="157373"/>
                </a:lnTo>
                <a:lnTo>
                  <a:pt x="3437801" y="132663"/>
                </a:lnTo>
                <a:lnTo>
                  <a:pt x="3478800" y="107337"/>
                </a:lnTo>
                <a:lnTo>
                  <a:pt x="3519324" y="81400"/>
                </a:lnTo>
                <a:lnTo>
                  <a:pt x="3559365" y="54860"/>
                </a:lnTo>
                <a:lnTo>
                  <a:pt x="3598916" y="27725"/>
                </a:lnTo>
                <a:lnTo>
                  <a:pt x="3637969"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7" name="Google Shape;57;p13"/>
          <p:cNvSpPr/>
          <p:nvPr/>
        </p:nvSpPr>
        <p:spPr>
          <a:xfrm>
            <a:off x="3228815" y="4707527"/>
            <a:ext cx="2686526" cy="436245"/>
          </a:xfrm>
          <a:custGeom>
            <a:rect b="b" l="l" r="r" t="t"/>
            <a:pathLst>
              <a:path extrusionOk="0" h="581659" w="3582034">
                <a:moveTo>
                  <a:pt x="3581825" y="574671"/>
                </a:moveTo>
                <a:lnTo>
                  <a:pt x="3542481" y="546522"/>
                </a:lnTo>
                <a:lnTo>
                  <a:pt x="3502629" y="518988"/>
                </a:lnTo>
                <a:lnTo>
                  <a:pt x="3462278" y="492077"/>
                </a:lnTo>
                <a:lnTo>
                  <a:pt x="3421433" y="465794"/>
                </a:lnTo>
                <a:lnTo>
                  <a:pt x="3380105" y="440149"/>
                </a:lnTo>
                <a:lnTo>
                  <a:pt x="3338299" y="415149"/>
                </a:lnTo>
                <a:lnTo>
                  <a:pt x="3296025" y="390800"/>
                </a:lnTo>
                <a:lnTo>
                  <a:pt x="3253289" y="367111"/>
                </a:lnTo>
                <a:lnTo>
                  <a:pt x="3210100" y="344089"/>
                </a:lnTo>
                <a:lnTo>
                  <a:pt x="3166465" y="321741"/>
                </a:lnTo>
                <a:lnTo>
                  <a:pt x="3122393" y="300075"/>
                </a:lnTo>
                <a:lnTo>
                  <a:pt x="3077891" y="279098"/>
                </a:lnTo>
                <a:lnTo>
                  <a:pt x="3032966" y="258817"/>
                </a:lnTo>
                <a:lnTo>
                  <a:pt x="2987627" y="239241"/>
                </a:lnTo>
                <a:lnTo>
                  <a:pt x="2941881" y="220376"/>
                </a:lnTo>
                <a:lnTo>
                  <a:pt x="2895736" y="202230"/>
                </a:lnTo>
                <a:lnTo>
                  <a:pt x="2849201" y="184811"/>
                </a:lnTo>
                <a:lnTo>
                  <a:pt x="2802282" y="168125"/>
                </a:lnTo>
                <a:lnTo>
                  <a:pt x="2754988" y="152181"/>
                </a:lnTo>
                <a:lnTo>
                  <a:pt x="2707326" y="136986"/>
                </a:lnTo>
                <a:lnTo>
                  <a:pt x="2659304" y="122547"/>
                </a:lnTo>
                <a:lnTo>
                  <a:pt x="2610930" y="108871"/>
                </a:lnTo>
                <a:lnTo>
                  <a:pt x="2562212" y="95967"/>
                </a:lnTo>
                <a:lnTo>
                  <a:pt x="2513158" y="83841"/>
                </a:lnTo>
                <a:lnTo>
                  <a:pt x="2463775" y="72501"/>
                </a:lnTo>
                <a:lnTo>
                  <a:pt x="2414071" y="61955"/>
                </a:lnTo>
                <a:lnTo>
                  <a:pt x="2364053" y="52209"/>
                </a:lnTo>
                <a:lnTo>
                  <a:pt x="2313731" y="43272"/>
                </a:lnTo>
                <a:lnTo>
                  <a:pt x="2263111" y="35151"/>
                </a:lnTo>
                <a:lnTo>
                  <a:pt x="2212202" y="27853"/>
                </a:lnTo>
                <a:lnTo>
                  <a:pt x="2161010" y="21386"/>
                </a:lnTo>
                <a:lnTo>
                  <a:pt x="2109545" y="15756"/>
                </a:lnTo>
                <a:lnTo>
                  <a:pt x="2057813" y="10973"/>
                </a:lnTo>
                <a:lnTo>
                  <a:pt x="2005822" y="7042"/>
                </a:lnTo>
                <a:lnTo>
                  <a:pt x="1953581" y="3972"/>
                </a:lnTo>
                <a:lnTo>
                  <a:pt x="1901097" y="1770"/>
                </a:lnTo>
                <a:lnTo>
                  <a:pt x="1848378" y="443"/>
                </a:lnTo>
                <a:lnTo>
                  <a:pt x="1795432" y="0"/>
                </a:lnTo>
                <a:lnTo>
                  <a:pt x="1742174" y="449"/>
                </a:lnTo>
                <a:lnTo>
                  <a:pt x="1689146" y="1791"/>
                </a:lnTo>
                <a:lnTo>
                  <a:pt x="1636355" y="4019"/>
                </a:lnTo>
                <a:lnTo>
                  <a:pt x="1583809" y="7126"/>
                </a:lnTo>
                <a:lnTo>
                  <a:pt x="1531516" y="11103"/>
                </a:lnTo>
                <a:lnTo>
                  <a:pt x="1479484" y="15943"/>
                </a:lnTo>
                <a:lnTo>
                  <a:pt x="1427721" y="21638"/>
                </a:lnTo>
                <a:lnTo>
                  <a:pt x="1376235" y="28182"/>
                </a:lnTo>
                <a:lnTo>
                  <a:pt x="1325034" y="35566"/>
                </a:lnTo>
                <a:lnTo>
                  <a:pt x="1274126" y="43783"/>
                </a:lnTo>
                <a:lnTo>
                  <a:pt x="1223518" y="52825"/>
                </a:lnTo>
                <a:lnTo>
                  <a:pt x="1173220" y="62684"/>
                </a:lnTo>
                <a:lnTo>
                  <a:pt x="1123238" y="73354"/>
                </a:lnTo>
                <a:lnTo>
                  <a:pt x="1073581" y="84827"/>
                </a:lnTo>
                <a:lnTo>
                  <a:pt x="1024257" y="97094"/>
                </a:lnTo>
                <a:lnTo>
                  <a:pt x="975274" y="110149"/>
                </a:lnTo>
                <a:lnTo>
                  <a:pt x="926639" y="123984"/>
                </a:lnTo>
                <a:lnTo>
                  <a:pt x="878362" y="138591"/>
                </a:lnTo>
                <a:lnTo>
                  <a:pt x="830448" y="153963"/>
                </a:lnTo>
                <a:lnTo>
                  <a:pt x="782908" y="170093"/>
                </a:lnTo>
                <a:lnTo>
                  <a:pt x="735748" y="186972"/>
                </a:lnTo>
                <a:lnTo>
                  <a:pt x="688977" y="204593"/>
                </a:lnTo>
                <a:lnTo>
                  <a:pt x="642602" y="222948"/>
                </a:lnTo>
                <a:lnTo>
                  <a:pt x="596632" y="242031"/>
                </a:lnTo>
                <a:lnTo>
                  <a:pt x="551075" y="261833"/>
                </a:lnTo>
                <a:lnTo>
                  <a:pt x="505938" y="282347"/>
                </a:lnTo>
                <a:lnTo>
                  <a:pt x="461230" y="303566"/>
                </a:lnTo>
                <a:lnTo>
                  <a:pt x="416958" y="325481"/>
                </a:lnTo>
                <a:lnTo>
                  <a:pt x="373130" y="348085"/>
                </a:lnTo>
                <a:lnTo>
                  <a:pt x="329755" y="371371"/>
                </a:lnTo>
                <a:lnTo>
                  <a:pt x="286840" y="395331"/>
                </a:lnTo>
                <a:lnTo>
                  <a:pt x="244394" y="419957"/>
                </a:lnTo>
                <a:lnTo>
                  <a:pt x="202424" y="445243"/>
                </a:lnTo>
                <a:lnTo>
                  <a:pt x="160939" y="471180"/>
                </a:lnTo>
                <a:lnTo>
                  <a:pt x="119946" y="497761"/>
                </a:lnTo>
                <a:lnTo>
                  <a:pt x="79453" y="524978"/>
                </a:lnTo>
                <a:lnTo>
                  <a:pt x="39468" y="552824"/>
                </a:lnTo>
                <a:lnTo>
                  <a:pt x="0" y="581291"/>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8" name="Google Shape;58;p13"/>
          <p:cNvSpPr/>
          <p:nvPr/>
        </p:nvSpPr>
        <p:spPr>
          <a:xfrm>
            <a:off x="740421" y="1323048"/>
            <a:ext cx="4946332" cy="0"/>
          </a:xfrm>
          <a:custGeom>
            <a:rect b="b" l="l" r="r" t="t"/>
            <a:pathLst>
              <a:path extrusionOk="0" h="120000" w="6595109">
                <a:moveTo>
                  <a:pt x="0" y="0"/>
                </a:moveTo>
                <a:lnTo>
                  <a:pt x="6595009" y="0"/>
                </a:lnTo>
              </a:path>
            </a:pathLst>
          </a:custGeom>
          <a:noFill/>
          <a:ln cap="flat" cmpd="sng" w="38100">
            <a:solidFill>
              <a:srgbClr val="C25D5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9" name="Google Shape;59;p13"/>
          <p:cNvSpPr txBox="1"/>
          <p:nvPr>
            <p:ph type="title"/>
          </p:nvPr>
        </p:nvSpPr>
        <p:spPr>
          <a:xfrm>
            <a:off x="687704" y="762381"/>
            <a:ext cx="438626" cy="5219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0" i="0" sz="3300" u="none" cap="none" strike="noStrike">
                <a:solidFill>
                  <a:srgbClr val="C25D5D"/>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0" name="Google Shape;60;p13"/>
          <p:cNvSpPr txBox="1"/>
          <p:nvPr>
            <p:ph idx="1" type="body"/>
          </p:nvPr>
        </p:nvSpPr>
        <p:spPr>
          <a:xfrm>
            <a:off x="1929978" y="2074847"/>
            <a:ext cx="5278279" cy="14478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61" name="Google Shape;61;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62" name="Google Shape;62;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63" name="Google Shape;63;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400">
                <a:solidFill>
                  <a:srgbClr val="888888"/>
                </a:solidFill>
              </a:defRPr>
            </a:lvl1pPr>
            <a:lvl2pPr indent="0" lvl="1" marL="0" marR="0" rtl="0" algn="r">
              <a:spcBef>
                <a:spcPts val="0"/>
              </a:spcBef>
              <a:buNone/>
              <a:defRPr sz="1400">
                <a:solidFill>
                  <a:srgbClr val="888888"/>
                </a:solidFill>
              </a:defRPr>
            </a:lvl2pPr>
            <a:lvl3pPr indent="0" lvl="2" marL="0" marR="0" rtl="0" algn="r">
              <a:spcBef>
                <a:spcPts val="0"/>
              </a:spcBef>
              <a:buNone/>
              <a:defRPr sz="1400">
                <a:solidFill>
                  <a:srgbClr val="888888"/>
                </a:solidFill>
              </a:defRPr>
            </a:lvl3pPr>
            <a:lvl4pPr indent="0" lvl="3" marL="0" marR="0" rtl="0" algn="r">
              <a:spcBef>
                <a:spcPts val="0"/>
              </a:spcBef>
              <a:buNone/>
              <a:defRPr sz="1400">
                <a:solidFill>
                  <a:srgbClr val="888888"/>
                </a:solidFill>
              </a:defRPr>
            </a:lvl4pPr>
            <a:lvl5pPr indent="0" lvl="4" marL="0" marR="0" rtl="0" algn="r">
              <a:spcBef>
                <a:spcPts val="0"/>
              </a:spcBef>
              <a:buNone/>
              <a:defRPr sz="1400">
                <a:solidFill>
                  <a:srgbClr val="888888"/>
                </a:solidFill>
              </a:defRPr>
            </a:lvl5pPr>
            <a:lvl6pPr indent="0" lvl="5" marL="0" marR="0" rtl="0" algn="r">
              <a:spcBef>
                <a:spcPts val="0"/>
              </a:spcBef>
              <a:buNone/>
              <a:defRPr sz="1400">
                <a:solidFill>
                  <a:srgbClr val="888888"/>
                </a:solidFill>
              </a:defRPr>
            </a:lvl6pPr>
            <a:lvl7pPr indent="0" lvl="6" marL="0" marR="0" rtl="0" algn="r">
              <a:spcBef>
                <a:spcPts val="0"/>
              </a:spcBef>
              <a:buNone/>
              <a:defRPr sz="1400">
                <a:solidFill>
                  <a:srgbClr val="888888"/>
                </a:solidFill>
              </a:defRPr>
            </a:lvl7pPr>
            <a:lvl8pPr indent="0" lvl="7" marL="0" marR="0" rtl="0" algn="r">
              <a:spcBef>
                <a:spcPts val="0"/>
              </a:spcBef>
              <a:buNone/>
              <a:defRPr sz="1400">
                <a:solidFill>
                  <a:srgbClr val="888888"/>
                </a:solidFill>
              </a:defRPr>
            </a:lvl8pPr>
            <a:lvl9pPr indent="0" lvl="8" marL="0" marR="0" rtl="0" algn="r">
              <a:spcBef>
                <a:spcPts val="0"/>
              </a:spcBef>
              <a:buNone/>
              <a:defRPr sz="1400">
                <a:solidFill>
                  <a:srgbClr val="888888"/>
                </a:solidFill>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1028175" y="564750"/>
            <a:ext cx="7263600" cy="17643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a:t>CSE221: Algorithms</a:t>
            </a:r>
            <a:endParaRPr/>
          </a:p>
          <a:p>
            <a:pPr indent="0" lvl="0" marL="12700" rtl="0" algn="ctr">
              <a:lnSpc>
                <a:spcPct val="100000"/>
              </a:lnSpc>
              <a:spcBef>
                <a:spcPts val="0"/>
              </a:spcBef>
              <a:spcAft>
                <a:spcPts val="0"/>
              </a:spcAft>
              <a:buNone/>
            </a:pPr>
            <a:r>
              <a:t/>
            </a:r>
            <a:endParaRPr/>
          </a:p>
          <a:p>
            <a:pPr indent="0" lvl="0" marL="12700" rtl="0" algn="ctr">
              <a:lnSpc>
                <a:spcPct val="100000"/>
              </a:lnSpc>
              <a:spcBef>
                <a:spcPts val="0"/>
              </a:spcBef>
              <a:spcAft>
                <a:spcPts val="0"/>
              </a:spcAft>
              <a:buNone/>
            </a:pPr>
            <a:r>
              <a:rPr lang="en"/>
              <a:t>D &amp; C Based Sorting Algorithms</a:t>
            </a:r>
            <a:endParaRPr/>
          </a:p>
          <a:p>
            <a:pPr indent="0" lvl="0" marL="12700" rtl="0" algn="ctr">
              <a:lnSpc>
                <a:spcPct val="100000"/>
              </a:lnSpc>
              <a:spcBef>
                <a:spcPts val="0"/>
              </a:spcBef>
              <a:spcAft>
                <a:spcPts val="0"/>
              </a:spcAft>
              <a:buNone/>
            </a:pPr>
            <a:r>
              <a:rPr lang="en" sz="1500"/>
              <a:t>Prepared by: A B M Muntasir Rahman [MUNR]</a:t>
            </a:r>
            <a:endParaRPr sz="1500"/>
          </a:p>
        </p:txBody>
      </p:sp>
      <p:grpSp>
        <p:nvGrpSpPr>
          <p:cNvPr id="98" name="Google Shape;98;p19"/>
          <p:cNvGrpSpPr/>
          <p:nvPr/>
        </p:nvGrpSpPr>
        <p:grpSpPr>
          <a:xfrm>
            <a:off x="3283" y="2791955"/>
            <a:ext cx="9141143" cy="2351759"/>
            <a:chOff x="4377" y="3722607"/>
            <a:chExt cx="12188190" cy="3135678"/>
          </a:xfrm>
        </p:grpSpPr>
        <p:sp>
          <p:nvSpPr>
            <p:cNvPr id="99" name="Google Shape;99;p19"/>
            <p:cNvSpPr/>
            <p:nvPr/>
          </p:nvSpPr>
          <p:spPr>
            <a:xfrm>
              <a:off x="634693" y="5270374"/>
              <a:ext cx="10926445" cy="0"/>
            </a:xfrm>
            <a:custGeom>
              <a:rect b="b" l="l" r="r" t="t"/>
              <a:pathLst>
                <a:path extrusionOk="0" h="120000" w="10926445">
                  <a:moveTo>
                    <a:pt x="0" y="0"/>
                  </a:moveTo>
                  <a:lnTo>
                    <a:pt x="10926296"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0" name="Google Shape;100;p19"/>
            <p:cNvSpPr/>
            <p:nvPr/>
          </p:nvSpPr>
          <p:spPr>
            <a:xfrm>
              <a:off x="3375418" y="3723252"/>
              <a:ext cx="5436870" cy="3134995"/>
            </a:xfrm>
            <a:custGeom>
              <a:rect b="b" l="l" r="r" t="t"/>
              <a:pathLst>
                <a:path extrusionOk="0" h="3134995" w="5436870">
                  <a:moveTo>
                    <a:pt x="3854265" y="0"/>
                  </a:moveTo>
                  <a:lnTo>
                    <a:pt x="1582517" y="0"/>
                  </a:lnTo>
                  <a:lnTo>
                    <a:pt x="1534135" y="718"/>
                  </a:lnTo>
                  <a:lnTo>
                    <a:pt x="1486115" y="2860"/>
                  </a:lnTo>
                  <a:lnTo>
                    <a:pt x="1438476" y="6405"/>
                  </a:lnTo>
                  <a:lnTo>
                    <a:pt x="1391240" y="11332"/>
                  </a:lnTo>
                  <a:lnTo>
                    <a:pt x="1344427" y="17621"/>
                  </a:lnTo>
                  <a:lnTo>
                    <a:pt x="1298057" y="25252"/>
                  </a:lnTo>
                  <a:lnTo>
                    <a:pt x="1252153" y="34204"/>
                  </a:lnTo>
                  <a:lnTo>
                    <a:pt x="1206734" y="44456"/>
                  </a:lnTo>
                  <a:lnTo>
                    <a:pt x="1161821" y="55988"/>
                  </a:lnTo>
                  <a:lnTo>
                    <a:pt x="1117435" y="68779"/>
                  </a:lnTo>
                  <a:lnTo>
                    <a:pt x="1073596" y="82809"/>
                  </a:lnTo>
                  <a:lnTo>
                    <a:pt x="1030325" y="98058"/>
                  </a:lnTo>
                  <a:lnTo>
                    <a:pt x="987643" y="114505"/>
                  </a:lnTo>
                  <a:lnTo>
                    <a:pt x="945571" y="132130"/>
                  </a:lnTo>
                  <a:lnTo>
                    <a:pt x="904129" y="150911"/>
                  </a:lnTo>
                  <a:lnTo>
                    <a:pt x="863337" y="170829"/>
                  </a:lnTo>
                  <a:lnTo>
                    <a:pt x="823217" y="191863"/>
                  </a:lnTo>
                  <a:lnTo>
                    <a:pt x="783790" y="213992"/>
                  </a:lnTo>
                  <a:lnTo>
                    <a:pt x="745075" y="237196"/>
                  </a:lnTo>
                  <a:lnTo>
                    <a:pt x="707094" y="261455"/>
                  </a:lnTo>
                  <a:lnTo>
                    <a:pt x="669868" y="286748"/>
                  </a:lnTo>
                  <a:lnTo>
                    <a:pt x="633416" y="313055"/>
                  </a:lnTo>
                  <a:lnTo>
                    <a:pt x="597760" y="340354"/>
                  </a:lnTo>
                  <a:lnTo>
                    <a:pt x="562921" y="368626"/>
                  </a:lnTo>
                  <a:lnTo>
                    <a:pt x="528919" y="397850"/>
                  </a:lnTo>
                  <a:lnTo>
                    <a:pt x="495774" y="428006"/>
                  </a:lnTo>
                  <a:lnTo>
                    <a:pt x="463508" y="459073"/>
                  </a:lnTo>
                  <a:lnTo>
                    <a:pt x="432141" y="491030"/>
                  </a:lnTo>
                  <a:lnTo>
                    <a:pt x="401694" y="523857"/>
                  </a:lnTo>
                  <a:lnTo>
                    <a:pt x="372188" y="557534"/>
                  </a:lnTo>
                  <a:lnTo>
                    <a:pt x="343642" y="592040"/>
                  </a:lnTo>
                  <a:lnTo>
                    <a:pt x="316079" y="627355"/>
                  </a:lnTo>
                  <a:lnTo>
                    <a:pt x="289518" y="663458"/>
                  </a:lnTo>
                  <a:lnTo>
                    <a:pt x="263981" y="700328"/>
                  </a:lnTo>
                  <a:lnTo>
                    <a:pt x="239488" y="737945"/>
                  </a:lnTo>
                  <a:lnTo>
                    <a:pt x="216059" y="776290"/>
                  </a:lnTo>
                  <a:lnTo>
                    <a:pt x="193716" y="815340"/>
                  </a:lnTo>
                  <a:lnTo>
                    <a:pt x="172479" y="855076"/>
                  </a:lnTo>
                  <a:lnTo>
                    <a:pt x="152369" y="895477"/>
                  </a:lnTo>
                  <a:lnTo>
                    <a:pt x="133406" y="936522"/>
                  </a:lnTo>
                  <a:lnTo>
                    <a:pt x="115611" y="978192"/>
                  </a:lnTo>
                  <a:lnTo>
                    <a:pt x="99006" y="1020465"/>
                  </a:lnTo>
                  <a:lnTo>
                    <a:pt x="83610" y="1063322"/>
                  </a:lnTo>
                  <a:lnTo>
                    <a:pt x="69444" y="1106741"/>
                  </a:lnTo>
                  <a:lnTo>
                    <a:pt x="56529" y="1150703"/>
                  </a:lnTo>
                  <a:lnTo>
                    <a:pt x="44885" y="1195186"/>
                  </a:lnTo>
                  <a:lnTo>
                    <a:pt x="34534" y="1240170"/>
                  </a:lnTo>
                  <a:lnTo>
                    <a:pt x="25496" y="1285635"/>
                  </a:lnTo>
                  <a:lnTo>
                    <a:pt x="17792" y="1331561"/>
                  </a:lnTo>
                  <a:lnTo>
                    <a:pt x="11442" y="1377926"/>
                  </a:lnTo>
                  <a:lnTo>
                    <a:pt x="6467" y="1424710"/>
                  </a:lnTo>
                  <a:lnTo>
                    <a:pt x="2888" y="1471893"/>
                  </a:lnTo>
                  <a:lnTo>
                    <a:pt x="725" y="1519454"/>
                  </a:lnTo>
                  <a:lnTo>
                    <a:pt x="0" y="1567373"/>
                  </a:lnTo>
                  <a:lnTo>
                    <a:pt x="725" y="1615291"/>
                  </a:lnTo>
                  <a:lnTo>
                    <a:pt x="2888" y="1662853"/>
                  </a:lnTo>
                  <a:lnTo>
                    <a:pt x="6467" y="1710036"/>
                  </a:lnTo>
                  <a:lnTo>
                    <a:pt x="11442" y="1756820"/>
                  </a:lnTo>
                  <a:lnTo>
                    <a:pt x="17792" y="1803185"/>
                  </a:lnTo>
                  <a:lnTo>
                    <a:pt x="25496" y="1849110"/>
                  </a:lnTo>
                  <a:lnTo>
                    <a:pt x="34534" y="1894575"/>
                  </a:lnTo>
                  <a:lnTo>
                    <a:pt x="44885" y="1939560"/>
                  </a:lnTo>
                  <a:lnTo>
                    <a:pt x="56529" y="1984043"/>
                  </a:lnTo>
                  <a:lnTo>
                    <a:pt x="69444" y="2028004"/>
                  </a:lnTo>
                  <a:lnTo>
                    <a:pt x="83610" y="2071424"/>
                  </a:lnTo>
                  <a:lnTo>
                    <a:pt x="99006" y="2114280"/>
                  </a:lnTo>
                  <a:lnTo>
                    <a:pt x="115611" y="2156554"/>
                  </a:lnTo>
                  <a:lnTo>
                    <a:pt x="133406" y="2198224"/>
                  </a:lnTo>
                  <a:lnTo>
                    <a:pt x="152369" y="2239269"/>
                  </a:lnTo>
                  <a:lnTo>
                    <a:pt x="172479" y="2279670"/>
                  </a:lnTo>
                  <a:lnTo>
                    <a:pt x="193716" y="2319406"/>
                  </a:lnTo>
                  <a:lnTo>
                    <a:pt x="216059" y="2358456"/>
                  </a:lnTo>
                  <a:lnTo>
                    <a:pt x="239488" y="2396801"/>
                  </a:lnTo>
                  <a:lnTo>
                    <a:pt x="263981" y="2434418"/>
                  </a:lnTo>
                  <a:lnTo>
                    <a:pt x="289518" y="2471288"/>
                  </a:lnTo>
                  <a:lnTo>
                    <a:pt x="316079" y="2507391"/>
                  </a:lnTo>
                  <a:lnTo>
                    <a:pt x="343642" y="2542706"/>
                  </a:lnTo>
                  <a:lnTo>
                    <a:pt x="372188" y="2577212"/>
                  </a:lnTo>
                  <a:lnTo>
                    <a:pt x="401694" y="2610889"/>
                  </a:lnTo>
                  <a:lnTo>
                    <a:pt x="432141" y="2643716"/>
                  </a:lnTo>
                  <a:lnTo>
                    <a:pt x="463508" y="2675674"/>
                  </a:lnTo>
                  <a:lnTo>
                    <a:pt x="495774" y="2706740"/>
                  </a:lnTo>
                  <a:lnTo>
                    <a:pt x="528919" y="2736896"/>
                  </a:lnTo>
                  <a:lnTo>
                    <a:pt x="562921" y="2766120"/>
                  </a:lnTo>
                  <a:lnTo>
                    <a:pt x="597760" y="2794392"/>
                  </a:lnTo>
                  <a:lnTo>
                    <a:pt x="633416" y="2821692"/>
                  </a:lnTo>
                  <a:lnTo>
                    <a:pt x="669868" y="2847998"/>
                  </a:lnTo>
                  <a:lnTo>
                    <a:pt x="707094" y="2873291"/>
                  </a:lnTo>
                  <a:lnTo>
                    <a:pt x="745075" y="2897550"/>
                  </a:lnTo>
                  <a:lnTo>
                    <a:pt x="783790" y="2920754"/>
                  </a:lnTo>
                  <a:lnTo>
                    <a:pt x="823217" y="2942884"/>
                  </a:lnTo>
                  <a:lnTo>
                    <a:pt x="863337" y="2963917"/>
                  </a:lnTo>
                  <a:lnTo>
                    <a:pt x="904129" y="2983835"/>
                  </a:lnTo>
                  <a:lnTo>
                    <a:pt x="945571" y="3002617"/>
                  </a:lnTo>
                  <a:lnTo>
                    <a:pt x="987643" y="3020241"/>
                  </a:lnTo>
                  <a:lnTo>
                    <a:pt x="1030325" y="3036688"/>
                  </a:lnTo>
                  <a:lnTo>
                    <a:pt x="1073596" y="3051937"/>
                  </a:lnTo>
                  <a:lnTo>
                    <a:pt x="1117435" y="3065967"/>
                  </a:lnTo>
                  <a:lnTo>
                    <a:pt x="1161821" y="3078759"/>
                  </a:lnTo>
                  <a:lnTo>
                    <a:pt x="1206734" y="3090291"/>
                  </a:lnTo>
                  <a:lnTo>
                    <a:pt x="1252153" y="3100543"/>
                  </a:lnTo>
                  <a:lnTo>
                    <a:pt x="1298057" y="3109494"/>
                  </a:lnTo>
                  <a:lnTo>
                    <a:pt x="1344427" y="3117125"/>
                  </a:lnTo>
                  <a:lnTo>
                    <a:pt x="1391240" y="3123414"/>
                  </a:lnTo>
                  <a:lnTo>
                    <a:pt x="1438476" y="3128341"/>
                  </a:lnTo>
                  <a:lnTo>
                    <a:pt x="1486115" y="3131886"/>
                  </a:lnTo>
                  <a:lnTo>
                    <a:pt x="1534135" y="3134028"/>
                  </a:lnTo>
                  <a:lnTo>
                    <a:pt x="1582517" y="3134747"/>
                  </a:lnTo>
                  <a:lnTo>
                    <a:pt x="3854265" y="3134747"/>
                  </a:lnTo>
                  <a:lnTo>
                    <a:pt x="3902647" y="3134028"/>
                  </a:lnTo>
                  <a:lnTo>
                    <a:pt x="3950668" y="3131886"/>
                  </a:lnTo>
                  <a:lnTo>
                    <a:pt x="3998307" y="3128341"/>
                  </a:lnTo>
                  <a:lnTo>
                    <a:pt x="4045543" y="3123414"/>
                  </a:lnTo>
                  <a:lnTo>
                    <a:pt x="4092356" y="3117125"/>
                  </a:lnTo>
                  <a:lnTo>
                    <a:pt x="4138725" y="3109494"/>
                  </a:lnTo>
                  <a:lnTo>
                    <a:pt x="4184629" y="3100543"/>
                  </a:lnTo>
                  <a:lnTo>
                    <a:pt x="4230048" y="3090291"/>
                  </a:lnTo>
                  <a:lnTo>
                    <a:pt x="4274961" y="3078759"/>
                  </a:lnTo>
                  <a:lnTo>
                    <a:pt x="4319347" y="3065967"/>
                  </a:lnTo>
                  <a:lnTo>
                    <a:pt x="4363186" y="3051937"/>
                  </a:lnTo>
                  <a:lnTo>
                    <a:pt x="4406457" y="3036688"/>
                  </a:lnTo>
                  <a:lnTo>
                    <a:pt x="4449139" y="3020241"/>
                  </a:lnTo>
                  <a:lnTo>
                    <a:pt x="4491211" y="3002617"/>
                  </a:lnTo>
                  <a:lnTo>
                    <a:pt x="4532653" y="2983835"/>
                  </a:lnTo>
                  <a:lnTo>
                    <a:pt x="4573445" y="2963917"/>
                  </a:lnTo>
                  <a:lnTo>
                    <a:pt x="4613564" y="2942884"/>
                  </a:lnTo>
                  <a:lnTo>
                    <a:pt x="4652992" y="2920754"/>
                  </a:lnTo>
                  <a:lnTo>
                    <a:pt x="4691706" y="2897550"/>
                  </a:lnTo>
                  <a:lnTo>
                    <a:pt x="4729687" y="2873291"/>
                  </a:lnTo>
                  <a:lnTo>
                    <a:pt x="4766914" y="2847998"/>
                  </a:lnTo>
                  <a:lnTo>
                    <a:pt x="4803365" y="2821692"/>
                  </a:lnTo>
                  <a:lnTo>
                    <a:pt x="4839021" y="2794392"/>
                  </a:lnTo>
                  <a:lnTo>
                    <a:pt x="4873861" y="2766120"/>
                  </a:lnTo>
                  <a:lnTo>
                    <a:pt x="4907863" y="2736896"/>
                  </a:lnTo>
                  <a:lnTo>
                    <a:pt x="4941008" y="2706740"/>
                  </a:lnTo>
                  <a:lnTo>
                    <a:pt x="4973274" y="2675674"/>
                  </a:lnTo>
                  <a:lnTo>
                    <a:pt x="5004640" y="2643716"/>
                  </a:lnTo>
                  <a:lnTo>
                    <a:pt x="5035087" y="2610889"/>
                  </a:lnTo>
                  <a:lnTo>
                    <a:pt x="5064594" y="2577212"/>
                  </a:lnTo>
                  <a:lnTo>
                    <a:pt x="5093139" y="2542706"/>
                  </a:lnTo>
                  <a:lnTo>
                    <a:pt x="5120702" y="2507391"/>
                  </a:lnTo>
                  <a:lnTo>
                    <a:pt x="5147263" y="2471288"/>
                  </a:lnTo>
                  <a:lnTo>
                    <a:pt x="5172800" y="2434418"/>
                  </a:lnTo>
                  <a:lnTo>
                    <a:pt x="5197293" y="2396801"/>
                  </a:lnTo>
                  <a:lnTo>
                    <a:pt x="5220722" y="2358456"/>
                  </a:lnTo>
                  <a:lnTo>
                    <a:pt x="5243065" y="2319406"/>
                  </a:lnTo>
                  <a:lnTo>
                    <a:pt x="5264302" y="2279670"/>
                  </a:lnTo>
                  <a:lnTo>
                    <a:pt x="5284413" y="2239269"/>
                  </a:lnTo>
                  <a:lnTo>
                    <a:pt x="5303375" y="2198224"/>
                  </a:lnTo>
                  <a:lnTo>
                    <a:pt x="5321170" y="2156554"/>
                  </a:lnTo>
                  <a:lnTo>
                    <a:pt x="5337776" y="2114280"/>
                  </a:lnTo>
                  <a:lnTo>
                    <a:pt x="5353172" y="2071424"/>
                  </a:lnTo>
                  <a:lnTo>
                    <a:pt x="5367338" y="2028004"/>
                  </a:lnTo>
                  <a:lnTo>
                    <a:pt x="5380253" y="1984043"/>
                  </a:lnTo>
                  <a:lnTo>
                    <a:pt x="5391896" y="1939560"/>
                  </a:lnTo>
                  <a:lnTo>
                    <a:pt x="5402247" y="1894575"/>
                  </a:lnTo>
                  <a:lnTo>
                    <a:pt x="5411285" y="1849110"/>
                  </a:lnTo>
                  <a:lnTo>
                    <a:pt x="5418990" y="1803185"/>
                  </a:lnTo>
                  <a:lnTo>
                    <a:pt x="5425340" y="1756820"/>
                  </a:lnTo>
                  <a:lnTo>
                    <a:pt x="5430315" y="1710036"/>
                  </a:lnTo>
                  <a:lnTo>
                    <a:pt x="5433894" y="1662853"/>
                  </a:lnTo>
                  <a:lnTo>
                    <a:pt x="5436056" y="1615291"/>
                  </a:lnTo>
                  <a:lnTo>
                    <a:pt x="5436782" y="1567373"/>
                  </a:lnTo>
                  <a:lnTo>
                    <a:pt x="5436056" y="1519454"/>
                  </a:lnTo>
                  <a:lnTo>
                    <a:pt x="5433894" y="1471893"/>
                  </a:lnTo>
                  <a:lnTo>
                    <a:pt x="5430315" y="1424710"/>
                  </a:lnTo>
                  <a:lnTo>
                    <a:pt x="5425340" y="1377926"/>
                  </a:lnTo>
                  <a:lnTo>
                    <a:pt x="5418990" y="1331561"/>
                  </a:lnTo>
                  <a:lnTo>
                    <a:pt x="5411285" y="1285635"/>
                  </a:lnTo>
                  <a:lnTo>
                    <a:pt x="5402247" y="1240170"/>
                  </a:lnTo>
                  <a:lnTo>
                    <a:pt x="5391896" y="1195186"/>
                  </a:lnTo>
                  <a:lnTo>
                    <a:pt x="5380253" y="1150703"/>
                  </a:lnTo>
                  <a:lnTo>
                    <a:pt x="5367338" y="1106741"/>
                  </a:lnTo>
                  <a:lnTo>
                    <a:pt x="5353172" y="1063322"/>
                  </a:lnTo>
                  <a:lnTo>
                    <a:pt x="5337776" y="1020465"/>
                  </a:lnTo>
                  <a:lnTo>
                    <a:pt x="5321170" y="978192"/>
                  </a:lnTo>
                  <a:lnTo>
                    <a:pt x="5303375" y="936522"/>
                  </a:lnTo>
                  <a:lnTo>
                    <a:pt x="5284413" y="895477"/>
                  </a:lnTo>
                  <a:lnTo>
                    <a:pt x="5264302" y="855076"/>
                  </a:lnTo>
                  <a:lnTo>
                    <a:pt x="5243065" y="815340"/>
                  </a:lnTo>
                  <a:lnTo>
                    <a:pt x="5220722" y="776290"/>
                  </a:lnTo>
                  <a:lnTo>
                    <a:pt x="5197293" y="737945"/>
                  </a:lnTo>
                  <a:lnTo>
                    <a:pt x="5172800" y="700328"/>
                  </a:lnTo>
                  <a:lnTo>
                    <a:pt x="5147263" y="663458"/>
                  </a:lnTo>
                  <a:lnTo>
                    <a:pt x="5120702" y="627355"/>
                  </a:lnTo>
                  <a:lnTo>
                    <a:pt x="5093139" y="592040"/>
                  </a:lnTo>
                  <a:lnTo>
                    <a:pt x="5064594" y="557534"/>
                  </a:lnTo>
                  <a:lnTo>
                    <a:pt x="5035087" y="523857"/>
                  </a:lnTo>
                  <a:lnTo>
                    <a:pt x="5004640" y="491030"/>
                  </a:lnTo>
                  <a:lnTo>
                    <a:pt x="4973274" y="459073"/>
                  </a:lnTo>
                  <a:lnTo>
                    <a:pt x="4941008" y="428006"/>
                  </a:lnTo>
                  <a:lnTo>
                    <a:pt x="4907863" y="397850"/>
                  </a:lnTo>
                  <a:lnTo>
                    <a:pt x="4873861" y="368626"/>
                  </a:lnTo>
                  <a:lnTo>
                    <a:pt x="4839021" y="340354"/>
                  </a:lnTo>
                  <a:lnTo>
                    <a:pt x="4803365" y="313055"/>
                  </a:lnTo>
                  <a:lnTo>
                    <a:pt x="4766914" y="286748"/>
                  </a:lnTo>
                  <a:lnTo>
                    <a:pt x="4729687" y="261455"/>
                  </a:lnTo>
                  <a:lnTo>
                    <a:pt x="4691706" y="237196"/>
                  </a:lnTo>
                  <a:lnTo>
                    <a:pt x="4652992" y="213992"/>
                  </a:lnTo>
                  <a:lnTo>
                    <a:pt x="4613564" y="191863"/>
                  </a:lnTo>
                  <a:lnTo>
                    <a:pt x="4573445" y="170829"/>
                  </a:lnTo>
                  <a:lnTo>
                    <a:pt x="4532653" y="150911"/>
                  </a:lnTo>
                  <a:lnTo>
                    <a:pt x="4491211" y="132130"/>
                  </a:lnTo>
                  <a:lnTo>
                    <a:pt x="4449139" y="114505"/>
                  </a:lnTo>
                  <a:lnTo>
                    <a:pt x="4406457" y="98058"/>
                  </a:lnTo>
                  <a:lnTo>
                    <a:pt x="4363186" y="82809"/>
                  </a:lnTo>
                  <a:lnTo>
                    <a:pt x="4319347" y="68779"/>
                  </a:lnTo>
                  <a:lnTo>
                    <a:pt x="4274961" y="55988"/>
                  </a:lnTo>
                  <a:lnTo>
                    <a:pt x="4230048" y="44456"/>
                  </a:lnTo>
                  <a:lnTo>
                    <a:pt x="4184629" y="34204"/>
                  </a:lnTo>
                  <a:lnTo>
                    <a:pt x="4138725" y="25252"/>
                  </a:lnTo>
                  <a:lnTo>
                    <a:pt x="4092356" y="17621"/>
                  </a:lnTo>
                  <a:lnTo>
                    <a:pt x="4045543" y="11332"/>
                  </a:lnTo>
                  <a:lnTo>
                    <a:pt x="3998307" y="6405"/>
                  </a:lnTo>
                  <a:lnTo>
                    <a:pt x="3950668" y="2860"/>
                  </a:lnTo>
                  <a:lnTo>
                    <a:pt x="3902647" y="718"/>
                  </a:lnTo>
                  <a:lnTo>
                    <a:pt x="385426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1" name="Google Shape;101;p19"/>
            <p:cNvSpPr/>
            <p:nvPr/>
          </p:nvSpPr>
          <p:spPr>
            <a:xfrm>
              <a:off x="3375418" y="3723252"/>
              <a:ext cx="5436870" cy="3134995"/>
            </a:xfrm>
            <a:custGeom>
              <a:rect b="b" l="l" r="r" t="t"/>
              <a:pathLst>
                <a:path extrusionOk="0" h="3134995" w="5436870">
                  <a:moveTo>
                    <a:pt x="0" y="1567374"/>
                  </a:moveTo>
                  <a:lnTo>
                    <a:pt x="725" y="1519455"/>
                  </a:lnTo>
                  <a:lnTo>
                    <a:pt x="2888" y="1471893"/>
                  </a:lnTo>
                  <a:lnTo>
                    <a:pt x="6467" y="1424710"/>
                  </a:lnTo>
                  <a:lnTo>
                    <a:pt x="11442" y="1377926"/>
                  </a:lnTo>
                  <a:lnTo>
                    <a:pt x="17792" y="1331561"/>
                  </a:lnTo>
                  <a:lnTo>
                    <a:pt x="25496" y="1285636"/>
                  </a:lnTo>
                  <a:lnTo>
                    <a:pt x="34534" y="1240171"/>
                  </a:lnTo>
                  <a:lnTo>
                    <a:pt x="44885" y="1195186"/>
                  </a:lnTo>
                  <a:lnTo>
                    <a:pt x="56529" y="1150703"/>
                  </a:lnTo>
                  <a:lnTo>
                    <a:pt x="69444" y="1106742"/>
                  </a:lnTo>
                  <a:lnTo>
                    <a:pt x="83610" y="1063322"/>
                  </a:lnTo>
                  <a:lnTo>
                    <a:pt x="99006" y="1020466"/>
                  </a:lnTo>
                  <a:lnTo>
                    <a:pt x="115612" y="978192"/>
                  </a:lnTo>
                  <a:lnTo>
                    <a:pt x="133406" y="936522"/>
                  </a:lnTo>
                  <a:lnTo>
                    <a:pt x="152369" y="895477"/>
                  </a:lnTo>
                  <a:lnTo>
                    <a:pt x="172479" y="855076"/>
                  </a:lnTo>
                  <a:lnTo>
                    <a:pt x="193716" y="815340"/>
                  </a:lnTo>
                  <a:lnTo>
                    <a:pt x="216059" y="776290"/>
                  </a:lnTo>
                  <a:lnTo>
                    <a:pt x="239488" y="737946"/>
                  </a:lnTo>
                  <a:lnTo>
                    <a:pt x="263981" y="700328"/>
                  </a:lnTo>
                  <a:lnTo>
                    <a:pt x="289519" y="663458"/>
                  </a:lnTo>
                  <a:lnTo>
                    <a:pt x="316079" y="627355"/>
                  </a:lnTo>
                  <a:lnTo>
                    <a:pt x="343642" y="592040"/>
                  </a:lnTo>
                  <a:lnTo>
                    <a:pt x="372188" y="557534"/>
                  </a:lnTo>
                  <a:lnTo>
                    <a:pt x="401694" y="523857"/>
                  </a:lnTo>
                  <a:lnTo>
                    <a:pt x="432141" y="491030"/>
                  </a:lnTo>
                  <a:lnTo>
                    <a:pt x="463508" y="459073"/>
                  </a:lnTo>
                  <a:lnTo>
                    <a:pt x="495774" y="428006"/>
                  </a:lnTo>
                  <a:lnTo>
                    <a:pt x="528919" y="397850"/>
                  </a:lnTo>
                  <a:lnTo>
                    <a:pt x="562921" y="368626"/>
                  </a:lnTo>
                  <a:lnTo>
                    <a:pt x="597760" y="340354"/>
                  </a:lnTo>
                  <a:lnTo>
                    <a:pt x="633416" y="313055"/>
                  </a:lnTo>
                  <a:lnTo>
                    <a:pt x="669868" y="286748"/>
                  </a:lnTo>
                  <a:lnTo>
                    <a:pt x="707094" y="261455"/>
                  </a:lnTo>
                  <a:lnTo>
                    <a:pt x="745075" y="237196"/>
                  </a:lnTo>
                  <a:lnTo>
                    <a:pt x="783790" y="213992"/>
                  </a:lnTo>
                  <a:lnTo>
                    <a:pt x="823217" y="191863"/>
                  </a:lnTo>
                  <a:lnTo>
                    <a:pt x="863337" y="170829"/>
                  </a:lnTo>
                  <a:lnTo>
                    <a:pt x="904129" y="150911"/>
                  </a:lnTo>
                  <a:lnTo>
                    <a:pt x="945571" y="132130"/>
                  </a:lnTo>
                  <a:lnTo>
                    <a:pt x="987643" y="114505"/>
                  </a:lnTo>
                  <a:lnTo>
                    <a:pt x="1030325" y="98058"/>
                  </a:lnTo>
                  <a:lnTo>
                    <a:pt x="1073596" y="82809"/>
                  </a:lnTo>
                  <a:lnTo>
                    <a:pt x="1117435" y="68779"/>
                  </a:lnTo>
                  <a:lnTo>
                    <a:pt x="1161821" y="55988"/>
                  </a:lnTo>
                  <a:lnTo>
                    <a:pt x="1206734" y="44456"/>
                  </a:lnTo>
                  <a:lnTo>
                    <a:pt x="1252153" y="34204"/>
                  </a:lnTo>
                  <a:lnTo>
                    <a:pt x="1298057" y="25252"/>
                  </a:lnTo>
                  <a:lnTo>
                    <a:pt x="1344426" y="17621"/>
                  </a:lnTo>
                  <a:lnTo>
                    <a:pt x="1391239" y="11332"/>
                  </a:lnTo>
                  <a:lnTo>
                    <a:pt x="1438475" y="6405"/>
                  </a:lnTo>
                  <a:lnTo>
                    <a:pt x="1486114" y="2860"/>
                  </a:lnTo>
                  <a:lnTo>
                    <a:pt x="1534135" y="718"/>
                  </a:lnTo>
                  <a:lnTo>
                    <a:pt x="1582517" y="0"/>
                  </a:lnTo>
                  <a:lnTo>
                    <a:pt x="2145485" y="0"/>
                  </a:lnTo>
                  <a:lnTo>
                    <a:pt x="3854266" y="0"/>
                  </a:lnTo>
                  <a:lnTo>
                    <a:pt x="3902647" y="718"/>
                  </a:lnTo>
                  <a:lnTo>
                    <a:pt x="3950668" y="2860"/>
                  </a:lnTo>
                  <a:lnTo>
                    <a:pt x="3998307" y="6405"/>
                  </a:lnTo>
                  <a:lnTo>
                    <a:pt x="4045543" y="11332"/>
                  </a:lnTo>
                  <a:lnTo>
                    <a:pt x="4092356" y="17621"/>
                  </a:lnTo>
                  <a:lnTo>
                    <a:pt x="4138725" y="25252"/>
                  </a:lnTo>
                  <a:lnTo>
                    <a:pt x="4184629" y="34204"/>
                  </a:lnTo>
                  <a:lnTo>
                    <a:pt x="4230048" y="44456"/>
                  </a:lnTo>
                  <a:lnTo>
                    <a:pt x="4274961" y="55988"/>
                  </a:lnTo>
                  <a:lnTo>
                    <a:pt x="4319348" y="68779"/>
                  </a:lnTo>
                  <a:lnTo>
                    <a:pt x="4363186" y="82809"/>
                  </a:lnTo>
                  <a:lnTo>
                    <a:pt x="4406457" y="98058"/>
                  </a:lnTo>
                  <a:lnTo>
                    <a:pt x="4449139" y="114505"/>
                  </a:lnTo>
                  <a:lnTo>
                    <a:pt x="4491211" y="132130"/>
                  </a:lnTo>
                  <a:lnTo>
                    <a:pt x="4532654" y="150911"/>
                  </a:lnTo>
                  <a:lnTo>
                    <a:pt x="4573445" y="170829"/>
                  </a:lnTo>
                  <a:lnTo>
                    <a:pt x="4613565" y="191863"/>
                  </a:lnTo>
                  <a:lnTo>
                    <a:pt x="4652992" y="213992"/>
                  </a:lnTo>
                  <a:lnTo>
                    <a:pt x="4691707" y="237196"/>
                  </a:lnTo>
                  <a:lnTo>
                    <a:pt x="4729688" y="261455"/>
                  </a:lnTo>
                  <a:lnTo>
                    <a:pt x="4766914" y="286748"/>
                  </a:lnTo>
                  <a:lnTo>
                    <a:pt x="4803366" y="313054"/>
                  </a:lnTo>
                  <a:lnTo>
                    <a:pt x="4839022" y="340354"/>
                  </a:lnTo>
                  <a:lnTo>
                    <a:pt x="4873861" y="368626"/>
                  </a:lnTo>
                  <a:lnTo>
                    <a:pt x="4907864" y="397850"/>
                  </a:lnTo>
                  <a:lnTo>
                    <a:pt x="4941008" y="428006"/>
                  </a:lnTo>
                  <a:lnTo>
                    <a:pt x="4973274" y="459072"/>
                  </a:lnTo>
                  <a:lnTo>
                    <a:pt x="5004641" y="491030"/>
                  </a:lnTo>
                  <a:lnTo>
                    <a:pt x="5035088" y="523857"/>
                  </a:lnTo>
                  <a:lnTo>
                    <a:pt x="5064594" y="557534"/>
                  </a:lnTo>
                  <a:lnTo>
                    <a:pt x="5093140" y="592040"/>
                  </a:lnTo>
                  <a:lnTo>
                    <a:pt x="5120703" y="627355"/>
                  </a:lnTo>
                  <a:lnTo>
                    <a:pt x="5147264" y="663457"/>
                  </a:lnTo>
                  <a:lnTo>
                    <a:pt x="5172801" y="700328"/>
                  </a:lnTo>
                  <a:lnTo>
                    <a:pt x="5197294" y="737945"/>
                  </a:lnTo>
                  <a:lnTo>
                    <a:pt x="5220723" y="776289"/>
                  </a:lnTo>
                  <a:lnTo>
                    <a:pt x="5243066" y="815340"/>
                  </a:lnTo>
                  <a:lnTo>
                    <a:pt x="5264303" y="855075"/>
                  </a:lnTo>
                  <a:lnTo>
                    <a:pt x="5284413" y="895476"/>
                  </a:lnTo>
                  <a:lnTo>
                    <a:pt x="5303376" y="936522"/>
                  </a:lnTo>
                  <a:lnTo>
                    <a:pt x="5321171" y="978192"/>
                  </a:lnTo>
                  <a:lnTo>
                    <a:pt x="5337776" y="1020465"/>
                  </a:lnTo>
                  <a:lnTo>
                    <a:pt x="5353173" y="1063322"/>
                  </a:lnTo>
                  <a:lnTo>
                    <a:pt x="5367339" y="1106741"/>
                  </a:lnTo>
                  <a:lnTo>
                    <a:pt x="5380254" y="1150703"/>
                  </a:lnTo>
                  <a:lnTo>
                    <a:pt x="5391897" y="1195186"/>
                  </a:lnTo>
                  <a:lnTo>
                    <a:pt x="5402248" y="1240170"/>
                  </a:lnTo>
                  <a:lnTo>
                    <a:pt x="5411286" y="1285635"/>
                  </a:lnTo>
                  <a:lnTo>
                    <a:pt x="5418990" y="1331560"/>
                  </a:lnTo>
                  <a:lnTo>
                    <a:pt x="5425340" y="1377925"/>
                  </a:lnTo>
                  <a:lnTo>
                    <a:pt x="5430315" y="1424710"/>
                  </a:lnTo>
                  <a:lnTo>
                    <a:pt x="5433894" y="1471893"/>
                  </a:lnTo>
                  <a:lnTo>
                    <a:pt x="5436057" y="1519454"/>
                  </a:lnTo>
                  <a:lnTo>
                    <a:pt x="5436783" y="1567373"/>
                  </a:lnTo>
                  <a:lnTo>
                    <a:pt x="5436057" y="1615291"/>
                  </a:lnTo>
                  <a:lnTo>
                    <a:pt x="5433894" y="1662853"/>
                  </a:lnTo>
                  <a:lnTo>
                    <a:pt x="5430315" y="1710036"/>
                  </a:lnTo>
                  <a:lnTo>
                    <a:pt x="5425340" y="1756820"/>
                  </a:lnTo>
                  <a:lnTo>
                    <a:pt x="5418990" y="1803185"/>
                  </a:lnTo>
                  <a:lnTo>
                    <a:pt x="5411286" y="1849110"/>
                  </a:lnTo>
                  <a:lnTo>
                    <a:pt x="5402248" y="1894575"/>
                  </a:lnTo>
                  <a:lnTo>
                    <a:pt x="5391897" y="1939560"/>
                  </a:lnTo>
                  <a:lnTo>
                    <a:pt x="5380254" y="1984043"/>
                  </a:lnTo>
                  <a:lnTo>
                    <a:pt x="5367339" y="2028004"/>
                  </a:lnTo>
                  <a:lnTo>
                    <a:pt x="5353173" y="2071424"/>
                  </a:lnTo>
                  <a:lnTo>
                    <a:pt x="5337776" y="2114280"/>
                  </a:lnTo>
                  <a:lnTo>
                    <a:pt x="5321171" y="2156554"/>
                  </a:lnTo>
                  <a:lnTo>
                    <a:pt x="5303376" y="2198224"/>
                  </a:lnTo>
                  <a:lnTo>
                    <a:pt x="5284413" y="2239269"/>
                  </a:lnTo>
                  <a:lnTo>
                    <a:pt x="5264303" y="2279670"/>
                  </a:lnTo>
                  <a:lnTo>
                    <a:pt x="5243066" y="2319406"/>
                  </a:lnTo>
                  <a:lnTo>
                    <a:pt x="5220723" y="2358456"/>
                  </a:lnTo>
                  <a:lnTo>
                    <a:pt x="5197294" y="2396800"/>
                  </a:lnTo>
                  <a:lnTo>
                    <a:pt x="5172801" y="2434418"/>
                  </a:lnTo>
                  <a:lnTo>
                    <a:pt x="5147264" y="2471288"/>
                  </a:lnTo>
                  <a:lnTo>
                    <a:pt x="5120703" y="2507391"/>
                  </a:lnTo>
                  <a:lnTo>
                    <a:pt x="5093140" y="2542706"/>
                  </a:lnTo>
                  <a:lnTo>
                    <a:pt x="5064594" y="2577212"/>
                  </a:lnTo>
                  <a:lnTo>
                    <a:pt x="5035088" y="2610889"/>
                  </a:lnTo>
                  <a:lnTo>
                    <a:pt x="5004641" y="2643716"/>
                  </a:lnTo>
                  <a:lnTo>
                    <a:pt x="4973274" y="2675673"/>
                  </a:lnTo>
                  <a:lnTo>
                    <a:pt x="4941008" y="2706740"/>
                  </a:lnTo>
                  <a:lnTo>
                    <a:pt x="4907864" y="2736896"/>
                  </a:lnTo>
                  <a:lnTo>
                    <a:pt x="4873861" y="2766120"/>
                  </a:lnTo>
                  <a:lnTo>
                    <a:pt x="4839022" y="2794392"/>
                  </a:lnTo>
                  <a:lnTo>
                    <a:pt x="4803366" y="2821691"/>
                  </a:lnTo>
                  <a:lnTo>
                    <a:pt x="4766914" y="2847998"/>
                  </a:lnTo>
                  <a:lnTo>
                    <a:pt x="4729688" y="2873291"/>
                  </a:lnTo>
                  <a:lnTo>
                    <a:pt x="4691707" y="2897550"/>
                  </a:lnTo>
                  <a:lnTo>
                    <a:pt x="4652992" y="2920754"/>
                  </a:lnTo>
                  <a:lnTo>
                    <a:pt x="4613565" y="2942883"/>
                  </a:lnTo>
                  <a:lnTo>
                    <a:pt x="4573445" y="2963917"/>
                  </a:lnTo>
                  <a:lnTo>
                    <a:pt x="4532654" y="2983835"/>
                  </a:lnTo>
                  <a:lnTo>
                    <a:pt x="4491211" y="3002616"/>
                  </a:lnTo>
                  <a:lnTo>
                    <a:pt x="4449139" y="3020241"/>
                  </a:lnTo>
                  <a:lnTo>
                    <a:pt x="4406457" y="3036688"/>
                  </a:lnTo>
                  <a:lnTo>
                    <a:pt x="4363186" y="3051937"/>
                  </a:lnTo>
                  <a:lnTo>
                    <a:pt x="4319348" y="3065967"/>
                  </a:lnTo>
                  <a:lnTo>
                    <a:pt x="4274961" y="3078758"/>
                  </a:lnTo>
                  <a:lnTo>
                    <a:pt x="4230048" y="3090290"/>
                  </a:lnTo>
                  <a:lnTo>
                    <a:pt x="4184629" y="3100542"/>
                  </a:lnTo>
                  <a:lnTo>
                    <a:pt x="4138725" y="3109494"/>
                  </a:lnTo>
                  <a:lnTo>
                    <a:pt x="4092356" y="3117125"/>
                  </a:lnTo>
                  <a:lnTo>
                    <a:pt x="4045543" y="3123414"/>
                  </a:lnTo>
                  <a:lnTo>
                    <a:pt x="3998307" y="3128341"/>
                  </a:lnTo>
                  <a:lnTo>
                    <a:pt x="3950668" y="3131886"/>
                  </a:lnTo>
                  <a:lnTo>
                    <a:pt x="3902647" y="3134028"/>
                  </a:lnTo>
                  <a:lnTo>
                    <a:pt x="3854266" y="3134747"/>
                  </a:lnTo>
                  <a:lnTo>
                    <a:pt x="3291298" y="3134747"/>
                  </a:lnTo>
                  <a:lnTo>
                    <a:pt x="1582517" y="3134747"/>
                  </a:lnTo>
                  <a:lnTo>
                    <a:pt x="1534135" y="3134028"/>
                  </a:lnTo>
                  <a:lnTo>
                    <a:pt x="1486114" y="3131886"/>
                  </a:lnTo>
                  <a:lnTo>
                    <a:pt x="1438475" y="3128341"/>
                  </a:lnTo>
                  <a:lnTo>
                    <a:pt x="1391239" y="3123414"/>
                  </a:lnTo>
                  <a:lnTo>
                    <a:pt x="1344426" y="3117125"/>
                  </a:lnTo>
                  <a:lnTo>
                    <a:pt x="1298057" y="3109494"/>
                  </a:lnTo>
                  <a:lnTo>
                    <a:pt x="1252153" y="3100542"/>
                  </a:lnTo>
                  <a:lnTo>
                    <a:pt x="1206734" y="3090290"/>
                  </a:lnTo>
                  <a:lnTo>
                    <a:pt x="1161821" y="3078758"/>
                  </a:lnTo>
                  <a:lnTo>
                    <a:pt x="1117435" y="3065967"/>
                  </a:lnTo>
                  <a:lnTo>
                    <a:pt x="1073596" y="3051937"/>
                  </a:lnTo>
                  <a:lnTo>
                    <a:pt x="1030325" y="3036688"/>
                  </a:lnTo>
                  <a:lnTo>
                    <a:pt x="987643" y="3020241"/>
                  </a:lnTo>
                  <a:lnTo>
                    <a:pt x="945571" y="3002616"/>
                  </a:lnTo>
                  <a:lnTo>
                    <a:pt x="904129" y="2983835"/>
                  </a:lnTo>
                  <a:lnTo>
                    <a:pt x="863337" y="2963917"/>
                  </a:lnTo>
                  <a:lnTo>
                    <a:pt x="823217" y="2942883"/>
                  </a:lnTo>
                  <a:lnTo>
                    <a:pt x="783790" y="2920754"/>
                  </a:lnTo>
                  <a:lnTo>
                    <a:pt x="745075" y="2897550"/>
                  </a:lnTo>
                  <a:lnTo>
                    <a:pt x="707094" y="2873291"/>
                  </a:lnTo>
                  <a:lnTo>
                    <a:pt x="669868" y="2847998"/>
                  </a:lnTo>
                  <a:lnTo>
                    <a:pt x="633416" y="2821692"/>
                  </a:lnTo>
                  <a:lnTo>
                    <a:pt x="597760" y="2794392"/>
                  </a:lnTo>
                  <a:lnTo>
                    <a:pt x="562921" y="2766120"/>
                  </a:lnTo>
                  <a:lnTo>
                    <a:pt x="528919" y="2736896"/>
                  </a:lnTo>
                  <a:lnTo>
                    <a:pt x="495774" y="2706740"/>
                  </a:lnTo>
                  <a:lnTo>
                    <a:pt x="463508" y="2675674"/>
                  </a:lnTo>
                  <a:lnTo>
                    <a:pt x="432141" y="2643716"/>
                  </a:lnTo>
                  <a:lnTo>
                    <a:pt x="401694" y="2610889"/>
                  </a:lnTo>
                  <a:lnTo>
                    <a:pt x="372188" y="2577212"/>
                  </a:lnTo>
                  <a:lnTo>
                    <a:pt x="343642" y="2542706"/>
                  </a:lnTo>
                  <a:lnTo>
                    <a:pt x="316079" y="2507391"/>
                  </a:lnTo>
                  <a:lnTo>
                    <a:pt x="289519" y="2471289"/>
                  </a:lnTo>
                  <a:lnTo>
                    <a:pt x="263981" y="2434418"/>
                  </a:lnTo>
                  <a:lnTo>
                    <a:pt x="239488" y="2396801"/>
                  </a:lnTo>
                  <a:lnTo>
                    <a:pt x="216059" y="2358457"/>
                  </a:lnTo>
                  <a:lnTo>
                    <a:pt x="193716" y="2319406"/>
                  </a:lnTo>
                  <a:lnTo>
                    <a:pt x="172479" y="2279671"/>
                  </a:lnTo>
                  <a:lnTo>
                    <a:pt x="152369" y="2239270"/>
                  </a:lnTo>
                  <a:lnTo>
                    <a:pt x="133406" y="2198224"/>
                  </a:lnTo>
                  <a:lnTo>
                    <a:pt x="115612" y="2156554"/>
                  </a:lnTo>
                  <a:lnTo>
                    <a:pt x="99006" y="2114281"/>
                  </a:lnTo>
                  <a:lnTo>
                    <a:pt x="83610" y="2071424"/>
                  </a:lnTo>
                  <a:lnTo>
                    <a:pt x="69444" y="2028005"/>
                  </a:lnTo>
                  <a:lnTo>
                    <a:pt x="56529" y="1984043"/>
                  </a:lnTo>
                  <a:lnTo>
                    <a:pt x="44885" y="1939560"/>
                  </a:lnTo>
                  <a:lnTo>
                    <a:pt x="34534" y="1894576"/>
                  </a:lnTo>
                  <a:lnTo>
                    <a:pt x="25496" y="1849111"/>
                  </a:lnTo>
                  <a:lnTo>
                    <a:pt x="17792" y="1803186"/>
                  </a:lnTo>
                  <a:lnTo>
                    <a:pt x="11442" y="1756821"/>
                  </a:lnTo>
                  <a:lnTo>
                    <a:pt x="6467" y="1710036"/>
                  </a:lnTo>
                  <a:lnTo>
                    <a:pt x="2888" y="1662853"/>
                  </a:lnTo>
                  <a:lnTo>
                    <a:pt x="725" y="1615292"/>
                  </a:lnTo>
                  <a:lnTo>
                    <a:pt x="0" y="1567374"/>
                  </a:lnTo>
                  <a:close/>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2" name="Google Shape;102;p19"/>
            <p:cNvSpPr/>
            <p:nvPr/>
          </p:nvSpPr>
          <p:spPr>
            <a:xfrm>
              <a:off x="4377" y="3723254"/>
              <a:ext cx="12188190" cy="0"/>
            </a:xfrm>
            <a:custGeom>
              <a:rect b="b" l="l" r="r" t="t"/>
              <a:pathLst>
                <a:path extrusionOk="0" h="120000" w="12188190">
                  <a:moveTo>
                    <a:pt x="0" y="0"/>
                  </a:moveTo>
                  <a:lnTo>
                    <a:pt x="12187623"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3" name="Google Shape;103;p19"/>
            <p:cNvSpPr/>
            <p:nvPr/>
          </p:nvSpPr>
          <p:spPr>
            <a:xfrm>
              <a:off x="8881325" y="3722607"/>
              <a:ext cx="2681605" cy="3135630"/>
            </a:xfrm>
            <a:custGeom>
              <a:rect b="b" l="l" r="r" t="t"/>
              <a:pathLst>
                <a:path extrusionOk="0" h="3135629" w="2681604">
                  <a:moveTo>
                    <a:pt x="2681207" y="3135442"/>
                  </a:moveTo>
                  <a:lnTo>
                    <a:pt x="2681207" y="0"/>
                  </a:lnTo>
                  <a:lnTo>
                    <a:pt x="1560862" y="0"/>
                  </a:lnTo>
                  <a:lnTo>
                    <a:pt x="1513138" y="718"/>
                  </a:lnTo>
                  <a:lnTo>
                    <a:pt x="1465771" y="2861"/>
                  </a:lnTo>
                  <a:lnTo>
                    <a:pt x="1418781" y="6407"/>
                  </a:lnTo>
                  <a:lnTo>
                    <a:pt x="1372189" y="11335"/>
                  </a:lnTo>
                  <a:lnTo>
                    <a:pt x="1326014" y="17626"/>
                  </a:lnTo>
                  <a:lnTo>
                    <a:pt x="1280277" y="25259"/>
                  </a:lnTo>
                  <a:lnTo>
                    <a:pt x="1234999" y="34213"/>
                  </a:lnTo>
                  <a:lnTo>
                    <a:pt x="1190199" y="44468"/>
                  </a:lnTo>
                  <a:lnTo>
                    <a:pt x="1145899" y="56003"/>
                  </a:lnTo>
                  <a:lnTo>
                    <a:pt x="1102119" y="68798"/>
                  </a:lnTo>
                  <a:lnTo>
                    <a:pt x="1058879" y="82832"/>
                  </a:lnTo>
                  <a:lnTo>
                    <a:pt x="1016199" y="98085"/>
                  </a:lnTo>
                  <a:lnTo>
                    <a:pt x="974101" y="114536"/>
                  </a:lnTo>
                  <a:lnTo>
                    <a:pt x="932603" y="132165"/>
                  </a:lnTo>
                  <a:lnTo>
                    <a:pt x="891728" y="150951"/>
                  </a:lnTo>
                  <a:lnTo>
                    <a:pt x="851494" y="170874"/>
                  </a:lnTo>
                  <a:lnTo>
                    <a:pt x="811923" y="191913"/>
                  </a:lnTo>
                  <a:lnTo>
                    <a:pt x="773035" y="214048"/>
                  </a:lnTo>
                  <a:lnTo>
                    <a:pt x="734850" y="237258"/>
                  </a:lnTo>
                  <a:lnTo>
                    <a:pt x="697389" y="261523"/>
                  </a:lnTo>
                  <a:lnTo>
                    <a:pt x="660672" y="286822"/>
                  </a:lnTo>
                  <a:lnTo>
                    <a:pt x="624720" y="313135"/>
                  </a:lnTo>
                  <a:lnTo>
                    <a:pt x="589553" y="340442"/>
                  </a:lnTo>
                  <a:lnTo>
                    <a:pt x="555191" y="368721"/>
                  </a:lnTo>
                  <a:lnTo>
                    <a:pt x="521654" y="397952"/>
                  </a:lnTo>
                  <a:lnTo>
                    <a:pt x="488964" y="428115"/>
                  </a:lnTo>
                  <a:lnTo>
                    <a:pt x="457140" y="459189"/>
                  </a:lnTo>
                  <a:lnTo>
                    <a:pt x="426204" y="491154"/>
                  </a:lnTo>
                  <a:lnTo>
                    <a:pt x="396174" y="523989"/>
                  </a:lnTo>
                  <a:lnTo>
                    <a:pt x="367073" y="557674"/>
                  </a:lnTo>
                  <a:lnTo>
                    <a:pt x="338919" y="592188"/>
                  </a:lnTo>
                  <a:lnTo>
                    <a:pt x="311734" y="627511"/>
                  </a:lnTo>
                  <a:lnTo>
                    <a:pt x="285538" y="663622"/>
                  </a:lnTo>
                  <a:lnTo>
                    <a:pt x="260352" y="700501"/>
                  </a:lnTo>
                  <a:lnTo>
                    <a:pt x="236195" y="738126"/>
                  </a:lnTo>
                  <a:lnTo>
                    <a:pt x="213088" y="776479"/>
                  </a:lnTo>
                  <a:lnTo>
                    <a:pt x="191052" y="815538"/>
                  </a:lnTo>
                  <a:lnTo>
                    <a:pt x="170107" y="855283"/>
                  </a:lnTo>
                  <a:lnTo>
                    <a:pt x="150273" y="895692"/>
                  </a:lnTo>
                  <a:lnTo>
                    <a:pt x="131571" y="936747"/>
                  </a:lnTo>
                  <a:lnTo>
                    <a:pt x="114021" y="978426"/>
                  </a:lnTo>
                  <a:lnTo>
                    <a:pt x="97643" y="1020708"/>
                  </a:lnTo>
                  <a:lnTo>
                    <a:pt x="82459" y="1063573"/>
                  </a:lnTo>
                  <a:lnTo>
                    <a:pt x="68488" y="1107002"/>
                  </a:lnTo>
                  <a:lnTo>
                    <a:pt x="55750" y="1150972"/>
                  </a:lnTo>
                  <a:lnTo>
                    <a:pt x="44267" y="1195464"/>
                  </a:lnTo>
                  <a:lnTo>
                    <a:pt x="34059" y="1240458"/>
                  </a:lnTo>
                  <a:lnTo>
                    <a:pt x="25145" y="1285932"/>
                  </a:lnTo>
                  <a:lnTo>
                    <a:pt x="17547" y="1331866"/>
                  </a:lnTo>
                  <a:lnTo>
                    <a:pt x="11284" y="1378240"/>
                  </a:lnTo>
                  <a:lnTo>
                    <a:pt x="6378" y="1425033"/>
                  </a:lnTo>
                  <a:lnTo>
                    <a:pt x="2848" y="1472224"/>
                  </a:lnTo>
                  <a:lnTo>
                    <a:pt x="715" y="1519794"/>
                  </a:lnTo>
                  <a:lnTo>
                    <a:pt x="0" y="1567722"/>
                  </a:lnTo>
                  <a:lnTo>
                    <a:pt x="715" y="1615649"/>
                  </a:lnTo>
                  <a:lnTo>
                    <a:pt x="2848" y="1663219"/>
                  </a:lnTo>
                  <a:lnTo>
                    <a:pt x="6379" y="1710410"/>
                  </a:lnTo>
                  <a:lnTo>
                    <a:pt x="11286" y="1757203"/>
                  </a:lnTo>
                  <a:lnTo>
                    <a:pt x="17550" y="1803577"/>
                  </a:lnTo>
                  <a:lnTo>
                    <a:pt x="25149" y="1849511"/>
                  </a:lnTo>
                  <a:lnTo>
                    <a:pt x="34064" y="1894985"/>
                  </a:lnTo>
                  <a:lnTo>
                    <a:pt x="44274" y="1939978"/>
                  </a:lnTo>
                  <a:lnTo>
                    <a:pt x="55759" y="1984470"/>
                  </a:lnTo>
                  <a:lnTo>
                    <a:pt x="68498" y="2028441"/>
                  </a:lnTo>
                  <a:lnTo>
                    <a:pt x="82471" y="2071869"/>
                  </a:lnTo>
                  <a:lnTo>
                    <a:pt x="97658" y="2114735"/>
                  </a:lnTo>
                  <a:lnTo>
                    <a:pt x="114037" y="2157017"/>
                  </a:lnTo>
                  <a:lnTo>
                    <a:pt x="131589" y="2198696"/>
                  </a:lnTo>
                  <a:lnTo>
                    <a:pt x="150294" y="2239750"/>
                  </a:lnTo>
                  <a:lnTo>
                    <a:pt x="170130" y="2280160"/>
                  </a:lnTo>
                  <a:lnTo>
                    <a:pt x="191078" y="2319904"/>
                  </a:lnTo>
                  <a:lnTo>
                    <a:pt x="213116" y="2358963"/>
                  </a:lnTo>
                  <a:lnTo>
                    <a:pt x="236225" y="2397316"/>
                  </a:lnTo>
                  <a:lnTo>
                    <a:pt x="260384" y="2434942"/>
                  </a:lnTo>
                  <a:lnTo>
                    <a:pt x="285573" y="2471820"/>
                  </a:lnTo>
                  <a:lnTo>
                    <a:pt x="311771" y="2507931"/>
                  </a:lnTo>
                  <a:lnTo>
                    <a:pt x="338959" y="2543254"/>
                  </a:lnTo>
                  <a:lnTo>
                    <a:pt x="367114" y="2577768"/>
                  </a:lnTo>
                  <a:lnTo>
                    <a:pt x="396218" y="2611453"/>
                  </a:lnTo>
                  <a:lnTo>
                    <a:pt x="426249" y="2644288"/>
                  </a:lnTo>
                  <a:lnTo>
                    <a:pt x="457188" y="2676253"/>
                  </a:lnTo>
                  <a:lnTo>
                    <a:pt x="489013" y="2707327"/>
                  </a:lnTo>
                  <a:lnTo>
                    <a:pt x="521705" y="2737490"/>
                  </a:lnTo>
                  <a:lnTo>
                    <a:pt x="555242" y="2766721"/>
                  </a:lnTo>
                  <a:lnTo>
                    <a:pt x="589606" y="2795000"/>
                  </a:lnTo>
                  <a:lnTo>
                    <a:pt x="624774" y="2822306"/>
                  </a:lnTo>
                  <a:lnTo>
                    <a:pt x="660727" y="2848619"/>
                  </a:lnTo>
                  <a:lnTo>
                    <a:pt x="697445" y="2873918"/>
                  </a:lnTo>
                  <a:lnTo>
                    <a:pt x="734906" y="2898183"/>
                  </a:lnTo>
                  <a:lnTo>
                    <a:pt x="773091" y="2921393"/>
                  </a:lnTo>
                  <a:lnTo>
                    <a:pt x="811979" y="2943528"/>
                  </a:lnTo>
                  <a:lnTo>
                    <a:pt x="851549" y="2964568"/>
                  </a:lnTo>
                  <a:lnTo>
                    <a:pt x="891782" y="2984490"/>
                  </a:lnTo>
                  <a:lnTo>
                    <a:pt x="932657" y="3003277"/>
                  </a:lnTo>
                  <a:lnTo>
                    <a:pt x="974153" y="3020906"/>
                  </a:lnTo>
                  <a:lnTo>
                    <a:pt x="1016250" y="3037357"/>
                  </a:lnTo>
                  <a:lnTo>
                    <a:pt x="1058928" y="3052610"/>
                  </a:lnTo>
                  <a:lnTo>
                    <a:pt x="1102166" y="3066644"/>
                  </a:lnTo>
                  <a:lnTo>
                    <a:pt x="1145943" y="3079438"/>
                  </a:lnTo>
                  <a:lnTo>
                    <a:pt x="1190240" y="3090973"/>
                  </a:lnTo>
                  <a:lnTo>
                    <a:pt x="1235036" y="3101228"/>
                  </a:lnTo>
                  <a:lnTo>
                    <a:pt x="1280310" y="3110182"/>
                  </a:lnTo>
                  <a:lnTo>
                    <a:pt x="1326043" y="3117815"/>
                  </a:lnTo>
                  <a:lnTo>
                    <a:pt x="1372213" y="3124106"/>
                  </a:lnTo>
                  <a:lnTo>
                    <a:pt x="1418800" y="3129034"/>
                  </a:lnTo>
                  <a:lnTo>
                    <a:pt x="1465784" y="3132580"/>
                  </a:lnTo>
                  <a:lnTo>
                    <a:pt x="1513145" y="3134723"/>
                  </a:lnTo>
                  <a:lnTo>
                    <a:pt x="1560862" y="3135442"/>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4" name="Google Shape;104;p19"/>
            <p:cNvSpPr/>
            <p:nvPr/>
          </p:nvSpPr>
          <p:spPr>
            <a:xfrm>
              <a:off x="629468" y="3722655"/>
              <a:ext cx="2681605" cy="3135630"/>
            </a:xfrm>
            <a:custGeom>
              <a:rect b="b" l="l" r="r" t="t"/>
              <a:pathLst>
                <a:path extrusionOk="0" h="3135629" w="2681604">
                  <a:moveTo>
                    <a:pt x="0" y="3135442"/>
                  </a:moveTo>
                  <a:lnTo>
                    <a:pt x="0" y="0"/>
                  </a:lnTo>
                  <a:lnTo>
                    <a:pt x="1120345" y="0"/>
                  </a:lnTo>
                  <a:lnTo>
                    <a:pt x="1168068" y="718"/>
                  </a:lnTo>
                  <a:lnTo>
                    <a:pt x="1215435" y="2861"/>
                  </a:lnTo>
                  <a:lnTo>
                    <a:pt x="1262425" y="6407"/>
                  </a:lnTo>
                  <a:lnTo>
                    <a:pt x="1309017" y="11335"/>
                  </a:lnTo>
                  <a:lnTo>
                    <a:pt x="1355192" y="17626"/>
                  </a:lnTo>
                  <a:lnTo>
                    <a:pt x="1400929" y="25259"/>
                  </a:lnTo>
                  <a:lnTo>
                    <a:pt x="1446207" y="34213"/>
                  </a:lnTo>
                  <a:lnTo>
                    <a:pt x="1491007" y="44468"/>
                  </a:lnTo>
                  <a:lnTo>
                    <a:pt x="1535307" y="56003"/>
                  </a:lnTo>
                  <a:lnTo>
                    <a:pt x="1579087" y="68798"/>
                  </a:lnTo>
                  <a:lnTo>
                    <a:pt x="1622327" y="82832"/>
                  </a:lnTo>
                  <a:lnTo>
                    <a:pt x="1665007" y="98085"/>
                  </a:lnTo>
                  <a:lnTo>
                    <a:pt x="1707105" y="114536"/>
                  </a:lnTo>
                  <a:lnTo>
                    <a:pt x="1748603" y="132165"/>
                  </a:lnTo>
                  <a:lnTo>
                    <a:pt x="1789479" y="150951"/>
                  </a:lnTo>
                  <a:lnTo>
                    <a:pt x="1829712" y="170874"/>
                  </a:lnTo>
                  <a:lnTo>
                    <a:pt x="1869283" y="191913"/>
                  </a:lnTo>
                  <a:lnTo>
                    <a:pt x="1908171" y="214048"/>
                  </a:lnTo>
                  <a:lnTo>
                    <a:pt x="1946356" y="237258"/>
                  </a:lnTo>
                  <a:lnTo>
                    <a:pt x="1983817" y="261523"/>
                  </a:lnTo>
                  <a:lnTo>
                    <a:pt x="2020534" y="286822"/>
                  </a:lnTo>
                  <a:lnTo>
                    <a:pt x="2056486" y="313135"/>
                  </a:lnTo>
                  <a:lnTo>
                    <a:pt x="2091653" y="340442"/>
                  </a:lnTo>
                  <a:lnTo>
                    <a:pt x="2126016" y="368721"/>
                  </a:lnTo>
                  <a:lnTo>
                    <a:pt x="2159552" y="397952"/>
                  </a:lnTo>
                  <a:lnTo>
                    <a:pt x="2192242" y="428115"/>
                  </a:lnTo>
                  <a:lnTo>
                    <a:pt x="2224066" y="459189"/>
                  </a:lnTo>
                  <a:lnTo>
                    <a:pt x="2255002" y="491154"/>
                  </a:lnTo>
                  <a:lnTo>
                    <a:pt x="2285032" y="523989"/>
                  </a:lnTo>
                  <a:lnTo>
                    <a:pt x="2314133" y="557674"/>
                  </a:lnTo>
                  <a:lnTo>
                    <a:pt x="2342287" y="592188"/>
                  </a:lnTo>
                  <a:lnTo>
                    <a:pt x="2369472" y="627511"/>
                  </a:lnTo>
                  <a:lnTo>
                    <a:pt x="2395668" y="663622"/>
                  </a:lnTo>
                  <a:lnTo>
                    <a:pt x="2420854" y="700501"/>
                  </a:lnTo>
                  <a:lnTo>
                    <a:pt x="2445011" y="738126"/>
                  </a:lnTo>
                  <a:lnTo>
                    <a:pt x="2468118" y="776479"/>
                  </a:lnTo>
                  <a:lnTo>
                    <a:pt x="2490154" y="815538"/>
                  </a:lnTo>
                  <a:lnTo>
                    <a:pt x="2511099" y="855283"/>
                  </a:lnTo>
                  <a:lnTo>
                    <a:pt x="2530933" y="895692"/>
                  </a:lnTo>
                  <a:lnTo>
                    <a:pt x="2549635" y="936747"/>
                  </a:lnTo>
                  <a:lnTo>
                    <a:pt x="2567185" y="978426"/>
                  </a:lnTo>
                  <a:lnTo>
                    <a:pt x="2583563" y="1020708"/>
                  </a:lnTo>
                  <a:lnTo>
                    <a:pt x="2598747" y="1063573"/>
                  </a:lnTo>
                  <a:lnTo>
                    <a:pt x="2612718" y="1107002"/>
                  </a:lnTo>
                  <a:lnTo>
                    <a:pt x="2625456" y="1150972"/>
                  </a:lnTo>
                  <a:lnTo>
                    <a:pt x="2636939" y="1195464"/>
                  </a:lnTo>
                  <a:lnTo>
                    <a:pt x="2647147" y="1240458"/>
                  </a:lnTo>
                  <a:lnTo>
                    <a:pt x="2656061" y="1285932"/>
                  </a:lnTo>
                  <a:lnTo>
                    <a:pt x="2663659" y="1331866"/>
                  </a:lnTo>
                  <a:lnTo>
                    <a:pt x="2669922" y="1378240"/>
                  </a:lnTo>
                  <a:lnTo>
                    <a:pt x="2674828" y="1425033"/>
                  </a:lnTo>
                  <a:lnTo>
                    <a:pt x="2678358" y="1472224"/>
                  </a:lnTo>
                  <a:lnTo>
                    <a:pt x="2680491" y="1519794"/>
                  </a:lnTo>
                  <a:lnTo>
                    <a:pt x="2681207" y="1567722"/>
                  </a:lnTo>
                  <a:lnTo>
                    <a:pt x="2680491" y="1615649"/>
                  </a:lnTo>
                  <a:lnTo>
                    <a:pt x="2678358" y="1663219"/>
                  </a:lnTo>
                  <a:lnTo>
                    <a:pt x="2674827" y="1710410"/>
                  </a:lnTo>
                  <a:lnTo>
                    <a:pt x="2669920" y="1757203"/>
                  </a:lnTo>
                  <a:lnTo>
                    <a:pt x="2663657" y="1803577"/>
                  </a:lnTo>
                  <a:lnTo>
                    <a:pt x="2656057" y="1849511"/>
                  </a:lnTo>
                  <a:lnTo>
                    <a:pt x="2647142" y="1894985"/>
                  </a:lnTo>
                  <a:lnTo>
                    <a:pt x="2636932" y="1939978"/>
                  </a:lnTo>
                  <a:lnTo>
                    <a:pt x="2625447" y="1984470"/>
                  </a:lnTo>
                  <a:lnTo>
                    <a:pt x="2612708" y="2028441"/>
                  </a:lnTo>
                  <a:lnTo>
                    <a:pt x="2598735" y="2071869"/>
                  </a:lnTo>
                  <a:lnTo>
                    <a:pt x="2583548" y="2114735"/>
                  </a:lnTo>
                  <a:lnTo>
                    <a:pt x="2567169" y="2157017"/>
                  </a:lnTo>
                  <a:lnTo>
                    <a:pt x="2549617" y="2198696"/>
                  </a:lnTo>
                  <a:lnTo>
                    <a:pt x="2530912" y="2239750"/>
                  </a:lnTo>
                  <a:lnTo>
                    <a:pt x="2511076" y="2280160"/>
                  </a:lnTo>
                  <a:lnTo>
                    <a:pt x="2490128" y="2319904"/>
                  </a:lnTo>
                  <a:lnTo>
                    <a:pt x="2468090" y="2358963"/>
                  </a:lnTo>
                  <a:lnTo>
                    <a:pt x="2444981" y="2397316"/>
                  </a:lnTo>
                  <a:lnTo>
                    <a:pt x="2420822" y="2434942"/>
                  </a:lnTo>
                  <a:lnTo>
                    <a:pt x="2395633" y="2471820"/>
                  </a:lnTo>
                  <a:lnTo>
                    <a:pt x="2369435" y="2507931"/>
                  </a:lnTo>
                  <a:lnTo>
                    <a:pt x="2342247" y="2543254"/>
                  </a:lnTo>
                  <a:lnTo>
                    <a:pt x="2314092" y="2577768"/>
                  </a:lnTo>
                  <a:lnTo>
                    <a:pt x="2284988" y="2611453"/>
                  </a:lnTo>
                  <a:lnTo>
                    <a:pt x="2254957" y="2644288"/>
                  </a:lnTo>
                  <a:lnTo>
                    <a:pt x="2224018" y="2676253"/>
                  </a:lnTo>
                  <a:lnTo>
                    <a:pt x="2192193" y="2707327"/>
                  </a:lnTo>
                  <a:lnTo>
                    <a:pt x="2159501" y="2737490"/>
                  </a:lnTo>
                  <a:lnTo>
                    <a:pt x="2125964" y="2766721"/>
                  </a:lnTo>
                  <a:lnTo>
                    <a:pt x="2091600" y="2795000"/>
                  </a:lnTo>
                  <a:lnTo>
                    <a:pt x="2056432" y="2822306"/>
                  </a:lnTo>
                  <a:lnTo>
                    <a:pt x="2020479" y="2848619"/>
                  </a:lnTo>
                  <a:lnTo>
                    <a:pt x="1983761" y="2873918"/>
                  </a:lnTo>
                  <a:lnTo>
                    <a:pt x="1946300" y="2898183"/>
                  </a:lnTo>
                  <a:lnTo>
                    <a:pt x="1908115" y="2921393"/>
                  </a:lnTo>
                  <a:lnTo>
                    <a:pt x="1869227" y="2943528"/>
                  </a:lnTo>
                  <a:lnTo>
                    <a:pt x="1829657" y="2964568"/>
                  </a:lnTo>
                  <a:lnTo>
                    <a:pt x="1789424" y="2984490"/>
                  </a:lnTo>
                  <a:lnTo>
                    <a:pt x="1748549" y="3003277"/>
                  </a:lnTo>
                  <a:lnTo>
                    <a:pt x="1707053" y="3020906"/>
                  </a:lnTo>
                  <a:lnTo>
                    <a:pt x="1664956" y="3037357"/>
                  </a:lnTo>
                  <a:lnTo>
                    <a:pt x="1622278" y="3052610"/>
                  </a:lnTo>
                  <a:lnTo>
                    <a:pt x="1579040" y="3066644"/>
                  </a:lnTo>
                  <a:lnTo>
                    <a:pt x="1535263" y="3079438"/>
                  </a:lnTo>
                  <a:lnTo>
                    <a:pt x="1490966" y="3090973"/>
                  </a:lnTo>
                  <a:lnTo>
                    <a:pt x="1446170" y="3101228"/>
                  </a:lnTo>
                  <a:lnTo>
                    <a:pt x="1400896" y="3110182"/>
                  </a:lnTo>
                  <a:lnTo>
                    <a:pt x="1355163" y="3117815"/>
                  </a:lnTo>
                  <a:lnTo>
                    <a:pt x="1308993" y="3124106"/>
                  </a:lnTo>
                  <a:lnTo>
                    <a:pt x="1262406" y="3129034"/>
                  </a:lnTo>
                  <a:lnTo>
                    <a:pt x="1215422" y="3132580"/>
                  </a:lnTo>
                  <a:lnTo>
                    <a:pt x="1168061" y="3134723"/>
                  </a:lnTo>
                  <a:lnTo>
                    <a:pt x="1120345" y="3135442"/>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pic>
          <p:nvPicPr>
            <p:cNvPr id="105" name="Google Shape;105;p19"/>
            <p:cNvPicPr preferRelativeResize="0"/>
            <p:nvPr/>
          </p:nvPicPr>
          <p:blipFill rotWithShape="1">
            <a:blip r:embed="rId3">
              <a:alphaModFix/>
            </a:blip>
            <a:srcRect b="0" l="0" r="0" t="0"/>
            <a:stretch/>
          </p:blipFill>
          <p:spPr>
            <a:xfrm>
              <a:off x="4617853" y="3923596"/>
              <a:ext cx="2979896" cy="2734055"/>
            </a:xfrm>
            <a:prstGeom prst="rect">
              <a:avLst/>
            </a:prstGeom>
            <a:noFill/>
            <a:ln>
              <a:noFill/>
            </a:ln>
          </p:spPr>
        </p:pic>
      </p:grpSp>
      <p:sp>
        <p:nvSpPr>
          <p:cNvPr id="106" name="Google Shape;106;p19"/>
          <p:cNvSpPr txBox="1"/>
          <p:nvPr/>
        </p:nvSpPr>
        <p:spPr>
          <a:xfrm>
            <a:off x="3872419" y="1996058"/>
            <a:ext cx="1314600" cy="333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t/>
            </a:r>
            <a:endParaRPr sz="210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687656" y="762375"/>
            <a:ext cx="50220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Time Complexity Analysis</a:t>
            </a:r>
            <a:endParaRPr/>
          </a:p>
        </p:txBody>
      </p:sp>
      <p:sp>
        <p:nvSpPr>
          <p:cNvPr id="227" name="Google Shape;227;p28"/>
          <p:cNvSpPr txBox="1"/>
          <p:nvPr>
            <p:ph idx="1" type="body"/>
          </p:nvPr>
        </p:nvSpPr>
        <p:spPr>
          <a:xfrm>
            <a:off x="758150" y="1534150"/>
            <a:ext cx="5572800" cy="2999100"/>
          </a:xfrm>
          <a:prstGeom prst="rect">
            <a:avLst/>
          </a:prstGeom>
        </p:spPr>
        <p:txBody>
          <a:bodyPr anchorCtr="0" anchor="t" bIns="0" lIns="0" spcFirstLastPara="1" rIns="0" wrap="square" tIns="0">
            <a:spAutoFit/>
          </a:bodyPr>
          <a:lstStyle/>
          <a:p>
            <a:pPr indent="0" lvl="0" marL="0" rtl="0" algn="l">
              <a:lnSpc>
                <a:spcPct val="133333"/>
              </a:lnSpc>
              <a:spcBef>
                <a:spcPts val="0"/>
              </a:spcBef>
              <a:spcAft>
                <a:spcPts val="0"/>
              </a:spcAft>
              <a:buNone/>
            </a:pPr>
            <a:r>
              <a:rPr lang="en" sz="1350">
                <a:solidFill>
                  <a:srgbClr val="795E26"/>
                </a:solidFill>
                <a:latin typeface="Consolas"/>
                <a:ea typeface="Consolas"/>
                <a:cs typeface="Consolas"/>
                <a:sym typeface="Consolas"/>
              </a:rPr>
              <a:t>mergeSort</a:t>
            </a:r>
            <a:r>
              <a:rPr lang="en" sz="1350">
                <a:latin typeface="Consolas"/>
                <a:ea typeface="Consolas"/>
                <a:cs typeface="Consolas"/>
                <a:sym typeface="Consolas"/>
              </a:rPr>
              <a:t>(</a:t>
            </a:r>
            <a:r>
              <a:rPr lang="en" sz="1350">
                <a:solidFill>
                  <a:srgbClr val="001080"/>
                </a:solidFill>
                <a:latin typeface="Consolas"/>
                <a:ea typeface="Consolas"/>
                <a:cs typeface="Consolas"/>
                <a:sym typeface="Consolas"/>
              </a:rPr>
              <a:t>arr</a:t>
            </a:r>
            <a:r>
              <a:rPr lang="en" sz="1350">
                <a:latin typeface="Consolas"/>
                <a:ea typeface="Consolas"/>
                <a:cs typeface="Consolas"/>
                <a:sym typeface="Consolas"/>
              </a:rPr>
              <a:t>)                               </a:t>
            </a:r>
            <a:r>
              <a:rPr b="1" lang="en" sz="1350">
                <a:solidFill>
                  <a:srgbClr val="FF0000"/>
                </a:solidFill>
                <a:latin typeface="Tahoma"/>
                <a:ea typeface="Tahoma"/>
                <a:cs typeface="Tahoma"/>
                <a:sym typeface="Tahoma"/>
              </a:rPr>
              <a:t>T(n)</a:t>
            </a:r>
            <a:endParaRPr b="1" sz="1350">
              <a:solidFill>
                <a:srgbClr val="FF0000"/>
              </a:solidFill>
              <a:latin typeface="Tahoma"/>
              <a:ea typeface="Tahoma"/>
              <a:cs typeface="Tahoma"/>
              <a:sym typeface="Tahoma"/>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AF00DB"/>
                </a:solidFill>
                <a:latin typeface="Consolas"/>
                <a:ea typeface="Consolas"/>
                <a:cs typeface="Consolas"/>
                <a:sym typeface="Consolas"/>
              </a:rPr>
              <a:t>if</a:t>
            </a:r>
            <a:r>
              <a:rPr lang="en" sz="1350">
                <a:latin typeface="Consolas"/>
                <a:ea typeface="Consolas"/>
                <a:cs typeface="Consolas"/>
                <a:sym typeface="Consolas"/>
              </a:rPr>
              <a:t> (</a:t>
            </a:r>
            <a:r>
              <a:rPr lang="en" sz="1350">
                <a:solidFill>
                  <a:srgbClr val="795E26"/>
                </a:solidFill>
                <a:latin typeface="Consolas"/>
                <a:ea typeface="Consolas"/>
                <a:cs typeface="Consolas"/>
                <a:sym typeface="Consolas"/>
              </a:rPr>
              <a:t>len</a:t>
            </a:r>
            <a:r>
              <a:rPr lang="en" sz="1350">
                <a:latin typeface="Consolas"/>
                <a:ea typeface="Consolas"/>
                <a:cs typeface="Consolas"/>
                <a:sym typeface="Consolas"/>
              </a:rPr>
              <a:t>(arr) &lt;= </a:t>
            </a:r>
            <a:r>
              <a:rPr lang="en" sz="1350">
                <a:solidFill>
                  <a:srgbClr val="098658"/>
                </a:solidFill>
                <a:latin typeface="Consolas"/>
                <a:ea typeface="Consolas"/>
                <a:cs typeface="Consolas"/>
                <a:sym typeface="Consolas"/>
              </a:rPr>
              <a:t>1</a:t>
            </a:r>
            <a:r>
              <a:rPr lang="en" sz="1350">
                <a:latin typeface="Consolas"/>
                <a:ea typeface="Consolas"/>
                <a:cs typeface="Consolas"/>
                <a:sym typeface="Consolas"/>
              </a:rPr>
              <a:t>)</a:t>
            </a:r>
            <a:endParaRPr sz="1350">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AF00DB"/>
                </a:solidFill>
                <a:latin typeface="Consolas"/>
                <a:ea typeface="Consolas"/>
                <a:cs typeface="Consolas"/>
                <a:sym typeface="Consolas"/>
              </a:rPr>
              <a:t>return</a:t>
            </a:r>
            <a:r>
              <a:rPr lang="en" sz="1350">
                <a:latin typeface="Consolas"/>
                <a:ea typeface="Consolas"/>
                <a:cs typeface="Consolas"/>
                <a:sym typeface="Consolas"/>
              </a:rPr>
              <a:t> </a:t>
            </a:r>
            <a:r>
              <a:rPr lang="en" sz="1350">
                <a:solidFill>
                  <a:srgbClr val="001080"/>
                </a:solidFill>
                <a:latin typeface="Consolas"/>
                <a:ea typeface="Consolas"/>
                <a:cs typeface="Consolas"/>
                <a:sym typeface="Consolas"/>
              </a:rPr>
              <a:t>arr</a:t>
            </a:r>
            <a:endParaRPr sz="1350">
              <a:solidFill>
                <a:srgbClr val="001080"/>
              </a:solidFill>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001080"/>
                </a:solidFill>
                <a:latin typeface="Consolas"/>
                <a:ea typeface="Consolas"/>
                <a:cs typeface="Consolas"/>
                <a:sym typeface="Consolas"/>
              </a:rPr>
              <a:t>mid</a:t>
            </a:r>
            <a:r>
              <a:rPr lang="en" sz="1350">
                <a:latin typeface="Consolas"/>
                <a:ea typeface="Consolas"/>
                <a:cs typeface="Consolas"/>
                <a:sym typeface="Consolas"/>
              </a:rPr>
              <a:t> = </a:t>
            </a:r>
            <a:r>
              <a:rPr lang="en" sz="1350">
                <a:solidFill>
                  <a:srgbClr val="795E26"/>
                </a:solidFill>
                <a:latin typeface="Consolas"/>
                <a:ea typeface="Consolas"/>
                <a:cs typeface="Consolas"/>
                <a:sym typeface="Consolas"/>
              </a:rPr>
              <a:t>len</a:t>
            </a:r>
            <a:r>
              <a:rPr lang="en" sz="1350">
                <a:latin typeface="Consolas"/>
                <a:ea typeface="Consolas"/>
                <a:cs typeface="Consolas"/>
                <a:sym typeface="Consolas"/>
              </a:rPr>
              <a:t>(arr) // </a:t>
            </a:r>
            <a:r>
              <a:rPr lang="en" sz="1350">
                <a:solidFill>
                  <a:srgbClr val="098658"/>
                </a:solidFill>
                <a:latin typeface="Consolas"/>
                <a:ea typeface="Consolas"/>
                <a:cs typeface="Consolas"/>
                <a:sym typeface="Consolas"/>
              </a:rPr>
              <a:t>2                      </a:t>
            </a:r>
            <a:r>
              <a:rPr b="1" lang="en" sz="1350">
                <a:solidFill>
                  <a:srgbClr val="FF0000"/>
                </a:solidFill>
                <a:latin typeface="Tahoma"/>
                <a:ea typeface="Tahoma"/>
                <a:cs typeface="Tahoma"/>
                <a:sym typeface="Tahoma"/>
              </a:rPr>
              <a:t> 1</a:t>
            </a:r>
            <a:endParaRPr b="1" sz="1350">
              <a:solidFill>
                <a:srgbClr val="FF0000"/>
              </a:solidFill>
              <a:latin typeface="Tahoma"/>
              <a:ea typeface="Tahoma"/>
              <a:cs typeface="Tahoma"/>
              <a:sym typeface="Tahoma"/>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001080"/>
                </a:solidFill>
                <a:latin typeface="Consolas"/>
                <a:ea typeface="Consolas"/>
                <a:cs typeface="Consolas"/>
                <a:sym typeface="Consolas"/>
              </a:rPr>
              <a:t>left</a:t>
            </a:r>
            <a:r>
              <a:rPr lang="en" sz="1350">
                <a:latin typeface="Consolas"/>
                <a:ea typeface="Consolas"/>
                <a:cs typeface="Consolas"/>
                <a:sym typeface="Consolas"/>
              </a:rPr>
              <a:t> = </a:t>
            </a:r>
            <a:r>
              <a:rPr lang="en" sz="1350">
                <a:solidFill>
                  <a:srgbClr val="795E26"/>
                </a:solidFill>
                <a:latin typeface="Consolas"/>
                <a:ea typeface="Consolas"/>
                <a:cs typeface="Consolas"/>
                <a:sym typeface="Consolas"/>
              </a:rPr>
              <a:t>mergeSort</a:t>
            </a:r>
            <a:r>
              <a:rPr lang="en" sz="1350">
                <a:latin typeface="Consolas"/>
                <a:ea typeface="Consolas"/>
                <a:cs typeface="Consolas"/>
                <a:sym typeface="Consolas"/>
              </a:rPr>
              <a:t>(arr[:</a:t>
            </a:r>
            <a:r>
              <a:rPr lang="en" sz="1350">
                <a:solidFill>
                  <a:srgbClr val="001080"/>
                </a:solidFill>
                <a:latin typeface="Consolas"/>
                <a:ea typeface="Consolas"/>
                <a:cs typeface="Consolas"/>
                <a:sym typeface="Consolas"/>
              </a:rPr>
              <a:t>mid</a:t>
            </a:r>
            <a:r>
              <a:rPr lang="en" sz="1350">
                <a:latin typeface="Consolas"/>
                <a:ea typeface="Consolas"/>
                <a:cs typeface="Consolas"/>
                <a:sym typeface="Consolas"/>
              </a:rPr>
              <a:t>])              </a:t>
            </a:r>
            <a:r>
              <a:rPr b="1" lang="en" sz="1350">
                <a:solidFill>
                  <a:srgbClr val="FF0000"/>
                </a:solidFill>
                <a:latin typeface="Tahoma"/>
                <a:ea typeface="Tahoma"/>
                <a:cs typeface="Tahoma"/>
                <a:sym typeface="Tahoma"/>
              </a:rPr>
              <a:t>T(n/2)</a:t>
            </a:r>
            <a:endParaRPr b="1" sz="1350">
              <a:solidFill>
                <a:srgbClr val="FF0000"/>
              </a:solidFill>
              <a:latin typeface="Tahoma"/>
              <a:ea typeface="Tahoma"/>
              <a:cs typeface="Tahoma"/>
              <a:sym typeface="Tahoma"/>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001080"/>
                </a:solidFill>
                <a:latin typeface="Consolas"/>
                <a:ea typeface="Consolas"/>
                <a:cs typeface="Consolas"/>
                <a:sym typeface="Consolas"/>
              </a:rPr>
              <a:t>right</a:t>
            </a:r>
            <a:r>
              <a:rPr lang="en" sz="1350">
                <a:latin typeface="Consolas"/>
                <a:ea typeface="Consolas"/>
                <a:cs typeface="Consolas"/>
                <a:sym typeface="Consolas"/>
              </a:rPr>
              <a:t> = </a:t>
            </a:r>
            <a:r>
              <a:rPr lang="en" sz="1350">
                <a:solidFill>
                  <a:srgbClr val="795E26"/>
                </a:solidFill>
                <a:latin typeface="Consolas"/>
                <a:ea typeface="Consolas"/>
                <a:cs typeface="Consolas"/>
                <a:sym typeface="Consolas"/>
              </a:rPr>
              <a:t>mergeSort</a:t>
            </a:r>
            <a:r>
              <a:rPr lang="en" sz="1350">
                <a:latin typeface="Consolas"/>
                <a:ea typeface="Consolas"/>
                <a:cs typeface="Consolas"/>
                <a:sym typeface="Consolas"/>
              </a:rPr>
              <a:t>(arr[</a:t>
            </a:r>
            <a:r>
              <a:rPr lang="en" sz="1350">
                <a:solidFill>
                  <a:srgbClr val="001080"/>
                </a:solidFill>
                <a:latin typeface="Consolas"/>
                <a:ea typeface="Consolas"/>
                <a:cs typeface="Consolas"/>
                <a:sym typeface="Consolas"/>
              </a:rPr>
              <a:t>mid</a:t>
            </a:r>
            <a:r>
              <a:rPr lang="en" sz="1350">
                <a:latin typeface="Consolas"/>
                <a:ea typeface="Consolas"/>
                <a:cs typeface="Consolas"/>
                <a:sym typeface="Consolas"/>
              </a:rPr>
              <a:t>:])             </a:t>
            </a:r>
            <a:r>
              <a:rPr b="1" lang="en" sz="1350">
                <a:solidFill>
                  <a:srgbClr val="FF0000"/>
                </a:solidFill>
                <a:latin typeface="Tahoma"/>
                <a:ea typeface="Tahoma"/>
                <a:cs typeface="Tahoma"/>
                <a:sym typeface="Tahoma"/>
              </a:rPr>
              <a:t>T(n/2)</a:t>
            </a:r>
            <a:endParaRPr b="1" sz="1350">
              <a:solidFill>
                <a:srgbClr val="FF0000"/>
              </a:solidFill>
              <a:latin typeface="Tahoma"/>
              <a:ea typeface="Tahoma"/>
              <a:cs typeface="Tahoma"/>
              <a:sym typeface="Tahoma"/>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AF00DB"/>
                </a:solidFill>
                <a:latin typeface="Consolas"/>
                <a:ea typeface="Consolas"/>
                <a:cs typeface="Consolas"/>
                <a:sym typeface="Consolas"/>
              </a:rPr>
              <a:t>return</a:t>
            </a:r>
            <a:r>
              <a:rPr lang="en" sz="1350">
                <a:latin typeface="Consolas"/>
                <a:ea typeface="Consolas"/>
                <a:cs typeface="Consolas"/>
                <a:sym typeface="Consolas"/>
              </a:rPr>
              <a:t> merge(</a:t>
            </a:r>
            <a:r>
              <a:rPr lang="en" sz="1350">
                <a:solidFill>
                  <a:srgbClr val="001080"/>
                </a:solidFill>
                <a:latin typeface="Consolas"/>
                <a:ea typeface="Consolas"/>
                <a:cs typeface="Consolas"/>
                <a:sym typeface="Consolas"/>
              </a:rPr>
              <a:t>left</a:t>
            </a:r>
            <a:r>
              <a:rPr lang="en" sz="1350">
                <a:latin typeface="Consolas"/>
                <a:ea typeface="Consolas"/>
                <a:cs typeface="Consolas"/>
                <a:sym typeface="Consolas"/>
              </a:rPr>
              <a:t>, </a:t>
            </a:r>
            <a:r>
              <a:rPr lang="en" sz="1350">
                <a:solidFill>
                  <a:srgbClr val="001080"/>
                </a:solidFill>
                <a:latin typeface="Consolas"/>
                <a:ea typeface="Consolas"/>
                <a:cs typeface="Consolas"/>
                <a:sym typeface="Consolas"/>
              </a:rPr>
              <a:t>right</a:t>
            </a:r>
            <a:r>
              <a:rPr lang="en" sz="1350">
                <a:latin typeface="Consolas"/>
                <a:ea typeface="Consolas"/>
                <a:cs typeface="Consolas"/>
                <a:sym typeface="Consolas"/>
              </a:rPr>
              <a:t>)                 </a:t>
            </a:r>
            <a:r>
              <a:rPr b="1" lang="en" sz="1350">
                <a:solidFill>
                  <a:srgbClr val="FF0000"/>
                </a:solidFill>
                <a:latin typeface="Tahoma"/>
                <a:ea typeface="Tahoma"/>
                <a:cs typeface="Tahoma"/>
                <a:sym typeface="Tahoma"/>
              </a:rPr>
              <a:t>n</a:t>
            </a:r>
            <a:endParaRPr b="1" sz="1350">
              <a:solidFill>
                <a:srgbClr val="FF0000"/>
              </a:solidFill>
              <a:latin typeface="Tahoma"/>
              <a:ea typeface="Tahoma"/>
              <a:cs typeface="Tahoma"/>
              <a:sym typeface="Tahoma"/>
            </a:endParaRPr>
          </a:p>
          <a:p>
            <a:pPr indent="0" lvl="0" marL="0" rtl="0" algn="l">
              <a:lnSpc>
                <a:spcPct val="133333"/>
              </a:lnSpc>
              <a:spcBef>
                <a:spcPts val="0"/>
              </a:spcBef>
              <a:spcAft>
                <a:spcPts val="0"/>
              </a:spcAft>
              <a:buNone/>
            </a:pPr>
            <a:r>
              <a:t/>
            </a:r>
            <a:endParaRPr sz="1350">
              <a:latin typeface="Consolas"/>
              <a:ea typeface="Consolas"/>
              <a:cs typeface="Consolas"/>
              <a:sym typeface="Consolas"/>
            </a:endParaRPr>
          </a:p>
          <a:p>
            <a:pPr indent="0" lvl="0" marL="0" rtl="0" algn="l">
              <a:lnSpc>
                <a:spcPct val="133333"/>
              </a:lnSpc>
              <a:spcBef>
                <a:spcPts val="0"/>
              </a:spcBef>
              <a:spcAft>
                <a:spcPts val="0"/>
              </a:spcAft>
              <a:buNone/>
            </a:pPr>
            <a:r>
              <a:t/>
            </a:r>
            <a:endParaRPr sz="1450">
              <a:latin typeface="Consolas"/>
              <a:ea typeface="Consolas"/>
              <a:cs typeface="Consolas"/>
              <a:sym typeface="Consolas"/>
            </a:endParaRPr>
          </a:p>
          <a:p>
            <a:pPr indent="0" lvl="0" marL="0" rtl="0" algn="l">
              <a:lnSpc>
                <a:spcPct val="133333"/>
              </a:lnSpc>
              <a:spcBef>
                <a:spcPts val="0"/>
              </a:spcBef>
              <a:spcAft>
                <a:spcPts val="0"/>
              </a:spcAft>
              <a:buNone/>
            </a:pPr>
            <a:r>
              <a:t/>
            </a:r>
            <a:endParaRPr sz="1350">
              <a:solidFill>
                <a:srgbClr val="098658"/>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rgbClr val="098658"/>
                </a:solidFill>
                <a:latin typeface="Consolas"/>
                <a:ea typeface="Consolas"/>
                <a:cs typeface="Consolas"/>
                <a:sym typeface="Consolas"/>
              </a:rPr>
              <a:t>   </a:t>
            </a:r>
            <a:endParaRPr sz="1350">
              <a:solidFill>
                <a:srgbClr val="098658"/>
              </a:solidFill>
              <a:latin typeface="Consolas"/>
              <a:ea typeface="Consolas"/>
              <a:cs typeface="Consolas"/>
              <a:sym typeface="Consolas"/>
            </a:endParaRPr>
          </a:p>
        </p:txBody>
      </p:sp>
      <p:cxnSp>
        <p:nvCxnSpPr>
          <p:cNvPr id="228" name="Google Shape;228;p28"/>
          <p:cNvCxnSpPr/>
          <p:nvPr/>
        </p:nvCxnSpPr>
        <p:spPr>
          <a:xfrm>
            <a:off x="2304350" y="1651575"/>
            <a:ext cx="2595300" cy="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28"/>
          <p:cNvCxnSpPr/>
          <p:nvPr/>
        </p:nvCxnSpPr>
        <p:spPr>
          <a:xfrm flipH="1" rot="10800000">
            <a:off x="3059450" y="2445800"/>
            <a:ext cx="1840200" cy="23700"/>
          </a:xfrm>
          <a:prstGeom prst="straightConnector1">
            <a:avLst/>
          </a:prstGeom>
          <a:noFill/>
          <a:ln cap="flat" cmpd="sng" w="9525">
            <a:solidFill>
              <a:schemeClr val="dk2"/>
            </a:solidFill>
            <a:prstDash val="solid"/>
            <a:round/>
            <a:headEnd len="med" w="med" type="none"/>
            <a:tailEnd len="med" w="med" type="triangle"/>
          </a:ln>
        </p:spPr>
      </p:cxnSp>
      <p:cxnSp>
        <p:nvCxnSpPr>
          <p:cNvPr id="230" name="Google Shape;230;p28"/>
          <p:cNvCxnSpPr/>
          <p:nvPr/>
        </p:nvCxnSpPr>
        <p:spPr>
          <a:xfrm flipH="1" rot="10800000">
            <a:off x="3774950" y="2747700"/>
            <a:ext cx="1124700" cy="78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8"/>
          <p:cNvCxnSpPr/>
          <p:nvPr/>
        </p:nvCxnSpPr>
        <p:spPr>
          <a:xfrm>
            <a:off x="3877250" y="3033700"/>
            <a:ext cx="1022400" cy="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28"/>
          <p:cNvCxnSpPr/>
          <p:nvPr/>
        </p:nvCxnSpPr>
        <p:spPr>
          <a:xfrm flipH="1" rot="10800000">
            <a:off x="3586250" y="3318975"/>
            <a:ext cx="1313400" cy="7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758156" y="754500"/>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
              <a:t>Time Complexity Analysis</a:t>
            </a:r>
            <a:endParaRPr/>
          </a:p>
        </p:txBody>
      </p:sp>
      <p:sp>
        <p:nvSpPr>
          <p:cNvPr id="238" name="Google Shape;238;p29"/>
          <p:cNvSpPr txBox="1"/>
          <p:nvPr>
            <p:ph idx="1" type="body"/>
          </p:nvPr>
        </p:nvSpPr>
        <p:spPr>
          <a:xfrm>
            <a:off x="758153" y="1673747"/>
            <a:ext cx="5278200" cy="1557300"/>
          </a:xfrm>
          <a:prstGeom prst="rect">
            <a:avLst/>
          </a:prstGeom>
        </p:spPr>
        <p:txBody>
          <a:bodyPr anchorCtr="0" anchor="t" bIns="0" lIns="0" spcFirstLastPara="1" rIns="0" wrap="square" tIns="0">
            <a:spAutoFit/>
          </a:bodyPr>
          <a:lstStyle/>
          <a:p>
            <a:pPr indent="0" lvl="0" marL="0" rtl="0" algn="l">
              <a:lnSpc>
                <a:spcPct val="133333"/>
              </a:lnSpc>
              <a:spcBef>
                <a:spcPts val="0"/>
              </a:spcBef>
              <a:spcAft>
                <a:spcPts val="0"/>
              </a:spcAft>
              <a:buNone/>
            </a:pPr>
            <a:r>
              <a:rPr lang="en" sz="2150">
                <a:latin typeface="Tahoma"/>
                <a:ea typeface="Tahoma"/>
                <a:cs typeface="Tahoma"/>
                <a:sym typeface="Tahoma"/>
              </a:rPr>
              <a:t>∴ </a:t>
            </a:r>
            <a:r>
              <a:rPr lang="en" sz="1450">
                <a:latin typeface="Tahoma"/>
                <a:ea typeface="Tahoma"/>
                <a:cs typeface="Tahoma"/>
                <a:sym typeface="Tahoma"/>
              </a:rPr>
              <a:t>T(n) = 2T(n/2) + n</a:t>
            </a:r>
            <a:endParaRPr sz="1450">
              <a:latin typeface="Tahoma"/>
              <a:ea typeface="Tahoma"/>
              <a:cs typeface="Tahoma"/>
              <a:sym typeface="Tahoma"/>
            </a:endParaRPr>
          </a:p>
          <a:p>
            <a:pPr indent="0" lvl="0" marL="0" rtl="0" algn="l">
              <a:lnSpc>
                <a:spcPct val="133333"/>
              </a:lnSpc>
              <a:spcBef>
                <a:spcPts val="0"/>
              </a:spcBef>
              <a:spcAft>
                <a:spcPts val="0"/>
              </a:spcAft>
              <a:buNone/>
            </a:pPr>
            <a:r>
              <a:t/>
            </a:r>
            <a:endParaRPr sz="1450">
              <a:latin typeface="Tahoma"/>
              <a:ea typeface="Tahoma"/>
              <a:cs typeface="Tahoma"/>
              <a:sym typeface="Tahoma"/>
            </a:endParaRPr>
          </a:p>
          <a:p>
            <a:pPr indent="0" lvl="0" marL="0" rtl="0" algn="l">
              <a:lnSpc>
                <a:spcPct val="133333"/>
              </a:lnSpc>
              <a:spcBef>
                <a:spcPts val="0"/>
              </a:spcBef>
              <a:spcAft>
                <a:spcPts val="0"/>
              </a:spcAft>
              <a:buNone/>
            </a:pPr>
            <a:r>
              <a:rPr lang="en" sz="1450">
                <a:latin typeface="Tahoma"/>
                <a:ea typeface="Tahoma"/>
                <a:cs typeface="Tahoma"/>
                <a:sym typeface="Tahoma"/>
              </a:rPr>
              <a:t>    Solving with tree/substitution/master method,</a:t>
            </a:r>
            <a:br>
              <a:rPr lang="en" sz="1450">
                <a:latin typeface="Tahoma"/>
                <a:ea typeface="Tahoma"/>
                <a:cs typeface="Tahoma"/>
                <a:sym typeface="Tahoma"/>
              </a:rPr>
            </a:br>
            <a:r>
              <a:rPr lang="en" sz="1450">
                <a:latin typeface="Tahoma"/>
                <a:ea typeface="Tahoma"/>
                <a:cs typeface="Tahoma"/>
                <a:sym typeface="Tahoma"/>
              </a:rPr>
              <a:t>   </a:t>
            </a:r>
            <a:endParaRPr sz="1450">
              <a:latin typeface="Tahoma"/>
              <a:ea typeface="Tahoma"/>
              <a:cs typeface="Tahoma"/>
              <a:sym typeface="Tahoma"/>
            </a:endParaRPr>
          </a:p>
          <a:p>
            <a:pPr indent="0" lvl="0" marL="0" rtl="0" algn="l">
              <a:lnSpc>
                <a:spcPct val="133333"/>
              </a:lnSpc>
              <a:spcBef>
                <a:spcPts val="0"/>
              </a:spcBef>
              <a:spcAft>
                <a:spcPts val="0"/>
              </a:spcAft>
              <a:buClr>
                <a:schemeClr val="dk1"/>
              </a:buClr>
              <a:buSzPts val="1100"/>
              <a:buFont typeface="Arial"/>
              <a:buNone/>
            </a:pPr>
            <a:r>
              <a:rPr lang="en" sz="1450">
                <a:latin typeface="Tahoma"/>
                <a:ea typeface="Tahoma"/>
                <a:cs typeface="Tahoma"/>
                <a:sym typeface="Tahoma"/>
              </a:rPr>
              <a:t>   </a:t>
            </a:r>
            <a:r>
              <a:rPr b="1" lang="en" sz="1450">
                <a:latin typeface="Tahoma"/>
                <a:ea typeface="Tahoma"/>
                <a:cs typeface="Tahoma"/>
                <a:sym typeface="Tahoma"/>
              </a:rPr>
              <a:t> T(n) = O(nlogn)</a:t>
            </a:r>
            <a:endParaRPr b="1" sz="1450">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734550" y="785975"/>
            <a:ext cx="59031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Merge Sort (Properties)</a:t>
            </a:r>
            <a:endParaRPr/>
          </a:p>
        </p:txBody>
      </p:sp>
      <p:sp>
        <p:nvSpPr>
          <p:cNvPr id="244" name="Google Shape;244;p30"/>
          <p:cNvSpPr txBox="1"/>
          <p:nvPr>
            <p:ph idx="1" type="body"/>
          </p:nvPr>
        </p:nvSpPr>
        <p:spPr>
          <a:xfrm>
            <a:off x="781728" y="1532197"/>
            <a:ext cx="5278200" cy="2801400"/>
          </a:xfrm>
          <a:prstGeom prst="rect">
            <a:avLst/>
          </a:prstGeom>
        </p:spPr>
        <p:txBody>
          <a:bodyPr anchorCtr="0" anchor="t" bIns="0" lIns="0" spcFirstLastPara="1" rIns="0" wrap="square" tIns="0">
            <a:spAutoFit/>
          </a:bodyPr>
          <a:lstStyle/>
          <a:p>
            <a:pPr indent="-298450" lvl="0" marL="457200" rtl="0" algn="l">
              <a:spcBef>
                <a:spcPts val="0"/>
              </a:spcBef>
              <a:spcAft>
                <a:spcPts val="0"/>
              </a:spcAft>
              <a:buSzPts val="1100"/>
              <a:buFont typeface="Tahoma"/>
              <a:buChar char="●"/>
            </a:pPr>
            <a:r>
              <a:rPr b="1" lang="en">
                <a:latin typeface="Tahoma"/>
                <a:ea typeface="Tahoma"/>
                <a:cs typeface="Tahoma"/>
                <a:sym typeface="Tahoma"/>
              </a:rPr>
              <a:t>Time Complexity:</a:t>
            </a:r>
            <a:endParaRPr b="1">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Best/Average/Worst Case: O(nlogn).</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298450" lvl="0" marL="457200" rtl="0" algn="l">
              <a:spcBef>
                <a:spcPts val="0"/>
              </a:spcBef>
              <a:spcAft>
                <a:spcPts val="0"/>
              </a:spcAft>
              <a:buSzPts val="1100"/>
              <a:buFont typeface="Tahoma"/>
              <a:buChar char="●"/>
            </a:pPr>
            <a:r>
              <a:rPr b="1" lang="en">
                <a:latin typeface="Tahoma"/>
                <a:ea typeface="Tahoma"/>
                <a:cs typeface="Tahoma"/>
                <a:sym typeface="Tahoma"/>
              </a:rPr>
              <a:t>Space Complexity:</a:t>
            </a:r>
            <a:endParaRPr b="1">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Best/Average/Worst case: O(n).</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b="1" lang="en">
                <a:latin typeface="Tahoma"/>
                <a:ea typeface="Tahoma"/>
                <a:cs typeface="Tahoma"/>
                <a:sym typeface="Tahoma"/>
              </a:rPr>
              <a:t>Stable:</a:t>
            </a:r>
            <a:r>
              <a:rPr lang="en">
                <a:latin typeface="Tahoma"/>
                <a:ea typeface="Tahoma"/>
                <a:cs typeface="Tahoma"/>
                <a:sym typeface="Tahoma"/>
              </a:rPr>
              <a:t> Yes.</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b="1" lang="en">
                <a:latin typeface="Tahoma"/>
                <a:ea typeface="Tahoma"/>
                <a:cs typeface="Tahoma"/>
                <a:sym typeface="Tahoma"/>
              </a:rPr>
              <a:t>Inplace:</a:t>
            </a:r>
            <a:r>
              <a:rPr lang="en">
                <a:latin typeface="Tahoma"/>
                <a:ea typeface="Tahoma"/>
                <a:cs typeface="Tahoma"/>
                <a:sym typeface="Tahoma"/>
              </a:rPr>
              <a:t> No.</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Suitable for larger arrays. Unsuitable for smaller arrays and requires additional memory store the merged subarrays.</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758156" y="738800"/>
            <a:ext cx="50064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Quicksort</a:t>
            </a:r>
            <a:endParaRPr/>
          </a:p>
        </p:txBody>
      </p:sp>
      <p:sp>
        <p:nvSpPr>
          <p:cNvPr id="250" name="Google Shape;250;p31"/>
          <p:cNvSpPr txBox="1"/>
          <p:nvPr>
            <p:ph idx="1" type="body"/>
          </p:nvPr>
        </p:nvSpPr>
        <p:spPr>
          <a:xfrm>
            <a:off x="758150" y="1618700"/>
            <a:ext cx="3913500" cy="1077600"/>
          </a:xfrm>
          <a:prstGeom prst="rect">
            <a:avLst/>
          </a:prstGeom>
        </p:spPr>
        <p:txBody>
          <a:bodyPr anchorCtr="0" anchor="t" bIns="0" lIns="0" spcFirstLastPara="1" rIns="0" wrap="square" tIns="0">
            <a:spAutoFit/>
          </a:bodyPr>
          <a:lstStyle/>
          <a:p>
            <a:pPr indent="-298450" lvl="0" marL="457200" rtl="0" algn="just">
              <a:spcBef>
                <a:spcPts val="0"/>
              </a:spcBef>
              <a:spcAft>
                <a:spcPts val="0"/>
              </a:spcAft>
              <a:buSzPts val="1100"/>
              <a:buFont typeface="Tahoma"/>
              <a:buChar char="●"/>
            </a:pPr>
            <a:r>
              <a:rPr lang="en">
                <a:latin typeface="Tahoma"/>
                <a:ea typeface="Tahoma"/>
                <a:cs typeface="Tahoma"/>
                <a:sym typeface="Tahoma"/>
              </a:rPr>
              <a:t>A divide and conquer sorting algorithm.</a:t>
            </a:r>
            <a:endParaRPr>
              <a:latin typeface="Tahoma"/>
              <a:ea typeface="Tahoma"/>
              <a:cs typeface="Tahoma"/>
              <a:sym typeface="Tahoma"/>
            </a:endParaRPr>
          </a:p>
          <a:p>
            <a:pPr indent="0" lvl="0" marL="457200" rtl="0" algn="just">
              <a:spcBef>
                <a:spcPts val="0"/>
              </a:spcBef>
              <a:spcAft>
                <a:spcPts val="0"/>
              </a:spcAft>
              <a:buNone/>
            </a:pPr>
            <a:r>
              <a:t/>
            </a:r>
            <a:endParaRPr>
              <a:latin typeface="Tahoma"/>
              <a:ea typeface="Tahoma"/>
              <a:cs typeface="Tahoma"/>
              <a:sym typeface="Tahoma"/>
            </a:endParaRPr>
          </a:p>
          <a:p>
            <a:pPr indent="-298450" lvl="0" marL="457200" rtl="0" algn="just">
              <a:spcBef>
                <a:spcPts val="0"/>
              </a:spcBef>
              <a:spcAft>
                <a:spcPts val="0"/>
              </a:spcAft>
              <a:buSzPts val="1100"/>
              <a:buFont typeface="Tahoma"/>
              <a:buChar char="●"/>
            </a:pPr>
            <a:r>
              <a:rPr lang="en">
                <a:latin typeface="Tahoma"/>
                <a:ea typeface="Tahoma"/>
                <a:cs typeface="Tahoma"/>
                <a:sym typeface="Tahoma"/>
              </a:rPr>
              <a:t>Picks a pivot and partitions the input array around the picked pivot by placing it in it’s correct position in sorted array. </a:t>
            </a:r>
            <a:endParaRPr>
              <a:latin typeface="Tahoma"/>
              <a:ea typeface="Tahoma"/>
              <a:cs typeface="Tahoma"/>
              <a:sym typeface="Tahoma"/>
            </a:endParaRPr>
          </a:p>
        </p:txBody>
      </p:sp>
      <p:pic>
        <p:nvPicPr>
          <p:cNvPr id="251" name="Google Shape;251;p31"/>
          <p:cNvPicPr preferRelativeResize="0"/>
          <p:nvPr/>
        </p:nvPicPr>
        <p:blipFill>
          <a:blip r:embed="rId3">
            <a:alphaModFix/>
          </a:blip>
          <a:stretch>
            <a:fillRect/>
          </a:stretch>
        </p:blipFill>
        <p:spPr>
          <a:xfrm>
            <a:off x="4851325" y="1618700"/>
            <a:ext cx="3603200" cy="235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687656" y="762375"/>
            <a:ext cx="49905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How does </a:t>
            </a:r>
            <a:r>
              <a:rPr lang="en"/>
              <a:t>Quicksort</a:t>
            </a:r>
            <a:r>
              <a:rPr lang="en"/>
              <a:t> work?</a:t>
            </a:r>
            <a:endParaRPr/>
          </a:p>
        </p:txBody>
      </p:sp>
      <p:sp>
        <p:nvSpPr>
          <p:cNvPr id="257" name="Google Shape;257;p32"/>
          <p:cNvSpPr txBox="1"/>
          <p:nvPr>
            <p:ph idx="1" type="body"/>
          </p:nvPr>
        </p:nvSpPr>
        <p:spPr>
          <a:xfrm>
            <a:off x="742403" y="1602947"/>
            <a:ext cx="5278200" cy="2586000"/>
          </a:xfrm>
          <a:prstGeom prst="rect">
            <a:avLst/>
          </a:prstGeom>
        </p:spPr>
        <p:txBody>
          <a:bodyPr anchorCtr="0" anchor="t" bIns="0" lIns="0" spcFirstLastPara="1" rIns="0" wrap="square" tIns="0">
            <a:noAutofit/>
          </a:bodyPr>
          <a:lstStyle/>
          <a:p>
            <a:pPr indent="-298450" lvl="0" marL="457200" rtl="0" algn="just">
              <a:spcBef>
                <a:spcPts val="0"/>
              </a:spcBef>
              <a:spcAft>
                <a:spcPts val="0"/>
              </a:spcAft>
              <a:buSzPts val="1100"/>
              <a:buFont typeface="Tahoma"/>
              <a:buChar char="●"/>
            </a:pPr>
            <a:r>
              <a:rPr b="1" lang="en">
                <a:latin typeface="Tahoma"/>
                <a:ea typeface="Tahoma"/>
                <a:cs typeface="Tahoma"/>
                <a:sym typeface="Tahoma"/>
              </a:rPr>
              <a:t>Divide:</a:t>
            </a:r>
            <a:r>
              <a:rPr lang="en">
                <a:latin typeface="Tahoma"/>
                <a:ea typeface="Tahoma"/>
                <a:cs typeface="Tahoma"/>
                <a:sym typeface="Tahoma"/>
              </a:rPr>
              <a:t> The array or dataset is divide into subarrays by selecting a pivot element. While dividing, the pivot should be positioned in such a way that all elements less than pivot are on the left side and elements greater than the pivot are on the right side of the pivot. This process continues until each subarray contains a single element.</a:t>
            </a:r>
            <a:endParaRPr>
              <a:latin typeface="Tahoma"/>
              <a:ea typeface="Tahoma"/>
              <a:cs typeface="Tahoma"/>
              <a:sym typeface="Tahoma"/>
            </a:endParaRPr>
          </a:p>
          <a:p>
            <a:pPr indent="0" lvl="0" marL="457200" rtl="0" algn="just">
              <a:spcBef>
                <a:spcPts val="0"/>
              </a:spcBef>
              <a:spcAft>
                <a:spcPts val="0"/>
              </a:spcAft>
              <a:buNone/>
            </a:pPr>
            <a:r>
              <a:t/>
            </a:r>
            <a:endParaRPr>
              <a:latin typeface="Tahoma"/>
              <a:ea typeface="Tahoma"/>
              <a:cs typeface="Tahoma"/>
              <a:sym typeface="Tahoma"/>
            </a:endParaRPr>
          </a:p>
          <a:p>
            <a:pPr indent="-298450" lvl="0" marL="457200" rtl="0" algn="just">
              <a:spcBef>
                <a:spcPts val="0"/>
              </a:spcBef>
              <a:spcAft>
                <a:spcPts val="0"/>
              </a:spcAft>
              <a:buSzPts val="1100"/>
              <a:buFont typeface="Tahoma"/>
              <a:buChar char="●"/>
            </a:pPr>
            <a:r>
              <a:rPr b="1" lang="en">
                <a:latin typeface="Tahoma"/>
                <a:ea typeface="Tahoma"/>
                <a:cs typeface="Tahoma"/>
                <a:sym typeface="Tahoma"/>
              </a:rPr>
              <a:t>Conquer:</a:t>
            </a:r>
            <a:r>
              <a:rPr lang="en">
                <a:latin typeface="Tahoma"/>
                <a:ea typeface="Tahoma"/>
                <a:cs typeface="Tahoma"/>
                <a:sym typeface="Tahoma"/>
              </a:rPr>
              <a:t> Each smallest subarray is automatically sorted at this point.</a:t>
            </a:r>
            <a:endParaRPr>
              <a:latin typeface="Tahoma"/>
              <a:ea typeface="Tahoma"/>
              <a:cs typeface="Tahoma"/>
              <a:sym typeface="Tahoma"/>
            </a:endParaRPr>
          </a:p>
          <a:p>
            <a:pPr indent="0" lvl="0" marL="457200" rtl="0" algn="just">
              <a:spcBef>
                <a:spcPts val="0"/>
              </a:spcBef>
              <a:spcAft>
                <a:spcPts val="0"/>
              </a:spcAft>
              <a:buNone/>
            </a:pPr>
            <a:r>
              <a:t/>
            </a:r>
            <a:endParaRPr>
              <a:latin typeface="Tahoma"/>
              <a:ea typeface="Tahoma"/>
              <a:cs typeface="Tahoma"/>
              <a:sym typeface="Tahoma"/>
            </a:endParaRPr>
          </a:p>
          <a:p>
            <a:pPr indent="-298450" lvl="0" marL="457200" rtl="0" algn="just">
              <a:spcBef>
                <a:spcPts val="0"/>
              </a:spcBef>
              <a:spcAft>
                <a:spcPts val="0"/>
              </a:spcAft>
              <a:buSzPts val="1100"/>
              <a:buFont typeface="Tahoma"/>
              <a:buChar char="●"/>
            </a:pPr>
            <a:r>
              <a:rPr b="1" lang="en">
                <a:latin typeface="Tahoma"/>
                <a:ea typeface="Tahoma"/>
                <a:cs typeface="Tahoma"/>
                <a:sym typeface="Tahoma"/>
              </a:rPr>
              <a:t>Combine:</a:t>
            </a:r>
            <a:r>
              <a:rPr lang="en">
                <a:latin typeface="Tahoma"/>
                <a:ea typeface="Tahoma"/>
                <a:cs typeface="Tahoma"/>
                <a:sym typeface="Tahoma"/>
              </a:rPr>
              <a:t> All subarrays are combined to form a sorted array.</a:t>
            </a:r>
            <a:endParaRPr>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750281" y="778125"/>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Quicksort (Simulation)</a:t>
            </a:r>
            <a:endParaRPr/>
          </a:p>
        </p:txBody>
      </p:sp>
      <p:graphicFrame>
        <p:nvGraphicFramePr>
          <p:cNvPr id="263" name="Google Shape;263;p33"/>
          <p:cNvGraphicFramePr/>
          <p:nvPr/>
        </p:nvGraphicFramePr>
        <p:xfrm>
          <a:off x="1788425" y="1508250"/>
          <a:ext cx="3000000" cy="3000000"/>
        </p:xfrm>
        <a:graphic>
          <a:graphicData uri="http://schemas.openxmlformats.org/drawingml/2006/table">
            <a:tbl>
              <a:tblPr>
                <a:noFill/>
                <a:tableStyleId>{AFE0167C-18DE-47D6-9183-4334431064FF}</a:tableStyleId>
              </a:tblPr>
              <a:tblGrid>
                <a:gridCol w="571500"/>
                <a:gridCol w="571500"/>
                <a:gridCol w="571500"/>
                <a:gridCol w="571500"/>
                <a:gridCol w="571500"/>
                <a:gridCol w="571500"/>
                <a:gridCol w="571500"/>
                <a:gridCol w="571500"/>
              </a:tblGrid>
              <a:tr h="393200">
                <a:tc>
                  <a:txBody>
                    <a:bodyPr/>
                    <a:lstStyle/>
                    <a:p>
                      <a:pPr indent="0" lvl="0" marL="0" rtl="0" algn="ctr">
                        <a:spcBef>
                          <a:spcPts val="0"/>
                        </a:spcBef>
                        <a:spcAft>
                          <a:spcPts val="0"/>
                        </a:spcAft>
                        <a:buNone/>
                      </a:pPr>
                      <a:r>
                        <a:rPr lang="en">
                          <a:latin typeface="Tahoma"/>
                          <a:ea typeface="Tahoma"/>
                          <a:cs typeface="Tahoma"/>
                          <a:sym typeface="Tahoma"/>
                        </a:rPr>
                        <a:t>7</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2</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1</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6</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8</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5</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3</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r>
            </a:tbl>
          </a:graphicData>
        </a:graphic>
      </p:graphicFrame>
      <p:graphicFrame>
        <p:nvGraphicFramePr>
          <p:cNvPr id="264" name="Google Shape;264;p33"/>
          <p:cNvGraphicFramePr/>
          <p:nvPr/>
        </p:nvGraphicFramePr>
        <p:xfrm>
          <a:off x="1788425" y="2281975"/>
          <a:ext cx="3000000" cy="3000000"/>
        </p:xfrm>
        <a:graphic>
          <a:graphicData uri="http://schemas.openxmlformats.org/drawingml/2006/table">
            <a:tbl>
              <a:tblPr>
                <a:noFill/>
                <a:tableStyleId>{AFE0167C-18DE-47D6-9183-4334431064FF}</a:tableStyleId>
              </a:tblPr>
              <a:tblGrid>
                <a:gridCol w="571500"/>
                <a:gridCol w="571500"/>
                <a:gridCol w="571500"/>
                <a:gridCol w="571500"/>
                <a:gridCol w="571500"/>
                <a:gridCol w="571500"/>
                <a:gridCol w="571500"/>
                <a:gridCol w="571500"/>
              </a:tblGrid>
              <a:tr h="381000">
                <a:tc>
                  <a:txBody>
                    <a:bodyPr/>
                    <a:lstStyle/>
                    <a:p>
                      <a:pPr indent="0" lvl="0" marL="0" rtl="0" algn="ctr">
                        <a:spcBef>
                          <a:spcPts val="0"/>
                        </a:spcBef>
                        <a:spcAft>
                          <a:spcPts val="0"/>
                        </a:spcAft>
                        <a:buNone/>
                      </a:pPr>
                      <a:r>
                        <a:rPr lang="en">
                          <a:latin typeface="Tahoma"/>
                          <a:ea typeface="Tahoma"/>
                          <a:cs typeface="Tahoma"/>
                          <a:sym typeface="Tahoma"/>
                        </a:rPr>
                        <a:t>2</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1</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3</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7</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6</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8</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5</a:t>
                      </a:r>
                      <a:endParaRPr>
                        <a:latin typeface="Tahoma"/>
                        <a:ea typeface="Tahoma"/>
                        <a:cs typeface="Tahoma"/>
                        <a:sym typeface="Tahoma"/>
                      </a:endParaRPr>
                    </a:p>
                  </a:txBody>
                  <a:tcPr marT="91425" marB="91425" marR="91425" marL="91425"/>
                </a:tc>
              </a:tr>
            </a:tbl>
          </a:graphicData>
        </a:graphic>
      </p:graphicFrame>
      <p:sp>
        <p:nvSpPr>
          <p:cNvPr id="265" name="Google Shape;265;p33"/>
          <p:cNvSpPr txBox="1"/>
          <p:nvPr/>
        </p:nvSpPr>
        <p:spPr>
          <a:xfrm>
            <a:off x="5843975" y="1209625"/>
            <a:ext cx="10104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Tahoma"/>
                <a:ea typeface="Tahoma"/>
                <a:cs typeface="Tahoma"/>
                <a:sym typeface="Tahoma"/>
              </a:rPr>
              <a:t>Pivot</a:t>
            </a:r>
            <a:endParaRPr sz="1100">
              <a:solidFill>
                <a:schemeClr val="dk1"/>
              </a:solidFill>
              <a:latin typeface="Tahoma"/>
              <a:ea typeface="Tahoma"/>
              <a:cs typeface="Tahoma"/>
              <a:sym typeface="Tahoma"/>
            </a:endParaRPr>
          </a:p>
        </p:txBody>
      </p:sp>
      <p:sp>
        <p:nvSpPr>
          <p:cNvPr id="266" name="Google Shape;266;p33"/>
          <p:cNvSpPr/>
          <p:nvPr/>
        </p:nvSpPr>
        <p:spPr>
          <a:xfrm>
            <a:off x="964375" y="1664900"/>
            <a:ext cx="459125" cy="906833"/>
          </a:xfrm>
          <a:custGeom>
            <a:rect b="b" l="l" r="r" t="t"/>
            <a:pathLst>
              <a:path extrusionOk="0" h="35330" w="18365">
                <a:moveTo>
                  <a:pt x="14591" y="0"/>
                </a:moveTo>
                <a:cubicBezTo>
                  <a:pt x="6449" y="3054"/>
                  <a:pt x="-838" y="13064"/>
                  <a:pt x="120" y="21707"/>
                </a:cubicBezTo>
                <a:cubicBezTo>
                  <a:pt x="659" y="26569"/>
                  <a:pt x="3477" y="31772"/>
                  <a:pt x="7670" y="34290"/>
                </a:cubicBezTo>
                <a:cubicBezTo>
                  <a:pt x="10732" y="36129"/>
                  <a:pt x="14794" y="34920"/>
                  <a:pt x="18366" y="34920"/>
                </a:cubicBezTo>
              </a:path>
            </a:pathLst>
          </a:custGeom>
          <a:noFill/>
          <a:ln cap="flat" cmpd="sng" w="9525">
            <a:solidFill>
              <a:schemeClr val="dk2"/>
            </a:solidFill>
            <a:prstDash val="solid"/>
            <a:round/>
            <a:headEnd len="med" w="med" type="none"/>
            <a:tailEnd len="med" w="med" type="none"/>
          </a:ln>
        </p:spPr>
      </p:sp>
      <p:cxnSp>
        <p:nvCxnSpPr>
          <p:cNvPr id="267" name="Google Shape;267;p33"/>
          <p:cNvCxnSpPr/>
          <p:nvPr/>
        </p:nvCxnSpPr>
        <p:spPr>
          <a:xfrm flipH="1" rot="10800000">
            <a:off x="1423500" y="2548150"/>
            <a:ext cx="165300" cy="7800"/>
          </a:xfrm>
          <a:prstGeom prst="straightConnector1">
            <a:avLst/>
          </a:prstGeom>
          <a:noFill/>
          <a:ln cap="flat" cmpd="sng" w="9525">
            <a:solidFill>
              <a:schemeClr val="dk2"/>
            </a:solidFill>
            <a:prstDash val="solid"/>
            <a:round/>
            <a:headEnd len="med" w="med" type="none"/>
            <a:tailEnd len="med" w="med" type="triangle"/>
          </a:ln>
        </p:spPr>
      </p:cxnSp>
      <p:sp>
        <p:nvSpPr>
          <p:cNvPr id="268" name="Google Shape;268;p33"/>
          <p:cNvSpPr txBox="1"/>
          <p:nvPr/>
        </p:nvSpPr>
        <p:spPr>
          <a:xfrm>
            <a:off x="992375" y="1962000"/>
            <a:ext cx="8715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ahoma"/>
                <a:ea typeface="Tahoma"/>
                <a:cs typeface="Tahoma"/>
                <a:sym typeface="Tahoma"/>
              </a:rPr>
              <a:t>partition</a:t>
            </a:r>
            <a:endParaRPr>
              <a:solidFill>
                <a:schemeClr val="dk1"/>
              </a:solidFill>
              <a:latin typeface="Tahoma"/>
              <a:ea typeface="Tahoma"/>
              <a:cs typeface="Tahoma"/>
              <a:sym typeface="Tahoma"/>
            </a:endParaRPr>
          </a:p>
        </p:txBody>
      </p:sp>
      <p:sp>
        <p:nvSpPr>
          <p:cNvPr id="269" name="Google Shape;269;p33"/>
          <p:cNvSpPr txBox="1"/>
          <p:nvPr/>
        </p:nvSpPr>
        <p:spPr>
          <a:xfrm>
            <a:off x="2474225" y="1906563"/>
            <a:ext cx="20211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ahoma"/>
                <a:ea typeface="Tahoma"/>
                <a:cs typeface="Tahoma"/>
                <a:sym typeface="Tahoma"/>
              </a:rPr>
              <a:t>&lt;= 4</a:t>
            </a:r>
            <a:endParaRPr>
              <a:solidFill>
                <a:schemeClr val="dk1"/>
              </a:solidFill>
              <a:latin typeface="Tahoma"/>
              <a:ea typeface="Tahoma"/>
              <a:cs typeface="Tahoma"/>
              <a:sym typeface="Tahoma"/>
            </a:endParaRPr>
          </a:p>
        </p:txBody>
      </p:sp>
      <p:sp>
        <p:nvSpPr>
          <p:cNvPr id="270" name="Google Shape;270;p33"/>
          <p:cNvSpPr txBox="1"/>
          <p:nvPr/>
        </p:nvSpPr>
        <p:spPr>
          <a:xfrm>
            <a:off x="4668025" y="1906563"/>
            <a:ext cx="20211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ahoma"/>
                <a:ea typeface="Tahoma"/>
                <a:cs typeface="Tahoma"/>
                <a:sym typeface="Tahoma"/>
              </a:rPr>
              <a:t>&gt; 4</a:t>
            </a:r>
            <a:endParaRPr>
              <a:solidFill>
                <a:schemeClr val="dk1"/>
              </a:solidFill>
              <a:latin typeface="Tahoma"/>
              <a:ea typeface="Tahoma"/>
              <a:cs typeface="Tahoma"/>
              <a:sym typeface="Tahoma"/>
            </a:endParaRPr>
          </a:p>
        </p:txBody>
      </p:sp>
      <p:graphicFrame>
        <p:nvGraphicFramePr>
          <p:cNvPr id="271" name="Google Shape;271;p33"/>
          <p:cNvGraphicFramePr/>
          <p:nvPr/>
        </p:nvGraphicFramePr>
        <p:xfrm>
          <a:off x="1788413" y="2986688"/>
          <a:ext cx="3000000" cy="3000000"/>
        </p:xfrm>
        <a:graphic>
          <a:graphicData uri="http://schemas.openxmlformats.org/drawingml/2006/table">
            <a:tbl>
              <a:tblPr>
                <a:noFill/>
                <a:tableStyleId>{AFE0167C-18DE-47D6-9183-4334431064FF}</a:tableStyleId>
              </a:tblPr>
              <a:tblGrid>
                <a:gridCol w="411475"/>
                <a:gridCol w="411475"/>
                <a:gridCol w="411475"/>
              </a:tblGrid>
              <a:tr h="295375">
                <a:tc>
                  <a:txBody>
                    <a:bodyPr/>
                    <a:lstStyle/>
                    <a:p>
                      <a:pPr indent="0" lvl="0" marL="0" rtl="0" algn="ctr">
                        <a:spcBef>
                          <a:spcPts val="0"/>
                        </a:spcBef>
                        <a:spcAft>
                          <a:spcPts val="0"/>
                        </a:spcAft>
                        <a:buNone/>
                      </a:pPr>
                      <a:r>
                        <a:rPr lang="en">
                          <a:latin typeface="Tahoma"/>
                          <a:ea typeface="Tahoma"/>
                          <a:cs typeface="Tahoma"/>
                          <a:sym typeface="Tahoma"/>
                        </a:rPr>
                        <a:t>2</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1</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3</a:t>
                      </a:r>
                      <a:endParaRPr>
                        <a:latin typeface="Tahoma"/>
                        <a:ea typeface="Tahoma"/>
                        <a:cs typeface="Tahoma"/>
                        <a:sym typeface="Tahoma"/>
                      </a:endParaRPr>
                    </a:p>
                  </a:txBody>
                  <a:tcPr marT="91425" marB="91425" marR="91425" marL="91425"/>
                </a:tc>
              </a:tr>
            </a:tbl>
          </a:graphicData>
        </a:graphic>
      </p:graphicFrame>
      <p:graphicFrame>
        <p:nvGraphicFramePr>
          <p:cNvPr id="272" name="Google Shape;272;p33"/>
          <p:cNvGraphicFramePr/>
          <p:nvPr/>
        </p:nvGraphicFramePr>
        <p:xfrm>
          <a:off x="4572000" y="2986700"/>
          <a:ext cx="3000000" cy="3000000"/>
        </p:xfrm>
        <a:graphic>
          <a:graphicData uri="http://schemas.openxmlformats.org/drawingml/2006/table">
            <a:tbl>
              <a:tblPr>
                <a:noFill/>
                <a:tableStyleId>{AFE0167C-18DE-47D6-9183-4334431064FF}</a:tableStyleId>
              </a:tblPr>
              <a:tblGrid>
                <a:gridCol w="457200"/>
                <a:gridCol w="457200"/>
                <a:gridCol w="457200"/>
                <a:gridCol w="457200"/>
              </a:tblGrid>
              <a:tr h="381000">
                <a:tc>
                  <a:txBody>
                    <a:bodyPr/>
                    <a:lstStyle/>
                    <a:p>
                      <a:pPr indent="0" lvl="0" marL="0" rtl="0" algn="ctr">
                        <a:spcBef>
                          <a:spcPts val="0"/>
                        </a:spcBef>
                        <a:spcAft>
                          <a:spcPts val="0"/>
                        </a:spcAft>
                        <a:buNone/>
                      </a:pPr>
                      <a:r>
                        <a:rPr lang="en">
                          <a:latin typeface="Tahoma"/>
                          <a:ea typeface="Tahoma"/>
                          <a:cs typeface="Tahoma"/>
                          <a:sym typeface="Tahoma"/>
                        </a:rPr>
                        <a:t>7 </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6</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8</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5</a:t>
                      </a:r>
                      <a:endParaRPr>
                        <a:latin typeface="Tahoma"/>
                        <a:ea typeface="Tahoma"/>
                        <a:cs typeface="Tahoma"/>
                        <a:sym typeface="Tahoma"/>
                      </a:endParaRPr>
                    </a:p>
                  </a:txBody>
                  <a:tcPr marT="91425" marB="91425" marR="91425" marL="91425"/>
                </a:tc>
              </a:tr>
            </a:tbl>
          </a:graphicData>
        </a:graphic>
      </p:graphicFrame>
      <p:cxnSp>
        <p:nvCxnSpPr>
          <p:cNvPr id="273" name="Google Shape;273;p33"/>
          <p:cNvCxnSpPr/>
          <p:nvPr/>
        </p:nvCxnSpPr>
        <p:spPr>
          <a:xfrm flipH="1">
            <a:off x="2359438" y="2673825"/>
            <a:ext cx="156300" cy="28320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33"/>
          <p:cNvCxnSpPr/>
          <p:nvPr/>
        </p:nvCxnSpPr>
        <p:spPr>
          <a:xfrm>
            <a:off x="5143500" y="2681850"/>
            <a:ext cx="157200" cy="24390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33"/>
          <p:cNvSpPr txBox="1"/>
          <p:nvPr/>
        </p:nvSpPr>
        <p:spPr>
          <a:xfrm>
            <a:off x="5948675" y="2736038"/>
            <a:ext cx="801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Tahoma"/>
                <a:ea typeface="Tahoma"/>
                <a:cs typeface="Tahoma"/>
                <a:sym typeface="Tahoma"/>
              </a:rPr>
              <a:t>Pivot</a:t>
            </a:r>
            <a:endParaRPr sz="1100">
              <a:solidFill>
                <a:schemeClr val="dk1"/>
              </a:solidFill>
              <a:latin typeface="Tahoma"/>
              <a:ea typeface="Tahoma"/>
              <a:cs typeface="Tahoma"/>
              <a:sym typeface="Tahoma"/>
            </a:endParaRPr>
          </a:p>
        </p:txBody>
      </p:sp>
      <p:sp>
        <p:nvSpPr>
          <p:cNvPr id="276" name="Google Shape;276;p33"/>
          <p:cNvSpPr txBox="1"/>
          <p:nvPr/>
        </p:nvSpPr>
        <p:spPr>
          <a:xfrm>
            <a:off x="2554125" y="2681838"/>
            <a:ext cx="22413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Tahoma"/>
                <a:ea typeface="Tahoma"/>
                <a:cs typeface="Tahoma"/>
                <a:sym typeface="Tahoma"/>
              </a:rPr>
              <a:t>Pivot</a:t>
            </a:r>
            <a:endParaRPr sz="1100">
              <a:solidFill>
                <a:schemeClr val="dk1"/>
              </a:solidFill>
              <a:latin typeface="Tahoma"/>
              <a:ea typeface="Tahoma"/>
              <a:cs typeface="Tahoma"/>
              <a:sym typeface="Tahoma"/>
            </a:endParaRPr>
          </a:p>
        </p:txBody>
      </p:sp>
      <p:sp>
        <p:nvSpPr>
          <p:cNvPr id="277" name="Google Shape;277;p33"/>
          <p:cNvSpPr/>
          <p:nvPr/>
        </p:nvSpPr>
        <p:spPr>
          <a:xfrm>
            <a:off x="1178025" y="3018475"/>
            <a:ext cx="379191" cy="1008230"/>
          </a:xfrm>
          <a:custGeom>
            <a:rect b="b" l="l" r="r" t="t"/>
            <a:pathLst>
              <a:path extrusionOk="0" h="35330" w="18365">
                <a:moveTo>
                  <a:pt x="14591" y="0"/>
                </a:moveTo>
                <a:cubicBezTo>
                  <a:pt x="6449" y="3054"/>
                  <a:pt x="-838" y="13064"/>
                  <a:pt x="120" y="21707"/>
                </a:cubicBezTo>
                <a:cubicBezTo>
                  <a:pt x="659" y="26569"/>
                  <a:pt x="3477" y="31772"/>
                  <a:pt x="7670" y="34290"/>
                </a:cubicBezTo>
                <a:cubicBezTo>
                  <a:pt x="10732" y="36129"/>
                  <a:pt x="14794" y="34920"/>
                  <a:pt x="18366" y="34920"/>
                </a:cubicBezTo>
              </a:path>
            </a:pathLst>
          </a:custGeom>
          <a:noFill/>
          <a:ln cap="flat" cmpd="sng" w="9525">
            <a:solidFill>
              <a:schemeClr val="dk2"/>
            </a:solidFill>
            <a:prstDash val="solid"/>
            <a:round/>
            <a:headEnd len="med" w="med" type="none"/>
            <a:tailEnd len="med" w="med" type="none"/>
          </a:ln>
        </p:spPr>
      </p:sp>
      <p:cxnSp>
        <p:nvCxnSpPr>
          <p:cNvPr id="278" name="Google Shape;278;p33"/>
          <p:cNvCxnSpPr/>
          <p:nvPr/>
        </p:nvCxnSpPr>
        <p:spPr>
          <a:xfrm flipH="1" rot="10800000">
            <a:off x="1472225" y="3995200"/>
            <a:ext cx="291000" cy="315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279" name="Google Shape;279;p33"/>
          <p:cNvGraphicFramePr/>
          <p:nvPr/>
        </p:nvGraphicFramePr>
        <p:xfrm>
          <a:off x="1788425" y="3726850"/>
          <a:ext cx="3000000" cy="3000000"/>
        </p:xfrm>
        <a:graphic>
          <a:graphicData uri="http://schemas.openxmlformats.org/drawingml/2006/table">
            <a:tbl>
              <a:tblPr>
                <a:noFill/>
                <a:tableStyleId>{AFE0167C-18DE-47D6-9183-4334431064FF}</a:tableStyleId>
              </a:tblPr>
              <a:tblGrid>
                <a:gridCol w="382850"/>
                <a:gridCol w="382850"/>
              </a:tblGrid>
              <a:tr h="381000">
                <a:tc>
                  <a:txBody>
                    <a:bodyPr/>
                    <a:lstStyle/>
                    <a:p>
                      <a:pPr indent="0" lvl="0" marL="0" rtl="0" algn="ctr">
                        <a:spcBef>
                          <a:spcPts val="0"/>
                        </a:spcBef>
                        <a:spcAft>
                          <a:spcPts val="0"/>
                        </a:spcAft>
                        <a:buNone/>
                      </a:pPr>
                      <a:r>
                        <a:rPr lang="en">
                          <a:latin typeface="Tahoma"/>
                          <a:ea typeface="Tahoma"/>
                          <a:cs typeface="Tahoma"/>
                          <a:sym typeface="Tahoma"/>
                        </a:rPr>
                        <a:t>2</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1</a:t>
                      </a:r>
                      <a:endParaRPr>
                        <a:latin typeface="Tahoma"/>
                        <a:ea typeface="Tahoma"/>
                        <a:cs typeface="Tahoma"/>
                        <a:sym typeface="Tahoma"/>
                      </a:endParaRPr>
                    </a:p>
                  </a:txBody>
                  <a:tcPr marT="91425" marB="91425" marR="91425" marL="91425"/>
                </a:tc>
              </a:tr>
            </a:tbl>
          </a:graphicData>
        </a:graphic>
      </p:graphicFrame>
      <p:sp>
        <p:nvSpPr>
          <p:cNvPr id="280" name="Google Shape;280;p33"/>
          <p:cNvSpPr txBox="1"/>
          <p:nvPr/>
        </p:nvSpPr>
        <p:spPr>
          <a:xfrm>
            <a:off x="1763225" y="4026700"/>
            <a:ext cx="6615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Tahoma"/>
                <a:ea typeface="Tahoma"/>
                <a:cs typeface="Tahoma"/>
                <a:sym typeface="Tahoma"/>
              </a:rPr>
              <a:t>Pivot</a:t>
            </a:r>
            <a:endParaRPr sz="1100">
              <a:solidFill>
                <a:schemeClr val="dk1"/>
              </a:solidFill>
              <a:latin typeface="Tahoma"/>
              <a:ea typeface="Tahoma"/>
              <a:cs typeface="Tahoma"/>
              <a:sym typeface="Tahoma"/>
            </a:endParaRPr>
          </a:p>
        </p:txBody>
      </p:sp>
      <p:cxnSp>
        <p:nvCxnSpPr>
          <p:cNvPr id="281" name="Google Shape;281;p33"/>
          <p:cNvCxnSpPr/>
          <p:nvPr/>
        </p:nvCxnSpPr>
        <p:spPr>
          <a:xfrm flipH="1">
            <a:off x="2076250" y="3413275"/>
            <a:ext cx="141600" cy="283200"/>
          </a:xfrm>
          <a:prstGeom prst="straightConnector1">
            <a:avLst/>
          </a:prstGeom>
          <a:noFill/>
          <a:ln cap="flat" cmpd="sng" w="9525">
            <a:solidFill>
              <a:schemeClr val="dk2"/>
            </a:solidFill>
            <a:prstDash val="solid"/>
            <a:round/>
            <a:headEnd len="med" w="med" type="none"/>
            <a:tailEnd len="med" w="med" type="triangle"/>
          </a:ln>
        </p:spPr>
      </p:cxnSp>
      <p:sp>
        <p:nvSpPr>
          <p:cNvPr id="282" name="Google Shape;282;p33"/>
          <p:cNvSpPr txBox="1"/>
          <p:nvPr/>
        </p:nvSpPr>
        <p:spPr>
          <a:xfrm>
            <a:off x="1246225" y="3354275"/>
            <a:ext cx="10104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Tahoma"/>
                <a:ea typeface="Tahoma"/>
                <a:cs typeface="Tahoma"/>
                <a:sym typeface="Tahoma"/>
              </a:rPr>
              <a:t>partition</a:t>
            </a:r>
            <a:endParaRPr>
              <a:solidFill>
                <a:schemeClr val="dk1"/>
              </a:solidFill>
              <a:latin typeface="Tahoma"/>
              <a:ea typeface="Tahoma"/>
              <a:cs typeface="Tahoma"/>
              <a:sym typeface="Tahoma"/>
            </a:endParaRPr>
          </a:p>
        </p:txBody>
      </p:sp>
      <p:graphicFrame>
        <p:nvGraphicFramePr>
          <p:cNvPr id="283" name="Google Shape;283;p33"/>
          <p:cNvGraphicFramePr/>
          <p:nvPr/>
        </p:nvGraphicFramePr>
        <p:xfrm>
          <a:off x="1788425" y="4308075"/>
          <a:ext cx="3000000" cy="3000000"/>
        </p:xfrm>
        <a:graphic>
          <a:graphicData uri="http://schemas.openxmlformats.org/drawingml/2006/table">
            <a:tbl>
              <a:tblPr>
                <a:noFill/>
                <a:tableStyleId>{AFE0167C-18DE-47D6-9183-4334431064FF}</a:tableStyleId>
              </a:tblPr>
              <a:tblGrid>
                <a:gridCol w="382850"/>
              </a:tblGrid>
              <a:tr h="381000">
                <a:tc>
                  <a:txBody>
                    <a:bodyPr/>
                    <a:lstStyle/>
                    <a:p>
                      <a:pPr indent="0" lvl="0" marL="0" rtl="0" algn="ctr">
                        <a:spcBef>
                          <a:spcPts val="0"/>
                        </a:spcBef>
                        <a:spcAft>
                          <a:spcPts val="0"/>
                        </a:spcAft>
                        <a:buNone/>
                      </a:pPr>
                      <a:r>
                        <a:rPr lang="en"/>
                        <a:t>2</a:t>
                      </a:r>
                      <a:endParaRPr/>
                    </a:p>
                  </a:txBody>
                  <a:tcPr marT="91425" marB="91425" marR="91425" marL="91425"/>
                </a:tc>
              </a:tr>
            </a:tbl>
          </a:graphicData>
        </a:graphic>
      </p:graphicFrame>
      <p:sp>
        <p:nvSpPr>
          <p:cNvPr id="284" name="Google Shape;284;p33"/>
          <p:cNvSpPr txBox="1"/>
          <p:nvPr/>
        </p:nvSpPr>
        <p:spPr>
          <a:xfrm>
            <a:off x="2151525" y="3441575"/>
            <a:ext cx="508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Tahoma"/>
                <a:ea typeface="Tahoma"/>
                <a:cs typeface="Tahoma"/>
                <a:sym typeface="Tahoma"/>
              </a:rPr>
              <a:t>Pivot</a:t>
            </a:r>
            <a:endParaRPr/>
          </a:p>
        </p:txBody>
      </p:sp>
      <p:graphicFrame>
        <p:nvGraphicFramePr>
          <p:cNvPr id="285" name="Google Shape;285;p33"/>
          <p:cNvGraphicFramePr/>
          <p:nvPr/>
        </p:nvGraphicFramePr>
        <p:xfrm>
          <a:off x="2630725" y="3726850"/>
          <a:ext cx="3000000" cy="3000000"/>
        </p:xfrm>
        <a:graphic>
          <a:graphicData uri="http://schemas.openxmlformats.org/drawingml/2006/table">
            <a:tbl>
              <a:tblPr>
                <a:noFill/>
                <a:tableStyleId>{AFE0167C-18DE-47D6-9183-4334431064FF}</a:tableStyleId>
              </a:tblPr>
              <a:tblGrid>
                <a:gridCol w="382850"/>
              </a:tblGrid>
              <a:tr h="381000">
                <a:tc>
                  <a:txBody>
                    <a:bodyPr/>
                    <a:lstStyle/>
                    <a:p>
                      <a:pPr indent="0" lvl="0" marL="0" rtl="0" algn="ctr">
                        <a:spcBef>
                          <a:spcPts val="0"/>
                        </a:spcBef>
                        <a:spcAft>
                          <a:spcPts val="0"/>
                        </a:spcAft>
                        <a:buNone/>
                      </a:pPr>
                      <a:r>
                        <a:rPr lang="en">
                          <a:latin typeface="Tahoma"/>
                          <a:ea typeface="Tahoma"/>
                          <a:cs typeface="Tahoma"/>
                          <a:sym typeface="Tahoma"/>
                        </a:rPr>
                        <a:t>3</a:t>
                      </a:r>
                      <a:endParaRPr>
                        <a:latin typeface="Tahoma"/>
                        <a:ea typeface="Tahoma"/>
                        <a:cs typeface="Tahoma"/>
                        <a:sym typeface="Tahoma"/>
                      </a:endParaRPr>
                    </a:p>
                  </a:txBody>
                  <a:tcPr marT="91425" marB="91425" marR="91425" marL="91425"/>
                </a:tc>
              </a:tr>
            </a:tbl>
          </a:graphicData>
        </a:graphic>
      </p:graphicFrame>
      <p:sp>
        <p:nvSpPr>
          <p:cNvPr id="286" name="Google Shape;286;p33"/>
          <p:cNvSpPr txBox="1"/>
          <p:nvPr/>
        </p:nvSpPr>
        <p:spPr>
          <a:xfrm>
            <a:off x="6436275" y="3322500"/>
            <a:ext cx="87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ahoma"/>
                <a:ea typeface="Tahoma"/>
                <a:cs typeface="Tahoma"/>
                <a:sym typeface="Tahoma"/>
              </a:rPr>
              <a:t>partition</a:t>
            </a:r>
            <a:endParaRPr/>
          </a:p>
        </p:txBody>
      </p:sp>
      <p:sp>
        <p:nvSpPr>
          <p:cNvPr id="287" name="Google Shape;287;p33"/>
          <p:cNvSpPr/>
          <p:nvPr/>
        </p:nvSpPr>
        <p:spPr>
          <a:xfrm>
            <a:off x="6629925" y="3090825"/>
            <a:ext cx="963075" cy="880876"/>
          </a:xfrm>
          <a:custGeom>
            <a:rect b="b" l="l" r="r" t="t"/>
            <a:pathLst>
              <a:path extrusionOk="0" h="35573" w="38523">
                <a:moveTo>
                  <a:pt x="0" y="0"/>
                </a:moveTo>
                <a:cubicBezTo>
                  <a:pt x="8350" y="0"/>
                  <a:pt x="17033" y="215"/>
                  <a:pt x="24852" y="3146"/>
                </a:cubicBezTo>
                <a:cubicBezTo>
                  <a:pt x="33198" y="6274"/>
                  <a:pt x="41424" y="18768"/>
                  <a:pt x="37436" y="26740"/>
                </a:cubicBezTo>
                <a:cubicBezTo>
                  <a:pt x="31803" y="38001"/>
                  <a:pt x="13220" y="35234"/>
                  <a:pt x="629" y="35234"/>
                </a:cubicBezTo>
              </a:path>
            </a:pathLst>
          </a:custGeom>
          <a:noFill/>
          <a:ln cap="flat" cmpd="sng" w="9525">
            <a:solidFill>
              <a:schemeClr val="dk2"/>
            </a:solidFill>
            <a:prstDash val="solid"/>
            <a:round/>
            <a:headEnd len="med" w="med" type="none"/>
            <a:tailEnd len="med" w="med" type="none"/>
          </a:ln>
        </p:spPr>
      </p:sp>
      <p:cxnSp>
        <p:nvCxnSpPr>
          <p:cNvPr id="288" name="Google Shape;288;p33"/>
          <p:cNvCxnSpPr/>
          <p:nvPr/>
        </p:nvCxnSpPr>
        <p:spPr>
          <a:xfrm flipH="1">
            <a:off x="6464825" y="3955925"/>
            <a:ext cx="188700" cy="15900"/>
          </a:xfrm>
          <a:prstGeom prst="straightConnector1">
            <a:avLst/>
          </a:prstGeom>
          <a:noFill/>
          <a:ln cap="flat" cmpd="sng" w="9525">
            <a:solidFill>
              <a:schemeClr val="dk2"/>
            </a:solidFill>
            <a:prstDash val="solid"/>
            <a:round/>
            <a:headEnd len="med" w="med" type="none"/>
            <a:tailEnd len="med" w="med" type="triangle"/>
          </a:ln>
        </p:spPr>
      </p:cxnSp>
      <p:sp>
        <p:nvSpPr>
          <p:cNvPr id="289" name="Google Shape;289;p33"/>
          <p:cNvSpPr txBox="1"/>
          <p:nvPr/>
        </p:nvSpPr>
        <p:spPr>
          <a:xfrm>
            <a:off x="4516488" y="3377875"/>
            <a:ext cx="50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0" name="Google Shape;290;p33"/>
          <p:cNvSpPr txBox="1"/>
          <p:nvPr/>
        </p:nvSpPr>
        <p:spPr>
          <a:xfrm>
            <a:off x="3566225" y="1993875"/>
            <a:ext cx="508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Tahoma"/>
                <a:ea typeface="Tahoma"/>
                <a:cs typeface="Tahoma"/>
                <a:sym typeface="Tahoma"/>
              </a:rPr>
              <a:t>Pivot</a:t>
            </a:r>
            <a:endParaRPr/>
          </a:p>
        </p:txBody>
      </p:sp>
      <p:graphicFrame>
        <p:nvGraphicFramePr>
          <p:cNvPr id="291" name="Google Shape;291;p33"/>
          <p:cNvGraphicFramePr/>
          <p:nvPr/>
        </p:nvGraphicFramePr>
        <p:xfrm>
          <a:off x="5053025" y="3691425"/>
          <a:ext cx="3000000" cy="3000000"/>
        </p:xfrm>
        <a:graphic>
          <a:graphicData uri="http://schemas.openxmlformats.org/drawingml/2006/table">
            <a:tbl>
              <a:tblPr>
                <a:noFill/>
                <a:tableStyleId>{AFE0167C-18DE-47D6-9183-4334431064FF}</a:tableStyleId>
              </a:tblPr>
              <a:tblGrid>
                <a:gridCol w="461150"/>
                <a:gridCol w="461150"/>
                <a:gridCol w="461150"/>
              </a:tblGrid>
              <a:tr h="381000">
                <a:tc>
                  <a:txBody>
                    <a:bodyPr/>
                    <a:lstStyle/>
                    <a:p>
                      <a:pPr indent="0" lvl="0" marL="0" rtl="0" algn="ctr">
                        <a:spcBef>
                          <a:spcPts val="0"/>
                        </a:spcBef>
                        <a:spcAft>
                          <a:spcPts val="0"/>
                        </a:spcAft>
                        <a:buNone/>
                      </a:pPr>
                      <a:r>
                        <a:rPr lang="en">
                          <a:latin typeface="Tahoma"/>
                          <a:ea typeface="Tahoma"/>
                          <a:cs typeface="Tahoma"/>
                          <a:sym typeface="Tahoma"/>
                        </a:rPr>
                        <a:t>7</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6</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8</a:t>
                      </a:r>
                      <a:endParaRPr>
                        <a:latin typeface="Tahoma"/>
                        <a:ea typeface="Tahoma"/>
                        <a:cs typeface="Tahoma"/>
                        <a:sym typeface="Tahoma"/>
                      </a:endParaRPr>
                    </a:p>
                  </a:txBody>
                  <a:tcPr marT="91425" marB="91425" marR="91425" marL="91425"/>
                </a:tc>
              </a:tr>
            </a:tbl>
          </a:graphicData>
        </a:graphic>
      </p:graphicFrame>
      <p:sp>
        <p:nvSpPr>
          <p:cNvPr id="292" name="Google Shape;292;p33"/>
          <p:cNvSpPr txBox="1"/>
          <p:nvPr/>
        </p:nvSpPr>
        <p:spPr>
          <a:xfrm>
            <a:off x="5975313" y="3433288"/>
            <a:ext cx="508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Tahoma"/>
                <a:ea typeface="Tahoma"/>
                <a:cs typeface="Tahoma"/>
                <a:sym typeface="Tahoma"/>
              </a:rPr>
              <a:t>Pivot</a:t>
            </a:r>
            <a:endParaRPr/>
          </a:p>
        </p:txBody>
      </p:sp>
      <p:graphicFrame>
        <p:nvGraphicFramePr>
          <p:cNvPr id="293" name="Google Shape;293;p33"/>
          <p:cNvGraphicFramePr/>
          <p:nvPr/>
        </p:nvGraphicFramePr>
        <p:xfrm>
          <a:off x="4579175" y="3696475"/>
          <a:ext cx="3000000" cy="3000000"/>
        </p:xfrm>
        <a:graphic>
          <a:graphicData uri="http://schemas.openxmlformats.org/drawingml/2006/table">
            <a:tbl>
              <a:tblPr>
                <a:noFill/>
                <a:tableStyleId>{AFE0167C-18DE-47D6-9183-4334431064FF}</a:tableStyleId>
              </a:tblPr>
              <a:tblGrid>
                <a:gridCol w="382850"/>
              </a:tblGrid>
              <a:tr h="400200">
                <a:tc>
                  <a:txBody>
                    <a:bodyPr/>
                    <a:lstStyle/>
                    <a:p>
                      <a:pPr indent="0" lvl="0" marL="0" rtl="0" algn="ctr">
                        <a:spcBef>
                          <a:spcPts val="0"/>
                        </a:spcBef>
                        <a:spcAft>
                          <a:spcPts val="0"/>
                        </a:spcAft>
                        <a:buNone/>
                      </a:pPr>
                      <a:r>
                        <a:rPr lang="en">
                          <a:latin typeface="Tahoma"/>
                          <a:ea typeface="Tahoma"/>
                          <a:cs typeface="Tahoma"/>
                          <a:sym typeface="Tahoma"/>
                        </a:rPr>
                        <a:t>5</a:t>
                      </a:r>
                      <a:endParaRPr>
                        <a:latin typeface="Tahoma"/>
                        <a:ea typeface="Tahoma"/>
                        <a:cs typeface="Tahoma"/>
                        <a:sym typeface="Tahoma"/>
                      </a:endParaRPr>
                    </a:p>
                  </a:txBody>
                  <a:tcPr marT="91425" marB="91425" marR="91425" marL="91425"/>
                </a:tc>
              </a:tr>
            </a:tbl>
          </a:graphicData>
        </a:graphic>
      </p:graphicFrame>
      <p:graphicFrame>
        <p:nvGraphicFramePr>
          <p:cNvPr id="294" name="Google Shape;294;p33"/>
          <p:cNvGraphicFramePr/>
          <p:nvPr/>
        </p:nvGraphicFramePr>
        <p:xfrm>
          <a:off x="5085900" y="4254600"/>
          <a:ext cx="3000000" cy="3000000"/>
        </p:xfrm>
        <a:graphic>
          <a:graphicData uri="http://schemas.openxmlformats.org/drawingml/2006/table">
            <a:tbl>
              <a:tblPr>
                <a:noFill/>
                <a:tableStyleId>{AFE0167C-18DE-47D6-9183-4334431064FF}</a:tableStyleId>
              </a:tblPr>
              <a:tblGrid>
                <a:gridCol w="444725"/>
                <a:gridCol w="444725"/>
              </a:tblGrid>
              <a:tr h="381000">
                <a:tc>
                  <a:txBody>
                    <a:bodyPr/>
                    <a:lstStyle/>
                    <a:p>
                      <a:pPr indent="0" lvl="0" marL="0" rtl="0" algn="ctr">
                        <a:spcBef>
                          <a:spcPts val="0"/>
                        </a:spcBef>
                        <a:spcAft>
                          <a:spcPts val="0"/>
                        </a:spcAft>
                        <a:buNone/>
                      </a:pPr>
                      <a:r>
                        <a:rPr lang="en">
                          <a:latin typeface="Tahoma"/>
                          <a:ea typeface="Tahoma"/>
                          <a:cs typeface="Tahoma"/>
                          <a:sym typeface="Tahoma"/>
                        </a:rPr>
                        <a:t>7</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6</a:t>
                      </a:r>
                      <a:endParaRPr>
                        <a:latin typeface="Tahoma"/>
                        <a:ea typeface="Tahoma"/>
                        <a:cs typeface="Tahoma"/>
                        <a:sym typeface="Tahoma"/>
                      </a:endParaRPr>
                    </a:p>
                  </a:txBody>
                  <a:tcPr marT="91425" marB="91425" marR="91425" marL="91425"/>
                </a:tc>
              </a:tr>
            </a:tbl>
          </a:graphicData>
        </a:graphic>
      </p:graphicFrame>
      <p:graphicFrame>
        <p:nvGraphicFramePr>
          <p:cNvPr id="295" name="Google Shape;295;p33"/>
          <p:cNvGraphicFramePr/>
          <p:nvPr/>
        </p:nvGraphicFramePr>
        <p:xfrm>
          <a:off x="6024400" y="4262475"/>
          <a:ext cx="3000000" cy="3000000"/>
        </p:xfrm>
        <a:graphic>
          <a:graphicData uri="http://schemas.openxmlformats.org/drawingml/2006/table">
            <a:tbl>
              <a:tblPr>
                <a:noFill/>
                <a:tableStyleId>{AFE0167C-18DE-47D6-9183-4334431064FF}</a:tableStyleId>
              </a:tblPr>
              <a:tblGrid>
                <a:gridCol w="459125"/>
              </a:tblGrid>
              <a:tr h="283200">
                <a:tc>
                  <a:txBody>
                    <a:bodyPr/>
                    <a:lstStyle/>
                    <a:p>
                      <a:pPr indent="0" lvl="0" marL="0" rtl="0" algn="ctr">
                        <a:spcBef>
                          <a:spcPts val="0"/>
                        </a:spcBef>
                        <a:spcAft>
                          <a:spcPts val="0"/>
                        </a:spcAft>
                        <a:buNone/>
                      </a:pPr>
                      <a:r>
                        <a:rPr lang="en">
                          <a:latin typeface="Tahoma"/>
                          <a:ea typeface="Tahoma"/>
                          <a:cs typeface="Tahoma"/>
                          <a:sym typeface="Tahoma"/>
                        </a:rPr>
                        <a:t>8</a:t>
                      </a:r>
                      <a:endParaRPr>
                        <a:latin typeface="Tahoma"/>
                        <a:ea typeface="Tahoma"/>
                        <a:cs typeface="Tahoma"/>
                        <a:sym typeface="Tahoma"/>
                      </a:endParaRPr>
                    </a:p>
                  </a:txBody>
                  <a:tcPr marT="91425" marB="91425" marR="91425" marL="91425"/>
                </a:tc>
              </a:tr>
            </a:tbl>
          </a:graphicData>
        </a:graphic>
      </p:graphicFrame>
      <p:sp>
        <p:nvSpPr>
          <p:cNvPr id="296" name="Google Shape;296;p33"/>
          <p:cNvSpPr txBox="1"/>
          <p:nvPr/>
        </p:nvSpPr>
        <p:spPr>
          <a:xfrm>
            <a:off x="8210725" y="2595350"/>
            <a:ext cx="9516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cxnSp>
        <p:nvCxnSpPr>
          <p:cNvPr id="297" name="Google Shape;297;p33"/>
          <p:cNvCxnSpPr/>
          <p:nvPr/>
        </p:nvCxnSpPr>
        <p:spPr>
          <a:xfrm>
            <a:off x="5646850" y="4105350"/>
            <a:ext cx="141600" cy="141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type="title"/>
          </p:nvPr>
        </p:nvSpPr>
        <p:spPr>
          <a:xfrm>
            <a:off x="742406" y="754500"/>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Quicksort (</a:t>
            </a:r>
            <a:r>
              <a:rPr lang="en"/>
              <a:t>Pseudocode</a:t>
            </a:r>
            <a:r>
              <a:rPr lang="en"/>
              <a:t>)</a:t>
            </a:r>
            <a:endParaRPr/>
          </a:p>
        </p:txBody>
      </p:sp>
      <p:sp>
        <p:nvSpPr>
          <p:cNvPr id="303" name="Google Shape;303;p34"/>
          <p:cNvSpPr txBox="1"/>
          <p:nvPr>
            <p:ph idx="1" type="body"/>
          </p:nvPr>
        </p:nvSpPr>
        <p:spPr>
          <a:xfrm>
            <a:off x="800101" y="1508600"/>
            <a:ext cx="3771900" cy="2424300"/>
          </a:xfrm>
          <a:prstGeom prst="rect">
            <a:avLst/>
          </a:prstGeom>
        </p:spPr>
        <p:txBody>
          <a:bodyPr anchorCtr="0" anchor="t" bIns="0" lIns="0" spcFirstLastPara="1" rIns="0" wrap="square" tIns="0">
            <a:spAutoFit/>
          </a:bodyPr>
          <a:lstStyle/>
          <a:p>
            <a:pPr indent="0" lvl="0" marL="0" rtl="0" algn="l">
              <a:lnSpc>
                <a:spcPct val="133333"/>
              </a:lnSpc>
              <a:spcBef>
                <a:spcPts val="0"/>
              </a:spcBef>
              <a:spcAft>
                <a:spcPts val="0"/>
              </a:spcAft>
              <a:buClr>
                <a:schemeClr val="dk1"/>
              </a:buClr>
              <a:buSzPts val="1100"/>
              <a:buFont typeface="Arial"/>
              <a:buNone/>
            </a:pPr>
            <a:r>
              <a:rPr lang="en" sz="1350">
                <a:latin typeface="Consolas"/>
                <a:ea typeface="Consolas"/>
                <a:cs typeface="Consolas"/>
                <a:sym typeface="Consolas"/>
              </a:rPr>
              <a:t>quickSort(arr, start, end){</a:t>
            </a:r>
            <a:endParaRPr sz="1350">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latin typeface="Consolas"/>
                <a:ea typeface="Consolas"/>
                <a:cs typeface="Consolas"/>
                <a:sym typeface="Consolas"/>
              </a:rPr>
              <a:t>    </a:t>
            </a:r>
            <a:r>
              <a:rPr lang="en" sz="1350">
                <a:solidFill>
                  <a:srgbClr val="AF00DB"/>
                </a:solidFill>
                <a:latin typeface="Consolas"/>
                <a:ea typeface="Consolas"/>
                <a:cs typeface="Consolas"/>
                <a:sym typeface="Consolas"/>
              </a:rPr>
              <a:t>if</a:t>
            </a:r>
            <a:r>
              <a:rPr lang="en" sz="1350">
                <a:latin typeface="Consolas"/>
                <a:ea typeface="Consolas"/>
                <a:cs typeface="Consolas"/>
                <a:sym typeface="Consolas"/>
              </a:rPr>
              <a:t> (start &gt;= end){</a:t>
            </a:r>
            <a:endParaRPr sz="1350">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latin typeface="Consolas"/>
                <a:ea typeface="Consolas"/>
                <a:cs typeface="Consolas"/>
                <a:sym typeface="Consolas"/>
              </a:rPr>
              <a:t>        </a:t>
            </a:r>
            <a:r>
              <a:rPr lang="en" sz="1350">
                <a:solidFill>
                  <a:srgbClr val="AF00DB"/>
                </a:solidFill>
                <a:latin typeface="Consolas"/>
                <a:ea typeface="Consolas"/>
                <a:cs typeface="Consolas"/>
                <a:sym typeface="Consolas"/>
              </a:rPr>
              <a:t>return</a:t>
            </a:r>
            <a:r>
              <a:rPr lang="en" sz="1350">
                <a:latin typeface="Consolas"/>
                <a:ea typeface="Consolas"/>
                <a:cs typeface="Consolas"/>
                <a:sym typeface="Consolas"/>
              </a:rPr>
              <a:t> arr</a:t>
            </a:r>
            <a:endParaRPr sz="1350">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latin typeface="Consolas"/>
                <a:ea typeface="Consolas"/>
                <a:cs typeface="Consolas"/>
                <a:sym typeface="Consolas"/>
              </a:rPr>
              <a:t>    }</a:t>
            </a:r>
            <a:endParaRPr sz="1350">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latin typeface="Consolas"/>
                <a:ea typeface="Consolas"/>
                <a:cs typeface="Consolas"/>
                <a:sym typeface="Consolas"/>
              </a:rPr>
              <a:t>    pIndex = partition(arr, start, end)</a:t>
            </a:r>
            <a:endParaRPr sz="1350">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latin typeface="Consolas"/>
                <a:ea typeface="Consolas"/>
                <a:cs typeface="Consolas"/>
                <a:sym typeface="Consolas"/>
              </a:rPr>
              <a:t>    quickSort(arr, start, pIndex - </a:t>
            </a:r>
            <a:r>
              <a:rPr lang="en" sz="1350">
                <a:solidFill>
                  <a:srgbClr val="098658"/>
                </a:solidFill>
                <a:latin typeface="Consolas"/>
                <a:ea typeface="Consolas"/>
                <a:cs typeface="Consolas"/>
                <a:sym typeface="Consolas"/>
              </a:rPr>
              <a:t>1</a:t>
            </a:r>
            <a:r>
              <a:rPr lang="en" sz="1350">
                <a:latin typeface="Consolas"/>
                <a:ea typeface="Consolas"/>
                <a:cs typeface="Consolas"/>
                <a:sym typeface="Consolas"/>
              </a:rPr>
              <a:t>)</a:t>
            </a:r>
            <a:endParaRPr sz="1350">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latin typeface="Consolas"/>
                <a:ea typeface="Consolas"/>
                <a:cs typeface="Consolas"/>
                <a:sym typeface="Consolas"/>
              </a:rPr>
              <a:t>    quickSort(arr, pIndex + </a:t>
            </a:r>
            <a:r>
              <a:rPr lang="en" sz="1350">
                <a:solidFill>
                  <a:srgbClr val="098658"/>
                </a:solidFill>
                <a:latin typeface="Consolas"/>
                <a:ea typeface="Consolas"/>
                <a:cs typeface="Consolas"/>
                <a:sym typeface="Consolas"/>
              </a:rPr>
              <a:t>1</a:t>
            </a:r>
            <a:r>
              <a:rPr lang="en" sz="1350">
                <a:latin typeface="Consolas"/>
                <a:ea typeface="Consolas"/>
                <a:cs typeface="Consolas"/>
                <a:sym typeface="Consolas"/>
              </a:rPr>
              <a:t>, end)</a:t>
            </a:r>
            <a:endParaRPr sz="1350">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latin typeface="Consolas"/>
                <a:ea typeface="Consolas"/>
                <a:cs typeface="Consolas"/>
                <a:sym typeface="Consolas"/>
              </a:rPr>
              <a:t>    </a:t>
            </a:r>
            <a:r>
              <a:rPr lang="en" sz="1350">
                <a:solidFill>
                  <a:srgbClr val="AF00DB"/>
                </a:solidFill>
                <a:latin typeface="Consolas"/>
                <a:ea typeface="Consolas"/>
                <a:cs typeface="Consolas"/>
                <a:sym typeface="Consolas"/>
              </a:rPr>
              <a:t>return</a:t>
            </a:r>
            <a:r>
              <a:rPr lang="en" sz="1350">
                <a:latin typeface="Consolas"/>
                <a:ea typeface="Consolas"/>
                <a:cs typeface="Consolas"/>
                <a:sym typeface="Consolas"/>
              </a:rPr>
              <a:t> arr</a:t>
            </a:r>
            <a:endParaRPr sz="1350">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latin typeface="Consolas"/>
                <a:ea typeface="Consolas"/>
                <a:cs typeface="Consolas"/>
                <a:sym typeface="Consolas"/>
              </a:rPr>
              <a:t>}</a:t>
            </a:r>
            <a:endParaRPr/>
          </a:p>
        </p:txBody>
      </p:sp>
      <p:sp>
        <p:nvSpPr>
          <p:cNvPr id="304" name="Google Shape;304;p34"/>
          <p:cNvSpPr txBox="1"/>
          <p:nvPr/>
        </p:nvSpPr>
        <p:spPr>
          <a:xfrm>
            <a:off x="4826400" y="1359175"/>
            <a:ext cx="4317600" cy="5286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Clr>
                <a:schemeClr val="dk1"/>
              </a:buClr>
              <a:buSzPts val="1100"/>
              <a:buFont typeface="Arial"/>
              <a:buNone/>
            </a:pPr>
            <a:r>
              <a:rPr lang="en" sz="1350">
                <a:solidFill>
                  <a:schemeClr val="dk1"/>
                </a:solidFill>
                <a:latin typeface="Consolas"/>
                <a:ea typeface="Consolas"/>
                <a:cs typeface="Consolas"/>
                <a:sym typeface="Consolas"/>
              </a:rPr>
              <a:t>partition(arr, start, end){</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latin typeface="Consolas"/>
                <a:ea typeface="Consolas"/>
                <a:cs typeface="Consolas"/>
                <a:sym typeface="Consolas"/>
              </a:rPr>
              <a:t>    pivot = arr[end]</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latin typeface="Consolas"/>
                <a:ea typeface="Consolas"/>
                <a:cs typeface="Consolas"/>
                <a:sym typeface="Consolas"/>
              </a:rPr>
              <a:t>    </a:t>
            </a:r>
            <a:r>
              <a:rPr lang="en" sz="1350">
                <a:solidFill>
                  <a:srgbClr val="001080"/>
                </a:solidFill>
                <a:latin typeface="Consolas"/>
                <a:ea typeface="Consolas"/>
                <a:cs typeface="Consolas"/>
                <a:sym typeface="Consolas"/>
              </a:rPr>
              <a:t>pIndex</a:t>
            </a:r>
            <a:r>
              <a:rPr lang="en" sz="1350">
                <a:solidFill>
                  <a:schemeClr val="dk1"/>
                </a:solidFill>
                <a:latin typeface="Consolas"/>
                <a:ea typeface="Consolas"/>
                <a:cs typeface="Consolas"/>
                <a:sym typeface="Consolas"/>
              </a:rPr>
              <a:t> = start</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latin typeface="Consolas"/>
                <a:ea typeface="Consolas"/>
                <a:cs typeface="Consolas"/>
                <a:sym typeface="Consolas"/>
              </a:rPr>
              <a:t>    </a:t>
            </a:r>
            <a:r>
              <a:rPr lang="en" sz="1350">
                <a:solidFill>
                  <a:srgbClr val="AF00DB"/>
                </a:solidFill>
                <a:latin typeface="Consolas"/>
                <a:ea typeface="Consolas"/>
                <a:cs typeface="Consolas"/>
                <a:sym typeface="Consolas"/>
              </a:rPr>
              <a:t>for</a:t>
            </a:r>
            <a:r>
              <a:rPr lang="en" sz="1350">
                <a:solidFill>
                  <a:srgbClr val="267F99"/>
                </a:solidFill>
                <a:latin typeface="Consolas"/>
                <a:ea typeface="Consolas"/>
                <a:cs typeface="Consolas"/>
                <a:sym typeface="Consolas"/>
              </a:rPr>
              <a:t>(int</a:t>
            </a:r>
            <a:r>
              <a:rPr lang="en" sz="1350">
                <a:solidFill>
                  <a:schemeClr val="dk1"/>
                </a:solidFill>
                <a:latin typeface="Consolas"/>
                <a:ea typeface="Consolas"/>
                <a:cs typeface="Consolas"/>
                <a:sym typeface="Consolas"/>
              </a:rPr>
              <a:t> i = start, i &lt;= end-1; i</a:t>
            </a:r>
            <a:r>
              <a:rPr lang="en" sz="1350">
                <a:solidFill>
                  <a:srgbClr val="CD3131"/>
                </a:solidFill>
                <a:latin typeface="Consolas"/>
                <a:ea typeface="Consolas"/>
                <a:cs typeface="Consolas"/>
                <a:sym typeface="Consolas"/>
              </a:rPr>
              <a:t>++</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latin typeface="Consolas"/>
                <a:ea typeface="Consolas"/>
                <a:cs typeface="Consolas"/>
                <a:sym typeface="Consolas"/>
              </a:rPr>
              <a:t>        </a:t>
            </a:r>
            <a:r>
              <a:rPr lang="en" sz="1350">
                <a:solidFill>
                  <a:srgbClr val="AF00DB"/>
                </a:solidFill>
                <a:latin typeface="Consolas"/>
                <a:ea typeface="Consolas"/>
                <a:cs typeface="Consolas"/>
                <a:sym typeface="Consolas"/>
              </a:rPr>
              <a:t>if</a:t>
            </a:r>
            <a:r>
              <a:rPr lang="en" sz="1350">
                <a:solidFill>
                  <a:schemeClr val="dk1"/>
                </a:solidFill>
                <a:latin typeface="Consolas"/>
                <a:ea typeface="Consolas"/>
                <a:cs typeface="Consolas"/>
                <a:sym typeface="Consolas"/>
              </a:rPr>
              <a:t> (arr[i] &lt;= pivot){</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latin typeface="Consolas"/>
                <a:ea typeface="Consolas"/>
                <a:cs typeface="Consolas"/>
                <a:sym typeface="Consolas"/>
              </a:rPr>
              <a:t>            swap(arr[i], arr[pIndex])</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latin typeface="Consolas"/>
                <a:ea typeface="Consolas"/>
                <a:cs typeface="Consolas"/>
                <a:sym typeface="Consolas"/>
              </a:rPr>
              <a:t>            pIndex = pIndex + </a:t>
            </a:r>
            <a:r>
              <a:rPr lang="en" sz="1350">
                <a:solidFill>
                  <a:srgbClr val="098658"/>
                </a:solidFill>
                <a:latin typeface="Consolas"/>
                <a:ea typeface="Consolas"/>
                <a:cs typeface="Consolas"/>
                <a:sym typeface="Consolas"/>
              </a:rPr>
              <a:t>1</a:t>
            </a:r>
            <a:endParaRPr sz="1350">
              <a:solidFill>
                <a:srgbClr val="098658"/>
              </a:solidFill>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latin typeface="Consolas"/>
                <a:ea typeface="Consolas"/>
                <a:cs typeface="Consolas"/>
                <a:sym typeface="Consolas"/>
              </a:rPr>
              <a:t>        }</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latin typeface="Consolas"/>
                <a:ea typeface="Consolas"/>
                <a:cs typeface="Consolas"/>
                <a:sym typeface="Consolas"/>
              </a:rPr>
              <a:t>    }</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latin typeface="Consolas"/>
                <a:ea typeface="Consolas"/>
                <a:cs typeface="Consolas"/>
                <a:sym typeface="Consolas"/>
              </a:rPr>
              <a:t>    swap(arr[pIndex], arr[end])</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latin typeface="Consolas"/>
                <a:ea typeface="Consolas"/>
                <a:cs typeface="Consolas"/>
                <a:sym typeface="Consolas"/>
              </a:rPr>
              <a:t>    </a:t>
            </a:r>
            <a:r>
              <a:rPr lang="en" sz="1350">
                <a:solidFill>
                  <a:srgbClr val="AF00DB"/>
                </a:solidFill>
                <a:latin typeface="Consolas"/>
                <a:ea typeface="Consolas"/>
                <a:cs typeface="Consolas"/>
                <a:sym typeface="Consolas"/>
              </a:rPr>
              <a:t>return</a:t>
            </a:r>
            <a:r>
              <a:rPr lang="en" sz="1350">
                <a:solidFill>
                  <a:schemeClr val="dk1"/>
                </a:solidFill>
                <a:latin typeface="Consolas"/>
                <a:ea typeface="Consolas"/>
                <a:cs typeface="Consolas"/>
                <a:sym typeface="Consolas"/>
              </a:rPr>
              <a:t> pIndex</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Clr>
                <a:schemeClr val="dk1"/>
              </a:buClr>
              <a:buSzPts val="1100"/>
              <a:buFont typeface="Arial"/>
              <a:buNone/>
            </a:pPr>
            <a:r>
              <a:rPr lang="en" sz="1350">
                <a:solidFill>
                  <a:schemeClr val="dk1"/>
                </a:solidFill>
                <a:latin typeface="Consolas"/>
                <a:ea typeface="Consolas"/>
                <a:cs typeface="Consolas"/>
                <a:sym typeface="Consolas"/>
              </a:rPr>
              <a:t>}</a:t>
            </a:r>
            <a:endParaRPr>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type="title"/>
          </p:nvPr>
        </p:nvSpPr>
        <p:spPr>
          <a:xfrm>
            <a:off x="742406" y="754500"/>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
              <a:t>Time Complexity Analysis</a:t>
            </a:r>
            <a:endParaRPr/>
          </a:p>
        </p:txBody>
      </p:sp>
      <p:sp>
        <p:nvSpPr>
          <p:cNvPr id="310" name="Google Shape;310;p35"/>
          <p:cNvSpPr txBox="1"/>
          <p:nvPr>
            <p:ph idx="1" type="body"/>
          </p:nvPr>
        </p:nvSpPr>
        <p:spPr>
          <a:xfrm>
            <a:off x="800101" y="1508600"/>
            <a:ext cx="3771900" cy="2424300"/>
          </a:xfrm>
          <a:prstGeom prst="rect">
            <a:avLst/>
          </a:prstGeom>
        </p:spPr>
        <p:txBody>
          <a:bodyPr anchorCtr="0" anchor="t" bIns="0" lIns="0" spcFirstLastPara="1" rIns="0" wrap="square" tIns="0">
            <a:spAutoFit/>
          </a:bodyPr>
          <a:lstStyle/>
          <a:p>
            <a:pPr indent="0" lvl="0" marL="0" rtl="0" algn="l">
              <a:lnSpc>
                <a:spcPct val="133333"/>
              </a:lnSpc>
              <a:spcBef>
                <a:spcPts val="0"/>
              </a:spcBef>
              <a:spcAft>
                <a:spcPts val="0"/>
              </a:spcAft>
              <a:buNone/>
            </a:pPr>
            <a:r>
              <a:rPr lang="en" sz="1350">
                <a:latin typeface="Consolas"/>
                <a:ea typeface="Consolas"/>
                <a:cs typeface="Consolas"/>
                <a:sym typeface="Consolas"/>
              </a:rPr>
              <a:t>quickSort(arr, start, end){</a:t>
            </a:r>
            <a:endParaRPr sz="1350">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AF00DB"/>
                </a:solidFill>
                <a:latin typeface="Consolas"/>
                <a:ea typeface="Consolas"/>
                <a:cs typeface="Consolas"/>
                <a:sym typeface="Consolas"/>
              </a:rPr>
              <a:t>if</a:t>
            </a:r>
            <a:r>
              <a:rPr lang="en" sz="1350">
                <a:latin typeface="Consolas"/>
                <a:ea typeface="Consolas"/>
                <a:cs typeface="Consolas"/>
                <a:sym typeface="Consolas"/>
              </a:rPr>
              <a:t> (start &gt;= end){</a:t>
            </a:r>
            <a:endParaRPr sz="1350">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AF00DB"/>
                </a:solidFill>
                <a:latin typeface="Consolas"/>
                <a:ea typeface="Consolas"/>
                <a:cs typeface="Consolas"/>
                <a:sym typeface="Consolas"/>
              </a:rPr>
              <a:t>return</a:t>
            </a:r>
            <a:r>
              <a:rPr lang="en" sz="1350">
                <a:latin typeface="Consolas"/>
                <a:ea typeface="Consolas"/>
                <a:cs typeface="Consolas"/>
                <a:sym typeface="Consolas"/>
              </a:rPr>
              <a:t> arr</a:t>
            </a:r>
            <a:endParaRPr sz="1350">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endParaRPr sz="1350">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pIndex = partition(arr, start, end)</a:t>
            </a:r>
            <a:endParaRPr sz="1350">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quickSort(arr, start, pIndex - </a:t>
            </a:r>
            <a:r>
              <a:rPr lang="en" sz="1350">
                <a:solidFill>
                  <a:srgbClr val="098658"/>
                </a:solidFill>
                <a:latin typeface="Consolas"/>
                <a:ea typeface="Consolas"/>
                <a:cs typeface="Consolas"/>
                <a:sym typeface="Consolas"/>
              </a:rPr>
              <a:t>1</a:t>
            </a:r>
            <a:r>
              <a:rPr lang="en" sz="1350">
                <a:latin typeface="Consolas"/>
                <a:ea typeface="Consolas"/>
                <a:cs typeface="Consolas"/>
                <a:sym typeface="Consolas"/>
              </a:rPr>
              <a:t>)</a:t>
            </a:r>
            <a:endParaRPr sz="1350">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quickSort(arr, pIndex + </a:t>
            </a:r>
            <a:r>
              <a:rPr lang="en" sz="1350">
                <a:solidFill>
                  <a:srgbClr val="098658"/>
                </a:solidFill>
                <a:latin typeface="Consolas"/>
                <a:ea typeface="Consolas"/>
                <a:cs typeface="Consolas"/>
                <a:sym typeface="Consolas"/>
              </a:rPr>
              <a:t>1</a:t>
            </a:r>
            <a:r>
              <a:rPr lang="en" sz="1350">
                <a:latin typeface="Consolas"/>
                <a:ea typeface="Consolas"/>
                <a:cs typeface="Consolas"/>
                <a:sym typeface="Consolas"/>
              </a:rPr>
              <a:t>, end)</a:t>
            </a:r>
            <a:endParaRPr sz="1350">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AF00DB"/>
                </a:solidFill>
                <a:latin typeface="Consolas"/>
                <a:ea typeface="Consolas"/>
                <a:cs typeface="Consolas"/>
                <a:sym typeface="Consolas"/>
              </a:rPr>
              <a:t>return</a:t>
            </a:r>
            <a:r>
              <a:rPr lang="en" sz="1350">
                <a:latin typeface="Consolas"/>
                <a:ea typeface="Consolas"/>
                <a:cs typeface="Consolas"/>
                <a:sym typeface="Consolas"/>
              </a:rPr>
              <a:t> arr</a:t>
            </a:r>
            <a:endParaRPr sz="1350">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a:t>
            </a:r>
            <a:endParaRPr/>
          </a:p>
        </p:txBody>
      </p:sp>
      <p:cxnSp>
        <p:nvCxnSpPr>
          <p:cNvPr id="311" name="Google Shape;311;p35"/>
          <p:cNvCxnSpPr/>
          <p:nvPr/>
        </p:nvCxnSpPr>
        <p:spPr>
          <a:xfrm>
            <a:off x="3429000" y="1635850"/>
            <a:ext cx="2107800" cy="156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35"/>
          <p:cNvCxnSpPr>
            <a:stCxn id="310" idx="3"/>
          </p:cNvCxnSpPr>
          <p:nvPr/>
        </p:nvCxnSpPr>
        <p:spPr>
          <a:xfrm flipH="1" rot="10800000">
            <a:off x="4572001" y="2689850"/>
            <a:ext cx="941100" cy="3090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p35"/>
          <p:cNvCxnSpPr/>
          <p:nvPr/>
        </p:nvCxnSpPr>
        <p:spPr>
          <a:xfrm flipH="1" rot="10800000">
            <a:off x="4333450" y="2988650"/>
            <a:ext cx="1187700" cy="78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35"/>
          <p:cNvCxnSpPr/>
          <p:nvPr/>
        </p:nvCxnSpPr>
        <p:spPr>
          <a:xfrm flipH="1" rot="10800000">
            <a:off x="4160425" y="3263900"/>
            <a:ext cx="1337100" cy="7800"/>
          </a:xfrm>
          <a:prstGeom prst="straightConnector1">
            <a:avLst/>
          </a:prstGeom>
          <a:noFill/>
          <a:ln cap="flat" cmpd="sng" w="9525">
            <a:solidFill>
              <a:schemeClr val="dk2"/>
            </a:solidFill>
            <a:prstDash val="solid"/>
            <a:round/>
            <a:headEnd len="med" w="med" type="none"/>
            <a:tailEnd len="med" w="med" type="triangle"/>
          </a:ln>
        </p:spPr>
      </p:cxnSp>
      <p:sp>
        <p:nvSpPr>
          <p:cNvPr id="315" name="Google Shape;315;p35"/>
          <p:cNvSpPr txBox="1"/>
          <p:nvPr/>
        </p:nvSpPr>
        <p:spPr>
          <a:xfrm>
            <a:off x="5536800" y="1439225"/>
            <a:ext cx="5661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T(n)</a:t>
            </a:r>
            <a:endParaRPr b="1">
              <a:solidFill>
                <a:srgbClr val="FF0000"/>
              </a:solidFill>
              <a:latin typeface="Calibri"/>
              <a:ea typeface="Calibri"/>
              <a:cs typeface="Calibri"/>
              <a:sym typeface="Calibri"/>
            </a:endParaRPr>
          </a:p>
        </p:txBody>
      </p:sp>
      <p:sp>
        <p:nvSpPr>
          <p:cNvPr id="316" name="Google Shape;316;p35"/>
          <p:cNvSpPr txBox="1"/>
          <p:nvPr/>
        </p:nvSpPr>
        <p:spPr>
          <a:xfrm>
            <a:off x="5594750" y="2441000"/>
            <a:ext cx="5661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n</a:t>
            </a:r>
            <a:endParaRPr b="1">
              <a:solidFill>
                <a:srgbClr val="FF0000"/>
              </a:solidFill>
              <a:latin typeface="Calibri"/>
              <a:ea typeface="Calibri"/>
              <a:cs typeface="Calibri"/>
              <a:sym typeface="Calibri"/>
            </a:endParaRPr>
          </a:p>
        </p:txBody>
      </p:sp>
      <p:sp>
        <p:nvSpPr>
          <p:cNvPr id="317" name="Google Shape;317;p35"/>
          <p:cNvSpPr txBox="1"/>
          <p:nvPr/>
        </p:nvSpPr>
        <p:spPr>
          <a:xfrm>
            <a:off x="5594750" y="2792450"/>
            <a:ext cx="6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T(n/2)</a:t>
            </a:r>
            <a:endParaRPr b="1">
              <a:solidFill>
                <a:srgbClr val="FF0000"/>
              </a:solidFill>
            </a:endParaRPr>
          </a:p>
        </p:txBody>
      </p:sp>
      <p:sp>
        <p:nvSpPr>
          <p:cNvPr id="318" name="Google Shape;318;p35"/>
          <p:cNvSpPr txBox="1"/>
          <p:nvPr/>
        </p:nvSpPr>
        <p:spPr>
          <a:xfrm>
            <a:off x="5607650" y="3067700"/>
            <a:ext cx="6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T(n/2)</a:t>
            </a:r>
            <a:endParaRPr b="1">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6"/>
          <p:cNvSpPr txBox="1"/>
          <p:nvPr>
            <p:ph type="title"/>
          </p:nvPr>
        </p:nvSpPr>
        <p:spPr>
          <a:xfrm>
            <a:off x="758156" y="754500"/>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
              <a:t>Time Complexity Analysis</a:t>
            </a:r>
            <a:endParaRPr/>
          </a:p>
        </p:txBody>
      </p:sp>
      <p:sp>
        <p:nvSpPr>
          <p:cNvPr id="324" name="Google Shape;324;p36"/>
          <p:cNvSpPr txBox="1"/>
          <p:nvPr>
            <p:ph idx="1" type="body"/>
          </p:nvPr>
        </p:nvSpPr>
        <p:spPr>
          <a:xfrm>
            <a:off x="758153" y="1673747"/>
            <a:ext cx="5278200" cy="1557300"/>
          </a:xfrm>
          <a:prstGeom prst="rect">
            <a:avLst/>
          </a:prstGeom>
        </p:spPr>
        <p:txBody>
          <a:bodyPr anchorCtr="0" anchor="t" bIns="0" lIns="0" spcFirstLastPara="1" rIns="0" wrap="square" tIns="0">
            <a:spAutoFit/>
          </a:bodyPr>
          <a:lstStyle/>
          <a:p>
            <a:pPr indent="0" lvl="0" marL="0" rtl="0" algn="l">
              <a:lnSpc>
                <a:spcPct val="133333"/>
              </a:lnSpc>
              <a:spcBef>
                <a:spcPts val="0"/>
              </a:spcBef>
              <a:spcAft>
                <a:spcPts val="0"/>
              </a:spcAft>
              <a:buNone/>
            </a:pPr>
            <a:r>
              <a:rPr lang="en" sz="2150">
                <a:latin typeface="Tahoma"/>
                <a:ea typeface="Tahoma"/>
                <a:cs typeface="Tahoma"/>
                <a:sym typeface="Tahoma"/>
              </a:rPr>
              <a:t>∴ </a:t>
            </a:r>
            <a:r>
              <a:rPr lang="en" sz="1450">
                <a:latin typeface="Tahoma"/>
                <a:ea typeface="Tahoma"/>
                <a:cs typeface="Tahoma"/>
                <a:sym typeface="Tahoma"/>
              </a:rPr>
              <a:t>T(n) = 2T(n/2) + n</a:t>
            </a:r>
            <a:endParaRPr sz="1450">
              <a:latin typeface="Tahoma"/>
              <a:ea typeface="Tahoma"/>
              <a:cs typeface="Tahoma"/>
              <a:sym typeface="Tahoma"/>
            </a:endParaRPr>
          </a:p>
          <a:p>
            <a:pPr indent="0" lvl="0" marL="0" rtl="0" algn="l">
              <a:lnSpc>
                <a:spcPct val="133333"/>
              </a:lnSpc>
              <a:spcBef>
                <a:spcPts val="0"/>
              </a:spcBef>
              <a:spcAft>
                <a:spcPts val="0"/>
              </a:spcAft>
              <a:buNone/>
            </a:pPr>
            <a:r>
              <a:t/>
            </a:r>
            <a:endParaRPr sz="1450">
              <a:latin typeface="Tahoma"/>
              <a:ea typeface="Tahoma"/>
              <a:cs typeface="Tahoma"/>
              <a:sym typeface="Tahoma"/>
            </a:endParaRPr>
          </a:p>
          <a:p>
            <a:pPr indent="0" lvl="0" marL="0" rtl="0" algn="l">
              <a:lnSpc>
                <a:spcPct val="133333"/>
              </a:lnSpc>
              <a:spcBef>
                <a:spcPts val="0"/>
              </a:spcBef>
              <a:spcAft>
                <a:spcPts val="0"/>
              </a:spcAft>
              <a:buNone/>
            </a:pPr>
            <a:r>
              <a:rPr lang="en" sz="1450">
                <a:latin typeface="Tahoma"/>
                <a:ea typeface="Tahoma"/>
                <a:cs typeface="Tahoma"/>
                <a:sym typeface="Tahoma"/>
              </a:rPr>
              <a:t>    Solving with tree/substitution/master method,</a:t>
            </a:r>
            <a:br>
              <a:rPr lang="en" sz="1450">
                <a:latin typeface="Tahoma"/>
                <a:ea typeface="Tahoma"/>
                <a:cs typeface="Tahoma"/>
                <a:sym typeface="Tahoma"/>
              </a:rPr>
            </a:br>
            <a:r>
              <a:rPr lang="en" sz="1450">
                <a:latin typeface="Tahoma"/>
                <a:ea typeface="Tahoma"/>
                <a:cs typeface="Tahoma"/>
                <a:sym typeface="Tahoma"/>
              </a:rPr>
              <a:t>   </a:t>
            </a:r>
            <a:endParaRPr sz="1450">
              <a:latin typeface="Tahoma"/>
              <a:ea typeface="Tahoma"/>
              <a:cs typeface="Tahoma"/>
              <a:sym typeface="Tahoma"/>
            </a:endParaRPr>
          </a:p>
          <a:p>
            <a:pPr indent="0" lvl="0" marL="0" rtl="0" algn="l">
              <a:lnSpc>
                <a:spcPct val="133333"/>
              </a:lnSpc>
              <a:spcBef>
                <a:spcPts val="0"/>
              </a:spcBef>
              <a:spcAft>
                <a:spcPts val="0"/>
              </a:spcAft>
              <a:buClr>
                <a:schemeClr val="dk1"/>
              </a:buClr>
              <a:buSzPts val="1100"/>
              <a:buFont typeface="Arial"/>
              <a:buNone/>
            </a:pPr>
            <a:r>
              <a:rPr lang="en" sz="1450">
                <a:latin typeface="Tahoma"/>
                <a:ea typeface="Tahoma"/>
                <a:cs typeface="Tahoma"/>
                <a:sym typeface="Tahoma"/>
              </a:rPr>
              <a:t>   </a:t>
            </a:r>
            <a:r>
              <a:rPr b="1" lang="en" sz="1450">
                <a:latin typeface="Tahoma"/>
                <a:ea typeface="Tahoma"/>
                <a:cs typeface="Tahoma"/>
                <a:sym typeface="Tahoma"/>
              </a:rPr>
              <a:t> T(n) = O(nlogn)</a:t>
            </a:r>
            <a:endParaRPr b="1" sz="1450">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687656" y="762375"/>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Worst Case</a:t>
            </a:r>
            <a:endParaRPr/>
          </a:p>
        </p:txBody>
      </p:sp>
      <p:graphicFrame>
        <p:nvGraphicFramePr>
          <p:cNvPr id="330" name="Google Shape;330;p37"/>
          <p:cNvGraphicFramePr/>
          <p:nvPr/>
        </p:nvGraphicFramePr>
        <p:xfrm>
          <a:off x="1982775" y="1484675"/>
          <a:ext cx="3000000" cy="3000000"/>
        </p:xfrm>
        <a:graphic>
          <a:graphicData uri="http://schemas.openxmlformats.org/drawingml/2006/table">
            <a:tbl>
              <a:tblPr>
                <a:noFill/>
                <a:tableStyleId>{AFE0167C-18DE-47D6-9183-4334431064FF}</a:tableStyleId>
              </a:tblPr>
              <a:tblGrid>
                <a:gridCol w="685800"/>
                <a:gridCol w="685800"/>
                <a:gridCol w="685800"/>
                <a:gridCol w="685800"/>
                <a:gridCol w="685800"/>
                <a:gridCol w="685800"/>
                <a:gridCol w="685800"/>
                <a:gridCol w="685800"/>
              </a:tblGrid>
              <a:tr h="3810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r>
            </a:tbl>
          </a:graphicData>
        </a:graphic>
      </p:graphicFrame>
      <p:sp>
        <p:nvSpPr>
          <p:cNvPr id="331" name="Google Shape;331;p37"/>
          <p:cNvSpPr txBox="1"/>
          <p:nvPr/>
        </p:nvSpPr>
        <p:spPr>
          <a:xfrm>
            <a:off x="747150" y="2095275"/>
            <a:ext cx="6803100" cy="24033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For above sorted array, if we choose first element as pivot, there will be no left subarray. Again, if we choose last element as pivot, there will be no right subarray.</a:t>
            </a:r>
            <a:endParaRPr>
              <a:solidFill>
                <a:schemeClr val="dk1"/>
              </a:solidFill>
              <a:latin typeface="Tahoma"/>
              <a:ea typeface="Tahoma"/>
              <a:cs typeface="Tahoma"/>
              <a:sym typeface="Tahoma"/>
            </a:endParaRPr>
          </a:p>
          <a:p>
            <a:pPr indent="0" lvl="0" marL="457200" rtl="0" algn="just">
              <a:spcBef>
                <a:spcPts val="0"/>
              </a:spcBef>
              <a:spcAft>
                <a:spcPts val="0"/>
              </a:spcAft>
              <a:buNone/>
            </a:pPr>
            <a:r>
              <a:t/>
            </a:r>
            <a:endParaRPr>
              <a:solidFill>
                <a:schemeClr val="dk1"/>
              </a:solidFill>
              <a:latin typeface="Tahoma"/>
              <a:ea typeface="Tahoma"/>
              <a:cs typeface="Tahoma"/>
              <a:sym typeface="Tahoma"/>
            </a:endParaRPr>
          </a:p>
          <a:p>
            <a:pPr indent="-317500" lvl="0" marL="457200" rtl="0" algn="just">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In such cases, the recurrence relation becomes T(n) = T(n - 1) + n. Which, by solving, we get O(n</a:t>
            </a:r>
            <a:r>
              <a:rPr baseline="30000" lang="en">
                <a:solidFill>
                  <a:schemeClr val="dk1"/>
                </a:solidFill>
                <a:latin typeface="Tahoma"/>
                <a:ea typeface="Tahoma"/>
                <a:cs typeface="Tahoma"/>
                <a:sym typeface="Tahoma"/>
              </a:rPr>
              <a:t>2</a:t>
            </a:r>
            <a:r>
              <a:rPr lang="en">
                <a:solidFill>
                  <a:schemeClr val="dk1"/>
                </a:solidFill>
                <a:latin typeface="Tahoma"/>
                <a:ea typeface="Tahoma"/>
                <a:cs typeface="Tahoma"/>
                <a:sym typeface="Tahoma"/>
              </a:rPr>
              <a:t>) in worst case.</a:t>
            </a:r>
            <a:endParaRPr>
              <a:solidFill>
                <a:schemeClr val="dk1"/>
              </a:solidFill>
              <a:latin typeface="Tahoma"/>
              <a:ea typeface="Tahoma"/>
              <a:cs typeface="Tahoma"/>
              <a:sym typeface="Tahoma"/>
            </a:endParaRPr>
          </a:p>
          <a:p>
            <a:pPr indent="0" lvl="0" marL="457200" rtl="0" algn="just">
              <a:spcBef>
                <a:spcPts val="0"/>
              </a:spcBef>
              <a:spcAft>
                <a:spcPts val="0"/>
              </a:spcAft>
              <a:buNone/>
            </a:pPr>
            <a:r>
              <a:t/>
            </a:r>
            <a:endParaRPr>
              <a:solidFill>
                <a:schemeClr val="dk1"/>
              </a:solidFill>
              <a:latin typeface="Tahoma"/>
              <a:ea typeface="Tahoma"/>
              <a:cs typeface="Tahoma"/>
              <a:sym typeface="Tahoma"/>
            </a:endParaRPr>
          </a:p>
          <a:p>
            <a:pPr indent="-317500" lvl="0" marL="457200" rtl="0" algn="just">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However, this can be easily avoided by choosing mid or other element as pivot.</a:t>
            </a:r>
            <a:endParaRPr>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742729" y="770275"/>
            <a:ext cx="5376000" cy="517500"/>
          </a:xfrm>
          <a:prstGeom prst="rect">
            <a:avLst/>
          </a:prstGeom>
          <a:noFill/>
          <a:ln>
            <a:noFill/>
          </a:ln>
        </p:spPr>
        <p:txBody>
          <a:bodyPr anchorCtr="0" anchor="t" bIns="0" lIns="0" spcFirstLastPara="1" rIns="0" wrap="square" tIns="9525">
            <a:spAutoFit/>
          </a:bodyPr>
          <a:lstStyle/>
          <a:p>
            <a:pPr indent="0" lvl="0" marL="0" rtl="0" algn="l">
              <a:lnSpc>
                <a:spcPct val="100000"/>
              </a:lnSpc>
              <a:spcBef>
                <a:spcPts val="0"/>
              </a:spcBef>
              <a:spcAft>
                <a:spcPts val="0"/>
              </a:spcAft>
              <a:buNone/>
            </a:pPr>
            <a:r>
              <a:rPr lang="en"/>
              <a:t>Divide &amp; Conquer Approach</a:t>
            </a:r>
            <a:endParaRPr/>
          </a:p>
        </p:txBody>
      </p:sp>
      <p:sp>
        <p:nvSpPr>
          <p:cNvPr id="112" name="Google Shape;112;p20"/>
          <p:cNvSpPr txBox="1"/>
          <p:nvPr/>
        </p:nvSpPr>
        <p:spPr>
          <a:xfrm>
            <a:off x="1003300" y="1648275"/>
            <a:ext cx="2462700" cy="404100"/>
          </a:xfrm>
          <a:prstGeom prst="rect">
            <a:avLst/>
          </a:prstGeom>
          <a:noFill/>
          <a:ln>
            <a:noFill/>
          </a:ln>
        </p:spPr>
        <p:txBody>
          <a:bodyPr anchorCtr="0" anchor="t" bIns="0" lIns="0" spcFirstLastPara="1" rIns="0" wrap="square" tIns="125725">
            <a:spAutoFit/>
          </a:bodyPr>
          <a:lstStyle/>
          <a:p>
            <a:pPr indent="0" lvl="0" marL="0" marR="0" rtl="0" algn="l">
              <a:lnSpc>
                <a:spcPct val="100000"/>
              </a:lnSpc>
              <a:spcBef>
                <a:spcPts val="1000"/>
              </a:spcBef>
              <a:spcAft>
                <a:spcPts val="0"/>
              </a:spcAft>
              <a:buNone/>
            </a:pPr>
            <a:r>
              <a:t/>
            </a:r>
            <a:endParaRPr sz="1800">
              <a:latin typeface="Tahoma"/>
              <a:ea typeface="Tahoma"/>
              <a:cs typeface="Tahoma"/>
              <a:sym typeface="Tahoma"/>
            </a:endParaRPr>
          </a:p>
        </p:txBody>
      </p:sp>
      <p:sp>
        <p:nvSpPr>
          <p:cNvPr id="113" name="Google Shape;113;p20"/>
          <p:cNvSpPr txBox="1"/>
          <p:nvPr/>
        </p:nvSpPr>
        <p:spPr>
          <a:xfrm>
            <a:off x="3885150" y="1706625"/>
            <a:ext cx="45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Tahoma"/>
              <a:ea typeface="Tahoma"/>
              <a:cs typeface="Tahoma"/>
              <a:sym typeface="Tahoma"/>
            </a:endParaRPr>
          </a:p>
        </p:txBody>
      </p:sp>
      <p:sp>
        <p:nvSpPr>
          <p:cNvPr id="114" name="Google Shape;114;p20"/>
          <p:cNvSpPr txBox="1"/>
          <p:nvPr/>
        </p:nvSpPr>
        <p:spPr>
          <a:xfrm>
            <a:off x="3704250" y="3216650"/>
            <a:ext cx="4530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graphicFrame>
        <p:nvGraphicFramePr>
          <p:cNvPr id="115" name="Google Shape;115;p20"/>
          <p:cNvGraphicFramePr/>
          <p:nvPr/>
        </p:nvGraphicFramePr>
        <p:xfrm>
          <a:off x="742725" y="1652225"/>
          <a:ext cx="3000000" cy="3000000"/>
        </p:xfrm>
        <a:graphic>
          <a:graphicData uri="http://schemas.openxmlformats.org/drawingml/2006/table">
            <a:tbl>
              <a:tblPr>
                <a:noFill/>
                <a:tableStyleId>{AFE0167C-18DE-47D6-9183-4334431064FF}</a:tableStyleId>
              </a:tblPr>
              <a:tblGrid>
                <a:gridCol w="1128150"/>
              </a:tblGrid>
              <a:tr h="381000">
                <a:tc>
                  <a:txBody>
                    <a:bodyPr/>
                    <a:lstStyle/>
                    <a:p>
                      <a:pPr indent="0" lvl="0" marL="0" rtl="0" algn="ctr">
                        <a:spcBef>
                          <a:spcPts val="0"/>
                        </a:spcBef>
                        <a:spcAft>
                          <a:spcPts val="0"/>
                        </a:spcAft>
                        <a:buNone/>
                      </a:pPr>
                      <a:r>
                        <a:rPr b="1" lang="en">
                          <a:solidFill>
                            <a:srgbClr val="0000FF"/>
                          </a:solidFill>
                          <a:latin typeface="Tahoma"/>
                          <a:ea typeface="Tahoma"/>
                          <a:cs typeface="Tahoma"/>
                          <a:sym typeface="Tahoma"/>
                        </a:rPr>
                        <a:t>Divide</a:t>
                      </a:r>
                      <a:endParaRPr b="1">
                        <a:solidFill>
                          <a:srgbClr val="0000FF"/>
                        </a:solidFill>
                        <a:latin typeface="Tahoma"/>
                        <a:ea typeface="Tahoma"/>
                        <a:cs typeface="Tahoma"/>
                        <a:sym typeface="Tahoma"/>
                      </a:endParaRPr>
                    </a:p>
                  </a:txBody>
                  <a:tcPr marT="91425" marB="91425" marR="91425" marL="91425"/>
                </a:tc>
              </a:tr>
            </a:tbl>
          </a:graphicData>
        </a:graphic>
      </p:graphicFrame>
      <p:graphicFrame>
        <p:nvGraphicFramePr>
          <p:cNvPr id="116" name="Google Shape;116;p20"/>
          <p:cNvGraphicFramePr/>
          <p:nvPr/>
        </p:nvGraphicFramePr>
        <p:xfrm>
          <a:off x="742725" y="2412875"/>
          <a:ext cx="3000000" cy="3000000"/>
        </p:xfrm>
        <a:graphic>
          <a:graphicData uri="http://schemas.openxmlformats.org/drawingml/2006/table">
            <a:tbl>
              <a:tblPr>
                <a:noFill/>
                <a:tableStyleId>{AFE0167C-18DE-47D6-9183-4334431064FF}</a:tableStyleId>
              </a:tblPr>
              <a:tblGrid>
                <a:gridCol w="1128150"/>
              </a:tblGrid>
              <a:tr h="286075">
                <a:tc>
                  <a:txBody>
                    <a:bodyPr/>
                    <a:lstStyle/>
                    <a:p>
                      <a:pPr indent="0" lvl="0" marL="0" rtl="0" algn="ctr">
                        <a:spcBef>
                          <a:spcPts val="0"/>
                        </a:spcBef>
                        <a:spcAft>
                          <a:spcPts val="0"/>
                        </a:spcAft>
                        <a:buNone/>
                      </a:pPr>
                      <a:r>
                        <a:rPr b="1" lang="en">
                          <a:solidFill>
                            <a:srgbClr val="0000FF"/>
                          </a:solidFill>
                          <a:latin typeface="Tahoma"/>
                          <a:ea typeface="Tahoma"/>
                          <a:cs typeface="Tahoma"/>
                          <a:sym typeface="Tahoma"/>
                        </a:rPr>
                        <a:t>Conquer</a:t>
                      </a:r>
                      <a:endParaRPr b="1">
                        <a:solidFill>
                          <a:srgbClr val="0000FF"/>
                        </a:solidFill>
                        <a:latin typeface="Tahoma"/>
                        <a:ea typeface="Tahoma"/>
                        <a:cs typeface="Tahoma"/>
                        <a:sym typeface="Tahoma"/>
                      </a:endParaRPr>
                    </a:p>
                  </a:txBody>
                  <a:tcPr marT="91425" marB="91425" marR="91425" marL="91425"/>
                </a:tc>
              </a:tr>
            </a:tbl>
          </a:graphicData>
        </a:graphic>
      </p:graphicFrame>
      <p:graphicFrame>
        <p:nvGraphicFramePr>
          <p:cNvPr id="117" name="Google Shape;117;p20"/>
          <p:cNvGraphicFramePr/>
          <p:nvPr/>
        </p:nvGraphicFramePr>
        <p:xfrm>
          <a:off x="742725" y="3110900"/>
          <a:ext cx="3000000" cy="3000000"/>
        </p:xfrm>
        <a:graphic>
          <a:graphicData uri="http://schemas.openxmlformats.org/drawingml/2006/table">
            <a:tbl>
              <a:tblPr>
                <a:noFill/>
                <a:tableStyleId>{AFE0167C-18DE-47D6-9183-4334431064FF}</a:tableStyleId>
              </a:tblPr>
              <a:tblGrid>
                <a:gridCol w="1128150"/>
              </a:tblGrid>
              <a:tr h="381000">
                <a:tc>
                  <a:txBody>
                    <a:bodyPr/>
                    <a:lstStyle/>
                    <a:p>
                      <a:pPr indent="0" lvl="0" marL="0" rtl="0" algn="ctr">
                        <a:spcBef>
                          <a:spcPts val="0"/>
                        </a:spcBef>
                        <a:spcAft>
                          <a:spcPts val="0"/>
                        </a:spcAft>
                        <a:buNone/>
                      </a:pPr>
                      <a:r>
                        <a:rPr b="1" lang="en">
                          <a:solidFill>
                            <a:srgbClr val="0000FF"/>
                          </a:solidFill>
                          <a:latin typeface="Tahoma"/>
                          <a:ea typeface="Tahoma"/>
                          <a:cs typeface="Tahoma"/>
                          <a:sym typeface="Tahoma"/>
                        </a:rPr>
                        <a:t>Combine</a:t>
                      </a:r>
                      <a:endParaRPr b="1">
                        <a:solidFill>
                          <a:srgbClr val="0000FF"/>
                        </a:solidFill>
                        <a:latin typeface="Tahoma"/>
                        <a:ea typeface="Tahoma"/>
                        <a:cs typeface="Tahoma"/>
                        <a:sym typeface="Tahoma"/>
                      </a:endParaRPr>
                    </a:p>
                  </a:txBody>
                  <a:tcPr marT="91425" marB="91425" marR="91425" marL="91425"/>
                </a:tc>
              </a:tr>
            </a:tbl>
          </a:graphicData>
        </a:graphic>
      </p:graphicFrame>
      <p:graphicFrame>
        <p:nvGraphicFramePr>
          <p:cNvPr id="118" name="Google Shape;118;p20"/>
          <p:cNvGraphicFramePr/>
          <p:nvPr/>
        </p:nvGraphicFramePr>
        <p:xfrm>
          <a:off x="2014225" y="1659825"/>
          <a:ext cx="3000000" cy="3000000"/>
        </p:xfrm>
        <a:graphic>
          <a:graphicData uri="http://schemas.openxmlformats.org/drawingml/2006/table">
            <a:tbl>
              <a:tblPr>
                <a:noFill/>
                <a:tableStyleId>{AFE0167C-18DE-47D6-9183-4334431064FF}</a:tableStyleId>
              </a:tblPr>
              <a:tblGrid>
                <a:gridCol w="5846975"/>
              </a:tblGrid>
              <a:tr h="381000">
                <a:tc>
                  <a:txBody>
                    <a:bodyPr/>
                    <a:lstStyle/>
                    <a:p>
                      <a:pPr indent="0" lvl="0" marL="0" rtl="0" algn="l">
                        <a:spcBef>
                          <a:spcPts val="0"/>
                        </a:spcBef>
                        <a:spcAft>
                          <a:spcPts val="0"/>
                        </a:spcAft>
                        <a:buNone/>
                      </a:pPr>
                      <a:r>
                        <a:rPr b="1" lang="en">
                          <a:latin typeface="Tahoma"/>
                          <a:ea typeface="Tahoma"/>
                          <a:cs typeface="Tahoma"/>
                          <a:sym typeface="Tahoma"/>
                        </a:rPr>
                        <a:t>the problem (instance) into subproblems.</a:t>
                      </a:r>
                      <a:endParaRPr b="1">
                        <a:latin typeface="Tahoma"/>
                        <a:ea typeface="Tahoma"/>
                        <a:cs typeface="Tahoma"/>
                        <a:sym typeface="Tahoma"/>
                      </a:endParaRPr>
                    </a:p>
                  </a:txBody>
                  <a:tcPr marT="91425" marB="91425" marR="91425" marL="91425"/>
                </a:tc>
              </a:tr>
            </a:tbl>
          </a:graphicData>
        </a:graphic>
      </p:graphicFrame>
      <p:graphicFrame>
        <p:nvGraphicFramePr>
          <p:cNvPr id="119" name="Google Shape;119;p20"/>
          <p:cNvGraphicFramePr/>
          <p:nvPr/>
        </p:nvGraphicFramePr>
        <p:xfrm>
          <a:off x="2014225" y="2412875"/>
          <a:ext cx="3000000" cy="3000000"/>
        </p:xfrm>
        <a:graphic>
          <a:graphicData uri="http://schemas.openxmlformats.org/drawingml/2006/table">
            <a:tbl>
              <a:tblPr>
                <a:noFill/>
                <a:tableStyleId>{AFE0167C-18DE-47D6-9183-4334431064FF}</a:tableStyleId>
              </a:tblPr>
              <a:tblGrid>
                <a:gridCol w="5846975"/>
              </a:tblGrid>
              <a:tr h="381000">
                <a:tc>
                  <a:txBody>
                    <a:bodyPr/>
                    <a:lstStyle/>
                    <a:p>
                      <a:pPr indent="0" lvl="0" marL="0" rtl="0" algn="l">
                        <a:spcBef>
                          <a:spcPts val="0"/>
                        </a:spcBef>
                        <a:spcAft>
                          <a:spcPts val="0"/>
                        </a:spcAft>
                        <a:buNone/>
                      </a:pPr>
                      <a:r>
                        <a:rPr b="1" lang="en">
                          <a:latin typeface="Tahoma"/>
                          <a:ea typeface="Tahoma"/>
                          <a:cs typeface="Tahoma"/>
                          <a:sym typeface="Tahoma"/>
                        </a:rPr>
                        <a:t>the subproblems by solving them recursively.</a:t>
                      </a:r>
                      <a:endParaRPr b="1">
                        <a:latin typeface="Tahoma"/>
                        <a:ea typeface="Tahoma"/>
                        <a:cs typeface="Tahoma"/>
                        <a:sym typeface="Tahoma"/>
                      </a:endParaRPr>
                    </a:p>
                  </a:txBody>
                  <a:tcPr marT="91425" marB="91425" marR="91425" marL="91425"/>
                </a:tc>
              </a:tr>
            </a:tbl>
          </a:graphicData>
        </a:graphic>
      </p:graphicFrame>
      <p:graphicFrame>
        <p:nvGraphicFramePr>
          <p:cNvPr id="120" name="Google Shape;120;p20"/>
          <p:cNvGraphicFramePr/>
          <p:nvPr/>
        </p:nvGraphicFramePr>
        <p:xfrm>
          <a:off x="2014225" y="3115125"/>
          <a:ext cx="3000000" cy="3000000"/>
        </p:xfrm>
        <a:graphic>
          <a:graphicData uri="http://schemas.openxmlformats.org/drawingml/2006/table">
            <a:tbl>
              <a:tblPr>
                <a:noFill/>
                <a:tableStyleId>{AFE0167C-18DE-47D6-9183-4334431064FF}</a:tableStyleId>
              </a:tblPr>
              <a:tblGrid>
                <a:gridCol w="5846975"/>
              </a:tblGrid>
              <a:tr h="381000">
                <a:tc>
                  <a:txBody>
                    <a:bodyPr/>
                    <a:lstStyle/>
                    <a:p>
                      <a:pPr indent="0" lvl="0" marL="0" rtl="0" algn="l">
                        <a:spcBef>
                          <a:spcPts val="0"/>
                        </a:spcBef>
                        <a:spcAft>
                          <a:spcPts val="0"/>
                        </a:spcAft>
                        <a:buNone/>
                      </a:pPr>
                      <a:r>
                        <a:rPr b="1" lang="en">
                          <a:latin typeface="Tahoma"/>
                          <a:ea typeface="Tahoma"/>
                          <a:cs typeface="Tahoma"/>
                          <a:sym typeface="Tahoma"/>
                        </a:rPr>
                        <a:t>the solutions to subproblems.</a:t>
                      </a:r>
                      <a:endParaRPr b="1">
                        <a:latin typeface="Tahoma"/>
                        <a:ea typeface="Tahoma"/>
                        <a:cs typeface="Tahoma"/>
                        <a:sym typeface="Tahoma"/>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8"/>
          <p:cNvSpPr txBox="1"/>
          <p:nvPr>
            <p:ph type="title"/>
          </p:nvPr>
        </p:nvSpPr>
        <p:spPr>
          <a:xfrm>
            <a:off x="734550" y="785975"/>
            <a:ext cx="59031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Quick Sort (Properties)</a:t>
            </a:r>
            <a:endParaRPr/>
          </a:p>
        </p:txBody>
      </p:sp>
      <p:sp>
        <p:nvSpPr>
          <p:cNvPr id="337" name="Google Shape;337;p38"/>
          <p:cNvSpPr txBox="1"/>
          <p:nvPr>
            <p:ph idx="1" type="body"/>
          </p:nvPr>
        </p:nvSpPr>
        <p:spPr>
          <a:xfrm>
            <a:off x="781728" y="1532196"/>
            <a:ext cx="5278200" cy="3232500"/>
          </a:xfrm>
          <a:prstGeom prst="rect">
            <a:avLst/>
          </a:prstGeom>
        </p:spPr>
        <p:txBody>
          <a:bodyPr anchorCtr="0" anchor="t" bIns="0" lIns="0" spcFirstLastPara="1" rIns="0" wrap="square" tIns="0">
            <a:spAutoFit/>
          </a:bodyPr>
          <a:lstStyle/>
          <a:p>
            <a:pPr indent="-298450" lvl="0" marL="457200" rtl="0" algn="l">
              <a:spcBef>
                <a:spcPts val="0"/>
              </a:spcBef>
              <a:spcAft>
                <a:spcPts val="0"/>
              </a:spcAft>
              <a:buSzPts val="1100"/>
              <a:buFont typeface="Tahoma"/>
              <a:buChar char="●"/>
            </a:pPr>
            <a:r>
              <a:rPr b="1" lang="en">
                <a:latin typeface="Tahoma"/>
                <a:ea typeface="Tahoma"/>
                <a:cs typeface="Tahoma"/>
                <a:sym typeface="Tahoma"/>
              </a:rPr>
              <a:t>Time Complexity:</a:t>
            </a:r>
            <a:endParaRPr b="1">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Best/Average Case: O(nlogn).</a:t>
            </a:r>
            <a:endParaRPr>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Worst Case: </a:t>
            </a:r>
            <a:r>
              <a:rPr lang="en">
                <a:solidFill>
                  <a:schemeClr val="dk1"/>
                </a:solidFill>
                <a:latin typeface="Tahoma"/>
                <a:ea typeface="Tahoma"/>
                <a:cs typeface="Tahoma"/>
                <a:sym typeface="Tahoma"/>
              </a:rPr>
              <a:t>O(n</a:t>
            </a:r>
            <a:r>
              <a:rPr baseline="30000" lang="en">
                <a:solidFill>
                  <a:schemeClr val="dk1"/>
                </a:solidFill>
                <a:latin typeface="Tahoma"/>
                <a:ea typeface="Tahoma"/>
                <a:cs typeface="Tahoma"/>
                <a:sym typeface="Tahoma"/>
              </a:rPr>
              <a:t>2</a:t>
            </a:r>
            <a:r>
              <a:rPr lang="en">
                <a:solidFill>
                  <a:schemeClr val="dk1"/>
                </a:solidFill>
                <a:latin typeface="Tahoma"/>
                <a:ea typeface="Tahoma"/>
                <a:cs typeface="Tahoma"/>
                <a:sym typeface="Tahoma"/>
              </a:rPr>
              <a:t>).</a:t>
            </a:r>
            <a:endParaRPr>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298450" lvl="0" marL="457200" rtl="0" algn="l">
              <a:spcBef>
                <a:spcPts val="0"/>
              </a:spcBef>
              <a:spcAft>
                <a:spcPts val="0"/>
              </a:spcAft>
              <a:buSzPts val="1100"/>
              <a:buFont typeface="Tahoma"/>
              <a:buChar char="●"/>
            </a:pPr>
            <a:r>
              <a:rPr b="1" lang="en">
                <a:latin typeface="Tahoma"/>
                <a:ea typeface="Tahoma"/>
                <a:cs typeface="Tahoma"/>
                <a:sym typeface="Tahoma"/>
              </a:rPr>
              <a:t>Space Complexity:</a:t>
            </a:r>
            <a:endParaRPr b="1">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Best/Average Case: </a:t>
            </a:r>
            <a:r>
              <a:rPr lang="en">
                <a:solidFill>
                  <a:schemeClr val="dk1"/>
                </a:solidFill>
                <a:latin typeface="Tahoma"/>
                <a:ea typeface="Tahoma"/>
                <a:cs typeface="Tahoma"/>
                <a:sym typeface="Tahoma"/>
              </a:rPr>
              <a:t>O(log n).</a:t>
            </a:r>
            <a:endParaRPr>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Worst Case: O(n).</a:t>
            </a:r>
            <a:endParaRPr>
              <a:latin typeface="Tahoma"/>
              <a:ea typeface="Tahoma"/>
              <a:cs typeface="Tahoma"/>
              <a:sym typeface="Tahoma"/>
            </a:endParaRPr>
          </a:p>
          <a:p>
            <a:pPr indent="0" lvl="0" marL="91440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b="1" lang="en">
                <a:latin typeface="Tahoma"/>
                <a:ea typeface="Tahoma"/>
                <a:cs typeface="Tahoma"/>
                <a:sym typeface="Tahoma"/>
              </a:rPr>
              <a:t>Stable:</a:t>
            </a:r>
            <a:r>
              <a:rPr lang="en">
                <a:latin typeface="Tahoma"/>
                <a:ea typeface="Tahoma"/>
                <a:cs typeface="Tahoma"/>
                <a:sym typeface="Tahoma"/>
              </a:rPr>
              <a:t> No.</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b="1" lang="en">
                <a:latin typeface="Tahoma"/>
                <a:ea typeface="Tahoma"/>
                <a:cs typeface="Tahoma"/>
                <a:sym typeface="Tahoma"/>
              </a:rPr>
              <a:t>Inplace:</a:t>
            </a:r>
            <a:r>
              <a:rPr lang="en">
                <a:latin typeface="Tahoma"/>
                <a:ea typeface="Tahoma"/>
                <a:cs typeface="Tahoma"/>
                <a:sym typeface="Tahoma"/>
              </a:rPr>
              <a:t> Yes (in best/average case).</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Suitable for larger arrays. Unsuitable for smaller arrays and is not a stable sorting algorithm.</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734556" y="770225"/>
            <a:ext cx="49905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Examples</a:t>
            </a:r>
            <a:endParaRPr/>
          </a:p>
        </p:txBody>
      </p:sp>
      <p:sp>
        <p:nvSpPr>
          <p:cNvPr id="126" name="Google Shape;126;p21"/>
          <p:cNvSpPr txBox="1"/>
          <p:nvPr>
            <p:ph idx="1" type="body"/>
          </p:nvPr>
        </p:nvSpPr>
        <p:spPr>
          <a:xfrm>
            <a:off x="734553" y="1681597"/>
            <a:ext cx="5278200" cy="1723800"/>
          </a:xfrm>
          <a:prstGeom prst="rect">
            <a:avLst/>
          </a:prstGeom>
        </p:spPr>
        <p:txBody>
          <a:bodyPr anchorCtr="0" anchor="t" bIns="0" lIns="0" spcFirstLastPara="1" rIns="0" wrap="square" tIns="0">
            <a:spAutoFit/>
          </a:bodyPr>
          <a:lstStyle/>
          <a:p>
            <a:pPr indent="-298450" lvl="0" marL="457200" rtl="0" algn="l">
              <a:spcBef>
                <a:spcPts val="0"/>
              </a:spcBef>
              <a:spcAft>
                <a:spcPts val="0"/>
              </a:spcAft>
              <a:buSzPts val="1100"/>
              <a:buFont typeface="Tahoma"/>
              <a:buChar char="●"/>
            </a:pPr>
            <a:r>
              <a:rPr lang="en">
                <a:latin typeface="Tahoma"/>
                <a:ea typeface="Tahoma"/>
                <a:cs typeface="Tahoma"/>
                <a:sym typeface="Tahoma"/>
              </a:rPr>
              <a:t>Binary/Ternary Search</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Merge Sort</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Quick Sort</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Maximum Sum Subarray</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Karatsuba’s Algorithm for Multiplication etc.</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0" lvl="0" marL="0" rtl="0" algn="l">
              <a:spcBef>
                <a:spcPts val="0"/>
              </a:spcBef>
              <a:spcAft>
                <a:spcPts val="0"/>
              </a:spcAft>
              <a:buNone/>
            </a:pPr>
            <a:r>
              <a:rPr b="1" lang="en">
                <a:solidFill>
                  <a:srgbClr val="0000FF"/>
                </a:solidFill>
                <a:latin typeface="Tahoma"/>
                <a:ea typeface="Tahoma"/>
                <a:cs typeface="Tahoma"/>
                <a:sym typeface="Tahoma"/>
              </a:rPr>
              <a:t>Time Complexity:</a:t>
            </a:r>
            <a:r>
              <a:rPr lang="en">
                <a:latin typeface="Tahoma"/>
                <a:ea typeface="Tahoma"/>
                <a:cs typeface="Tahoma"/>
                <a:sym typeface="Tahoma"/>
              </a:rPr>
              <a:t> aT(n/b) + f(n)</a:t>
            </a:r>
            <a:endParaRPr>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742406" y="793850"/>
            <a:ext cx="49905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Merge Sort</a:t>
            </a:r>
            <a:endParaRPr/>
          </a:p>
        </p:txBody>
      </p:sp>
      <p:sp>
        <p:nvSpPr>
          <p:cNvPr id="132" name="Google Shape;132;p22"/>
          <p:cNvSpPr txBox="1"/>
          <p:nvPr>
            <p:ph idx="1" type="body"/>
          </p:nvPr>
        </p:nvSpPr>
        <p:spPr>
          <a:xfrm>
            <a:off x="742401" y="1626575"/>
            <a:ext cx="3984300" cy="1508400"/>
          </a:xfrm>
          <a:prstGeom prst="rect">
            <a:avLst/>
          </a:prstGeom>
        </p:spPr>
        <p:txBody>
          <a:bodyPr anchorCtr="0" anchor="t" bIns="0" lIns="0" spcFirstLastPara="1" rIns="0" wrap="square" tIns="0">
            <a:spAutoFit/>
          </a:bodyPr>
          <a:lstStyle/>
          <a:p>
            <a:pPr indent="-298450" lvl="0" marL="457200" rtl="0" algn="just">
              <a:spcBef>
                <a:spcPts val="0"/>
              </a:spcBef>
              <a:spcAft>
                <a:spcPts val="0"/>
              </a:spcAft>
              <a:buSzPts val="1100"/>
              <a:buFont typeface="Tahoma"/>
              <a:buChar char="●"/>
            </a:pPr>
            <a:r>
              <a:rPr lang="en">
                <a:latin typeface="Tahoma"/>
                <a:ea typeface="Tahoma"/>
                <a:cs typeface="Tahoma"/>
                <a:sym typeface="Tahoma"/>
              </a:rPr>
              <a:t>A divide &amp; conquer sorting algorithm </a:t>
            </a:r>
            <a:endParaRPr>
              <a:latin typeface="Tahoma"/>
              <a:ea typeface="Tahoma"/>
              <a:cs typeface="Tahoma"/>
              <a:sym typeface="Tahoma"/>
            </a:endParaRPr>
          </a:p>
          <a:p>
            <a:pPr indent="0" lvl="0" marL="457200" rtl="0" algn="just">
              <a:spcBef>
                <a:spcPts val="0"/>
              </a:spcBef>
              <a:spcAft>
                <a:spcPts val="0"/>
              </a:spcAft>
              <a:buNone/>
            </a:pPr>
            <a:r>
              <a:t/>
            </a:r>
            <a:endParaRPr>
              <a:latin typeface="Tahoma"/>
              <a:ea typeface="Tahoma"/>
              <a:cs typeface="Tahoma"/>
              <a:sym typeface="Tahoma"/>
            </a:endParaRPr>
          </a:p>
          <a:p>
            <a:pPr indent="-298450" lvl="0" marL="457200" rtl="0" algn="just">
              <a:spcBef>
                <a:spcPts val="0"/>
              </a:spcBef>
              <a:spcAft>
                <a:spcPts val="0"/>
              </a:spcAft>
              <a:buSzPts val="1100"/>
              <a:buFont typeface="Tahoma"/>
              <a:buChar char="●"/>
            </a:pPr>
            <a:r>
              <a:rPr lang="en">
                <a:latin typeface="Tahoma"/>
                <a:ea typeface="Tahoma"/>
                <a:cs typeface="Tahoma"/>
                <a:sym typeface="Tahoma"/>
              </a:rPr>
              <a:t>Recursively divides the array into smaller subarrays and then by sorting these subarrays while merging obtains the sorted array.</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p:txBody>
      </p:sp>
      <p:pic>
        <p:nvPicPr>
          <p:cNvPr id="133" name="Google Shape;133;p22"/>
          <p:cNvPicPr preferRelativeResize="0"/>
          <p:nvPr/>
        </p:nvPicPr>
        <p:blipFill>
          <a:blip r:embed="rId3">
            <a:alphaModFix/>
          </a:blip>
          <a:stretch>
            <a:fillRect/>
          </a:stretch>
        </p:blipFill>
        <p:spPr>
          <a:xfrm>
            <a:off x="5122900" y="1626575"/>
            <a:ext cx="3024900" cy="205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750281" y="762375"/>
            <a:ext cx="49986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How does Merge Sort work?</a:t>
            </a:r>
            <a:endParaRPr/>
          </a:p>
        </p:txBody>
      </p:sp>
      <p:sp>
        <p:nvSpPr>
          <p:cNvPr id="139" name="Google Shape;139;p23"/>
          <p:cNvSpPr txBox="1"/>
          <p:nvPr>
            <p:ph idx="1" type="body"/>
          </p:nvPr>
        </p:nvSpPr>
        <p:spPr>
          <a:xfrm>
            <a:off x="750278" y="1532197"/>
            <a:ext cx="5278200" cy="1939500"/>
          </a:xfrm>
          <a:prstGeom prst="rect">
            <a:avLst/>
          </a:prstGeom>
        </p:spPr>
        <p:txBody>
          <a:bodyPr anchorCtr="0" anchor="t" bIns="0" lIns="0" spcFirstLastPara="1" rIns="0" wrap="square" tIns="0">
            <a:spAutoFit/>
          </a:bodyPr>
          <a:lstStyle/>
          <a:p>
            <a:pPr indent="-298450" lvl="0" marL="457200" rtl="0" algn="just">
              <a:spcBef>
                <a:spcPts val="0"/>
              </a:spcBef>
              <a:spcAft>
                <a:spcPts val="0"/>
              </a:spcAft>
              <a:buSzPts val="1100"/>
              <a:buFont typeface="Tahoma"/>
              <a:buChar char="●"/>
            </a:pPr>
            <a:r>
              <a:rPr b="1" lang="en">
                <a:latin typeface="Tahoma"/>
                <a:ea typeface="Tahoma"/>
                <a:cs typeface="Tahoma"/>
                <a:sym typeface="Tahoma"/>
              </a:rPr>
              <a:t>Divide:</a:t>
            </a:r>
            <a:r>
              <a:rPr lang="en">
                <a:latin typeface="Tahoma"/>
                <a:ea typeface="Tahoma"/>
                <a:cs typeface="Tahoma"/>
                <a:sym typeface="Tahoma"/>
              </a:rPr>
              <a:t> Divide the array or dataset recursively into two halves until it can no more be divided.</a:t>
            </a:r>
            <a:endParaRPr>
              <a:latin typeface="Tahoma"/>
              <a:ea typeface="Tahoma"/>
              <a:cs typeface="Tahoma"/>
              <a:sym typeface="Tahoma"/>
            </a:endParaRPr>
          </a:p>
          <a:p>
            <a:pPr indent="0" lvl="0" marL="457200" rtl="0" algn="just">
              <a:spcBef>
                <a:spcPts val="0"/>
              </a:spcBef>
              <a:spcAft>
                <a:spcPts val="0"/>
              </a:spcAft>
              <a:buNone/>
            </a:pPr>
            <a:r>
              <a:t/>
            </a:r>
            <a:endParaRPr>
              <a:latin typeface="Tahoma"/>
              <a:ea typeface="Tahoma"/>
              <a:cs typeface="Tahoma"/>
              <a:sym typeface="Tahoma"/>
            </a:endParaRPr>
          </a:p>
          <a:p>
            <a:pPr indent="-298450" lvl="0" marL="457200" rtl="0" algn="just">
              <a:spcBef>
                <a:spcPts val="0"/>
              </a:spcBef>
              <a:spcAft>
                <a:spcPts val="0"/>
              </a:spcAft>
              <a:buSzPts val="1100"/>
              <a:buFont typeface="Tahoma"/>
              <a:buChar char="●"/>
            </a:pPr>
            <a:r>
              <a:rPr b="1" lang="en">
                <a:latin typeface="Tahoma"/>
                <a:ea typeface="Tahoma"/>
                <a:cs typeface="Tahoma"/>
                <a:sym typeface="Tahoma"/>
              </a:rPr>
              <a:t>Conquer:</a:t>
            </a:r>
            <a:r>
              <a:rPr lang="en">
                <a:latin typeface="Tahoma"/>
                <a:ea typeface="Tahoma"/>
                <a:cs typeface="Tahoma"/>
                <a:sym typeface="Tahoma"/>
              </a:rPr>
              <a:t> Each smallest subarray is automatically sorted individually using the merge sort algorithm.</a:t>
            </a:r>
            <a:endParaRPr>
              <a:latin typeface="Tahoma"/>
              <a:ea typeface="Tahoma"/>
              <a:cs typeface="Tahoma"/>
              <a:sym typeface="Tahoma"/>
            </a:endParaRPr>
          </a:p>
          <a:p>
            <a:pPr indent="0" lvl="0" marL="457200" rtl="0" algn="just">
              <a:spcBef>
                <a:spcPts val="0"/>
              </a:spcBef>
              <a:spcAft>
                <a:spcPts val="0"/>
              </a:spcAft>
              <a:buNone/>
            </a:pPr>
            <a:r>
              <a:t/>
            </a:r>
            <a:endParaRPr>
              <a:latin typeface="Tahoma"/>
              <a:ea typeface="Tahoma"/>
              <a:cs typeface="Tahoma"/>
              <a:sym typeface="Tahoma"/>
            </a:endParaRPr>
          </a:p>
          <a:p>
            <a:pPr indent="-298450" lvl="0" marL="457200" rtl="0" algn="just">
              <a:spcBef>
                <a:spcPts val="0"/>
              </a:spcBef>
              <a:spcAft>
                <a:spcPts val="0"/>
              </a:spcAft>
              <a:buSzPts val="1100"/>
              <a:buFont typeface="Tahoma"/>
              <a:buChar char="●"/>
            </a:pPr>
            <a:r>
              <a:rPr b="1" lang="en">
                <a:latin typeface="Tahoma"/>
                <a:ea typeface="Tahoma"/>
                <a:cs typeface="Tahoma"/>
                <a:sym typeface="Tahoma"/>
              </a:rPr>
              <a:t>Merge: </a:t>
            </a:r>
            <a:r>
              <a:rPr lang="en">
                <a:latin typeface="Tahoma"/>
                <a:ea typeface="Tahoma"/>
                <a:cs typeface="Tahoma"/>
                <a:sym typeface="Tahoma"/>
              </a:rPr>
              <a:t>The sorted subarrays are merged back together in sorted order and the process continues until all elements from both subarrays have been merged.</a:t>
            </a:r>
            <a:endParaRPr>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687656" y="762375"/>
            <a:ext cx="49986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Merge Sort (Simulation)</a:t>
            </a:r>
            <a:endParaRPr/>
          </a:p>
        </p:txBody>
      </p:sp>
      <p:graphicFrame>
        <p:nvGraphicFramePr>
          <p:cNvPr id="145" name="Google Shape;145;p24"/>
          <p:cNvGraphicFramePr/>
          <p:nvPr/>
        </p:nvGraphicFramePr>
        <p:xfrm>
          <a:off x="1447975" y="1689125"/>
          <a:ext cx="3000000" cy="3000000"/>
        </p:xfrm>
        <a:graphic>
          <a:graphicData uri="http://schemas.openxmlformats.org/drawingml/2006/table">
            <a:tbl>
              <a:tblPr>
                <a:noFill/>
                <a:tableStyleId>{AFE0167C-18DE-47D6-9183-4334431064FF}</a:tableStyleId>
              </a:tblPr>
              <a:tblGrid>
                <a:gridCol w="742950"/>
                <a:gridCol w="742950"/>
                <a:gridCol w="742950"/>
                <a:gridCol w="742950"/>
                <a:gridCol w="742950"/>
                <a:gridCol w="742950"/>
                <a:gridCol w="742950"/>
                <a:gridCol w="742950"/>
              </a:tblGrid>
              <a:tr h="396225">
                <a:tc>
                  <a:txBody>
                    <a:bodyPr/>
                    <a:lstStyle/>
                    <a:p>
                      <a:pPr indent="0" lvl="0" marL="0" rtl="0" algn="ctr">
                        <a:spcBef>
                          <a:spcPts val="0"/>
                        </a:spcBef>
                        <a:spcAft>
                          <a:spcPts val="0"/>
                        </a:spcAft>
                        <a:buNone/>
                      </a:pPr>
                      <a:r>
                        <a:rPr lang="en">
                          <a:latin typeface="Tahoma"/>
                          <a:ea typeface="Tahoma"/>
                          <a:cs typeface="Tahoma"/>
                          <a:sym typeface="Tahoma"/>
                        </a:rPr>
                        <a:t>9</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5</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2</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1</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7</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6</a:t>
                      </a:r>
                      <a:endParaRPr>
                        <a:latin typeface="Tahoma"/>
                        <a:ea typeface="Tahoma"/>
                        <a:cs typeface="Tahoma"/>
                        <a:sym typeface="Tahoma"/>
                      </a:endParaRPr>
                    </a:p>
                  </a:txBody>
                  <a:tcPr marT="91425" marB="91425" marR="91425" marL="91425"/>
                </a:tc>
              </a:tr>
            </a:tbl>
          </a:graphicData>
        </a:graphic>
      </p:graphicFrame>
      <p:graphicFrame>
        <p:nvGraphicFramePr>
          <p:cNvPr id="146" name="Google Shape;146;p24"/>
          <p:cNvGraphicFramePr/>
          <p:nvPr/>
        </p:nvGraphicFramePr>
        <p:xfrm>
          <a:off x="1164850" y="2339050"/>
          <a:ext cx="3000000" cy="3000000"/>
        </p:xfrm>
        <a:graphic>
          <a:graphicData uri="http://schemas.openxmlformats.org/drawingml/2006/table">
            <a:tbl>
              <a:tblPr>
                <a:noFill/>
                <a:tableStyleId>{AFE0167C-18DE-47D6-9183-4334431064FF}</a:tableStyleId>
              </a:tblPr>
              <a:tblGrid>
                <a:gridCol w="640075"/>
                <a:gridCol w="640075"/>
                <a:gridCol w="640075"/>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9</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5</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2</a:t>
                      </a:r>
                      <a:endParaRPr>
                        <a:latin typeface="Tahoma"/>
                        <a:ea typeface="Tahoma"/>
                        <a:cs typeface="Tahoma"/>
                        <a:sym typeface="Tahoma"/>
                      </a:endParaRPr>
                    </a:p>
                  </a:txBody>
                  <a:tcPr marT="91425" marB="91425" marR="91425" marL="91425"/>
                </a:tc>
              </a:tr>
            </a:tbl>
          </a:graphicData>
        </a:graphic>
      </p:graphicFrame>
      <p:graphicFrame>
        <p:nvGraphicFramePr>
          <p:cNvPr id="147" name="Google Shape;147;p24"/>
          <p:cNvGraphicFramePr/>
          <p:nvPr/>
        </p:nvGraphicFramePr>
        <p:xfrm>
          <a:off x="5057900" y="2339050"/>
          <a:ext cx="3000000" cy="3000000"/>
        </p:xfrm>
        <a:graphic>
          <a:graphicData uri="http://schemas.openxmlformats.org/drawingml/2006/table">
            <a:tbl>
              <a:tblPr>
                <a:noFill/>
                <a:tableStyleId>{AFE0167C-18DE-47D6-9183-4334431064FF}</a:tableStyleId>
              </a:tblPr>
              <a:tblGrid>
                <a:gridCol w="640075"/>
                <a:gridCol w="640075"/>
                <a:gridCol w="640075"/>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1</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7</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6</a:t>
                      </a:r>
                      <a:endParaRPr>
                        <a:latin typeface="Tahoma"/>
                        <a:ea typeface="Tahoma"/>
                        <a:cs typeface="Tahoma"/>
                        <a:sym typeface="Tahoma"/>
                      </a:endParaRPr>
                    </a:p>
                  </a:txBody>
                  <a:tcPr marT="91425" marB="91425" marR="91425" marL="91425"/>
                </a:tc>
              </a:tr>
            </a:tbl>
          </a:graphicData>
        </a:graphic>
      </p:graphicFrame>
      <p:graphicFrame>
        <p:nvGraphicFramePr>
          <p:cNvPr id="148" name="Google Shape;148;p24"/>
          <p:cNvGraphicFramePr/>
          <p:nvPr/>
        </p:nvGraphicFramePr>
        <p:xfrm>
          <a:off x="910775" y="3066550"/>
          <a:ext cx="3000000" cy="3000000"/>
        </p:xfrm>
        <a:graphic>
          <a:graphicData uri="http://schemas.openxmlformats.org/drawingml/2006/table">
            <a:tbl>
              <a:tblPr>
                <a:noFill/>
                <a:tableStyleId>{AFE0167C-18DE-47D6-9183-4334431064FF}</a:tableStyleId>
              </a:tblPr>
              <a:tblGrid>
                <a:gridCol w="640075"/>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9</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r>
            </a:tbl>
          </a:graphicData>
        </a:graphic>
      </p:graphicFrame>
      <p:graphicFrame>
        <p:nvGraphicFramePr>
          <p:cNvPr id="149" name="Google Shape;149;p24"/>
          <p:cNvGraphicFramePr/>
          <p:nvPr/>
        </p:nvGraphicFramePr>
        <p:xfrm>
          <a:off x="4884850" y="3024250"/>
          <a:ext cx="3000000" cy="3000000"/>
        </p:xfrm>
        <a:graphic>
          <a:graphicData uri="http://schemas.openxmlformats.org/drawingml/2006/table">
            <a:tbl>
              <a:tblPr>
                <a:noFill/>
                <a:tableStyleId>{AFE0167C-18DE-47D6-9183-4334431064FF}</a:tableStyleId>
              </a:tblPr>
              <a:tblGrid>
                <a:gridCol w="640075"/>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1</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7</a:t>
                      </a:r>
                      <a:endParaRPr>
                        <a:latin typeface="Tahoma"/>
                        <a:ea typeface="Tahoma"/>
                        <a:cs typeface="Tahoma"/>
                        <a:sym typeface="Tahoma"/>
                      </a:endParaRPr>
                    </a:p>
                  </a:txBody>
                  <a:tcPr marT="91425" marB="91425" marR="91425" marL="91425"/>
                </a:tc>
              </a:tr>
            </a:tbl>
          </a:graphicData>
        </a:graphic>
      </p:graphicFrame>
      <p:graphicFrame>
        <p:nvGraphicFramePr>
          <p:cNvPr id="150" name="Google Shape;150;p24"/>
          <p:cNvGraphicFramePr/>
          <p:nvPr/>
        </p:nvGraphicFramePr>
        <p:xfrm>
          <a:off x="2690500" y="3066550"/>
          <a:ext cx="3000000" cy="3000000"/>
        </p:xfrm>
        <a:graphic>
          <a:graphicData uri="http://schemas.openxmlformats.org/drawingml/2006/table">
            <a:tbl>
              <a:tblPr>
                <a:noFill/>
                <a:tableStyleId>{AFE0167C-18DE-47D6-9183-4334431064FF}</a:tableStyleId>
              </a:tblPr>
              <a:tblGrid>
                <a:gridCol w="640075"/>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5</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2</a:t>
                      </a:r>
                      <a:endParaRPr>
                        <a:latin typeface="Tahoma"/>
                        <a:ea typeface="Tahoma"/>
                        <a:cs typeface="Tahoma"/>
                        <a:sym typeface="Tahoma"/>
                      </a:endParaRPr>
                    </a:p>
                  </a:txBody>
                  <a:tcPr marT="91425" marB="91425" marR="91425" marL="91425"/>
                </a:tc>
              </a:tr>
            </a:tbl>
          </a:graphicData>
        </a:graphic>
      </p:graphicFrame>
      <p:graphicFrame>
        <p:nvGraphicFramePr>
          <p:cNvPr id="151" name="Google Shape;151;p24"/>
          <p:cNvGraphicFramePr/>
          <p:nvPr/>
        </p:nvGraphicFramePr>
        <p:xfrm>
          <a:off x="6819500" y="3024250"/>
          <a:ext cx="3000000" cy="3000000"/>
        </p:xfrm>
        <a:graphic>
          <a:graphicData uri="http://schemas.openxmlformats.org/drawingml/2006/table">
            <a:tbl>
              <a:tblPr>
                <a:noFill/>
                <a:tableStyleId>{AFE0167C-18DE-47D6-9183-4334431064FF}</a:tableStyleId>
              </a:tblPr>
              <a:tblGrid>
                <a:gridCol w="640075"/>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6</a:t>
                      </a:r>
                      <a:endParaRPr>
                        <a:latin typeface="Tahoma"/>
                        <a:ea typeface="Tahoma"/>
                        <a:cs typeface="Tahoma"/>
                        <a:sym typeface="Tahoma"/>
                      </a:endParaRPr>
                    </a:p>
                  </a:txBody>
                  <a:tcPr marT="91425" marB="91425" marR="91425" marL="91425"/>
                </a:tc>
              </a:tr>
            </a:tbl>
          </a:graphicData>
        </a:graphic>
      </p:graphicFrame>
      <p:graphicFrame>
        <p:nvGraphicFramePr>
          <p:cNvPr id="152" name="Google Shape;152;p24"/>
          <p:cNvGraphicFramePr/>
          <p:nvPr/>
        </p:nvGraphicFramePr>
        <p:xfrm>
          <a:off x="790375" y="3701700"/>
          <a:ext cx="3000000" cy="3000000"/>
        </p:xfrm>
        <a:graphic>
          <a:graphicData uri="http://schemas.openxmlformats.org/drawingml/2006/table">
            <a:tbl>
              <a:tblPr>
                <a:noFill/>
                <a:tableStyleId>{AFE0167C-18DE-47D6-9183-4334431064FF}</a:tableStyleId>
              </a:tblPr>
              <a:tblGrid>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9</a:t>
                      </a:r>
                      <a:endParaRPr>
                        <a:latin typeface="Tahoma"/>
                        <a:ea typeface="Tahoma"/>
                        <a:cs typeface="Tahoma"/>
                        <a:sym typeface="Tahoma"/>
                      </a:endParaRPr>
                    </a:p>
                  </a:txBody>
                  <a:tcPr marT="91425" marB="91425" marR="91425" marL="91425"/>
                </a:tc>
              </a:tr>
            </a:tbl>
          </a:graphicData>
        </a:graphic>
      </p:graphicFrame>
      <p:graphicFrame>
        <p:nvGraphicFramePr>
          <p:cNvPr id="153" name="Google Shape;153;p24"/>
          <p:cNvGraphicFramePr/>
          <p:nvPr/>
        </p:nvGraphicFramePr>
        <p:xfrm>
          <a:off x="2651175" y="3701700"/>
          <a:ext cx="3000000" cy="3000000"/>
        </p:xfrm>
        <a:graphic>
          <a:graphicData uri="http://schemas.openxmlformats.org/drawingml/2006/table">
            <a:tbl>
              <a:tblPr>
                <a:noFill/>
                <a:tableStyleId>{AFE0167C-18DE-47D6-9183-4334431064FF}</a:tableStyleId>
              </a:tblPr>
              <a:tblGrid>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5</a:t>
                      </a:r>
                      <a:endParaRPr>
                        <a:latin typeface="Tahoma"/>
                        <a:ea typeface="Tahoma"/>
                        <a:cs typeface="Tahoma"/>
                        <a:sym typeface="Tahoma"/>
                      </a:endParaRPr>
                    </a:p>
                  </a:txBody>
                  <a:tcPr marT="91425" marB="91425" marR="91425" marL="91425"/>
                </a:tc>
              </a:tr>
            </a:tbl>
          </a:graphicData>
        </a:graphic>
      </p:graphicFrame>
      <p:graphicFrame>
        <p:nvGraphicFramePr>
          <p:cNvPr id="154" name="Google Shape;154;p24"/>
          <p:cNvGraphicFramePr/>
          <p:nvPr/>
        </p:nvGraphicFramePr>
        <p:xfrm>
          <a:off x="1737175" y="3701700"/>
          <a:ext cx="3000000" cy="3000000"/>
        </p:xfrm>
        <a:graphic>
          <a:graphicData uri="http://schemas.openxmlformats.org/drawingml/2006/table">
            <a:tbl>
              <a:tblPr>
                <a:noFill/>
                <a:tableStyleId>{AFE0167C-18DE-47D6-9183-4334431064FF}</a:tableStyleId>
              </a:tblPr>
              <a:tblGrid>
                <a:gridCol w="640075"/>
              </a:tblGrid>
              <a:tr h="8300">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r>
            </a:tbl>
          </a:graphicData>
        </a:graphic>
      </p:graphicFrame>
      <p:graphicFrame>
        <p:nvGraphicFramePr>
          <p:cNvPr id="155" name="Google Shape;155;p24"/>
          <p:cNvGraphicFramePr/>
          <p:nvPr/>
        </p:nvGraphicFramePr>
        <p:xfrm>
          <a:off x="3467300" y="3701700"/>
          <a:ext cx="3000000" cy="3000000"/>
        </p:xfrm>
        <a:graphic>
          <a:graphicData uri="http://schemas.openxmlformats.org/drawingml/2006/table">
            <a:tbl>
              <a:tblPr>
                <a:noFill/>
                <a:tableStyleId>{AFE0167C-18DE-47D6-9183-4334431064FF}</a:tableStyleId>
              </a:tblPr>
              <a:tblGrid>
                <a:gridCol w="640075"/>
              </a:tblGrid>
              <a:tr h="8300">
                <a:tc>
                  <a:txBody>
                    <a:bodyPr/>
                    <a:lstStyle/>
                    <a:p>
                      <a:pPr indent="0" lvl="0" marL="0" rtl="0" algn="ctr">
                        <a:spcBef>
                          <a:spcPts val="0"/>
                        </a:spcBef>
                        <a:spcAft>
                          <a:spcPts val="0"/>
                        </a:spcAft>
                        <a:buNone/>
                      </a:pPr>
                      <a:r>
                        <a:rPr lang="en">
                          <a:latin typeface="Tahoma"/>
                          <a:ea typeface="Tahoma"/>
                          <a:cs typeface="Tahoma"/>
                          <a:sym typeface="Tahoma"/>
                        </a:rPr>
                        <a:t>2</a:t>
                      </a:r>
                      <a:endParaRPr>
                        <a:latin typeface="Tahoma"/>
                        <a:ea typeface="Tahoma"/>
                        <a:cs typeface="Tahoma"/>
                        <a:sym typeface="Tahoma"/>
                      </a:endParaRPr>
                    </a:p>
                  </a:txBody>
                  <a:tcPr marT="91425" marB="91425" marR="91425" marL="91425"/>
                </a:tc>
              </a:tr>
            </a:tbl>
          </a:graphicData>
        </a:graphic>
      </p:graphicFrame>
      <p:graphicFrame>
        <p:nvGraphicFramePr>
          <p:cNvPr id="156" name="Google Shape;156;p24"/>
          <p:cNvGraphicFramePr/>
          <p:nvPr/>
        </p:nvGraphicFramePr>
        <p:xfrm>
          <a:off x="7618200" y="3709450"/>
          <a:ext cx="3000000" cy="3000000"/>
        </p:xfrm>
        <a:graphic>
          <a:graphicData uri="http://schemas.openxmlformats.org/drawingml/2006/table">
            <a:tbl>
              <a:tblPr>
                <a:noFill/>
                <a:tableStyleId>{AFE0167C-18DE-47D6-9183-4334431064FF}</a:tableStyleId>
              </a:tblPr>
              <a:tblGrid>
                <a:gridCol w="640075"/>
              </a:tblGrid>
              <a:tr h="8300">
                <a:tc>
                  <a:txBody>
                    <a:bodyPr/>
                    <a:lstStyle/>
                    <a:p>
                      <a:pPr indent="0" lvl="0" marL="0" rtl="0" algn="ctr">
                        <a:spcBef>
                          <a:spcPts val="0"/>
                        </a:spcBef>
                        <a:spcAft>
                          <a:spcPts val="0"/>
                        </a:spcAft>
                        <a:buNone/>
                      </a:pPr>
                      <a:r>
                        <a:rPr lang="en">
                          <a:latin typeface="Tahoma"/>
                          <a:ea typeface="Tahoma"/>
                          <a:cs typeface="Tahoma"/>
                          <a:sym typeface="Tahoma"/>
                        </a:rPr>
                        <a:t>6</a:t>
                      </a:r>
                      <a:endParaRPr>
                        <a:latin typeface="Tahoma"/>
                        <a:ea typeface="Tahoma"/>
                        <a:cs typeface="Tahoma"/>
                        <a:sym typeface="Tahoma"/>
                      </a:endParaRPr>
                    </a:p>
                  </a:txBody>
                  <a:tcPr marT="91425" marB="91425" marR="91425" marL="91425"/>
                </a:tc>
              </a:tr>
            </a:tbl>
          </a:graphicData>
        </a:graphic>
      </p:graphicFrame>
      <p:graphicFrame>
        <p:nvGraphicFramePr>
          <p:cNvPr id="157" name="Google Shape;157;p24"/>
          <p:cNvGraphicFramePr/>
          <p:nvPr/>
        </p:nvGraphicFramePr>
        <p:xfrm>
          <a:off x="6751500" y="3709450"/>
          <a:ext cx="3000000" cy="3000000"/>
        </p:xfrm>
        <a:graphic>
          <a:graphicData uri="http://schemas.openxmlformats.org/drawingml/2006/table">
            <a:tbl>
              <a:tblPr>
                <a:noFill/>
                <a:tableStyleId>{AFE0167C-18DE-47D6-9183-4334431064FF}</a:tableStyleId>
              </a:tblPr>
              <a:tblGrid>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r>
            </a:tbl>
          </a:graphicData>
        </a:graphic>
      </p:graphicFrame>
      <p:graphicFrame>
        <p:nvGraphicFramePr>
          <p:cNvPr id="158" name="Google Shape;158;p24"/>
          <p:cNvGraphicFramePr/>
          <p:nvPr/>
        </p:nvGraphicFramePr>
        <p:xfrm>
          <a:off x="5697975" y="3709450"/>
          <a:ext cx="3000000" cy="3000000"/>
        </p:xfrm>
        <a:graphic>
          <a:graphicData uri="http://schemas.openxmlformats.org/drawingml/2006/table">
            <a:tbl>
              <a:tblPr>
                <a:noFill/>
                <a:tableStyleId>{AFE0167C-18DE-47D6-9183-4334431064FF}</a:tableStyleId>
              </a:tblPr>
              <a:tblGrid>
                <a:gridCol w="640075"/>
              </a:tblGrid>
              <a:tr h="8300">
                <a:tc>
                  <a:txBody>
                    <a:bodyPr/>
                    <a:lstStyle/>
                    <a:p>
                      <a:pPr indent="0" lvl="0" marL="0" rtl="0" algn="ctr">
                        <a:spcBef>
                          <a:spcPts val="0"/>
                        </a:spcBef>
                        <a:spcAft>
                          <a:spcPts val="0"/>
                        </a:spcAft>
                        <a:buNone/>
                      </a:pPr>
                      <a:r>
                        <a:rPr lang="en">
                          <a:latin typeface="Tahoma"/>
                          <a:ea typeface="Tahoma"/>
                          <a:cs typeface="Tahoma"/>
                          <a:sym typeface="Tahoma"/>
                        </a:rPr>
                        <a:t>7</a:t>
                      </a:r>
                      <a:endParaRPr>
                        <a:latin typeface="Tahoma"/>
                        <a:ea typeface="Tahoma"/>
                        <a:cs typeface="Tahoma"/>
                        <a:sym typeface="Tahoma"/>
                      </a:endParaRPr>
                    </a:p>
                  </a:txBody>
                  <a:tcPr marT="91425" marB="91425" marR="91425" marL="91425"/>
                </a:tc>
              </a:tr>
            </a:tbl>
          </a:graphicData>
        </a:graphic>
      </p:graphicFrame>
      <p:graphicFrame>
        <p:nvGraphicFramePr>
          <p:cNvPr id="159" name="Google Shape;159;p24"/>
          <p:cNvGraphicFramePr/>
          <p:nvPr/>
        </p:nvGraphicFramePr>
        <p:xfrm>
          <a:off x="4821950" y="3709450"/>
          <a:ext cx="3000000" cy="3000000"/>
        </p:xfrm>
        <a:graphic>
          <a:graphicData uri="http://schemas.openxmlformats.org/drawingml/2006/table">
            <a:tbl>
              <a:tblPr>
                <a:noFill/>
                <a:tableStyleId>{AFE0167C-18DE-47D6-9183-4334431064FF}</a:tableStyleId>
              </a:tblPr>
              <a:tblGrid>
                <a:gridCol w="640075"/>
              </a:tblGrid>
              <a:tr h="8300">
                <a:tc>
                  <a:txBody>
                    <a:bodyPr/>
                    <a:lstStyle/>
                    <a:p>
                      <a:pPr indent="0" lvl="0" marL="0" rtl="0" algn="ctr">
                        <a:spcBef>
                          <a:spcPts val="0"/>
                        </a:spcBef>
                        <a:spcAft>
                          <a:spcPts val="0"/>
                        </a:spcAft>
                        <a:buNone/>
                      </a:pPr>
                      <a:r>
                        <a:rPr lang="en">
                          <a:latin typeface="Tahoma"/>
                          <a:ea typeface="Tahoma"/>
                          <a:cs typeface="Tahoma"/>
                          <a:sym typeface="Tahoma"/>
                        </a:rPr>
                        <a:t>1</a:t>
                      </a:r>
                      <a:endParaRPr>
                        <a:latin typeface="Tahoma"/>
                        <a:ea typeface="Tahoma"/>
                        <a:cs typeface="Tahoma"/>
                        <a:sym typeface="Tahoma"/>
                      </a:endParaRPr>
                    </a:p>
                  </a:txBody>
                  <a:tcPr marT="91425" marB="91425" marR="91425" marL="91425"/>
                </a:tc>
              </a:tr>
            </a:tbl>
          </a:graphicData>
        </a:graphic>
      </p:graphicFrame>
      <p:cxnSp>
        <p:nvCxnSpPr>
          <p:cNvPr id="160" name="Google Shape;160;p24"/>
          <p:cNvCxnSpPr/>
          <p:nvPr/>
        </p:nvCxnSpPr>
        <p:spPr>
          <a:xfrm flipH="1">
            <a:off x="2587325" y="2084150"/>
            <a:ext cx="456300" cy="2358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4"/>
          <p:cNvCxnSpPr/>
          <p:nvPr/>
        </p:nvCxnSpPr>
        <p:spPr>
          <a:xfrm>
            <a:off x="5977150" y="2099875"/>
            <a:ext cx="377400" cy="2280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24"/>
          <p:cNvCxnSpPr/>
          <p:nvPr/>
        </p:nvCxnSpPr>
        <p:spPr>
          <a:xfrm flipH="1">
            <a:off x="1541400" y="2721175"/>
            <a:ext cx="354000" cy="3462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24"/>
          <p:cNvCxnSpPr/>
          <p:nvPr/>
        </p:nvCxnSpPr>
        <p:spPr>
          <a:xfrm>
            <a:off x="3122275" y="2760500"/>
            <a:ext cx="283200" cy="2910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4"/>
          <p:cNvCxnSpPr/>
          <p:nvPr/>
        </p:nvCxnSpPr>
        <p:spPr>
          <a:xfrm flipH="1">
            <a:off x="5418900" y="2752650"/>
            <a:ext cx="235800" cy="2595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4"/>
          <p:cNvCxnSpPr/>
          <p:nvPr/>
        </p:nvCxnSpPr>
        <p:spPr>
          <a:xfrm>
            <a:off x="6960250" y="2744775"/>
            <a:ext cx="401100" cy="26730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4"/>
          <p:cNvCxnSpPr/>
          <p:nvPr/>
        </p:nvCxnSpPr>
        <p:spPr>
          <a:xfrm flipH="1">
            <a:off x="1164100" y="3484050"/>
            <a:ext cx="306600" cy="21240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4"/>
          <p:cNvCxnSpPr/>
          <p:nvPr/>
        </p:nvCxnSpPr>
        <p:spPr>
          <a:xfrm>
            <a:off x="1730225" y="3484050"/>
            <a:ext cx="243900" cy="2124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4"/>
          <p:cNvCxnSpPr/>
          <p:nvPr/>
        </p:nvCxnSpPr>
        <p:spPr>
          <a:xfrm flipH="1">
            <a:off x="2965125" y="3484050"/>
            <a:ext cx="125700" cy="2046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4"/>
          <p:cNvCxnSpPr/>
          <p:nvPr/>
        </p:nvCxnSpPr>
        <p:spPr>
          <a:xfrm>
            <a:off x="3554825" y="3484050"/>
            <a:ext cx="220200" cy="2046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4"/>
          <p:cNvCxnSpPr/>
          <p:nvPr/>
        </p:nvCxnSpPr>
        <p:spPr>
          <a:xfrm flipH="1">
            <a:off x="5135600" y="3405400"/>
            <a:ext cx="141600" cy="2754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4"/>
          <p:cNvCxnSpPr/>
          <p:nvPr/>
        </p:nvCxnSpPr>
        <p:spPr>
          <a:xfrm>
            <a:off x="5741225" y="3429000"/>
            <a:ext cx="196500" cy="2595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4"/>
          <p:cNvCxnSpPr/>
          <p:nvPr/>
        </p:nvCxnSpPr>
        <p:spPr>
          <a:xfrm flipH="1">
            <a:off x="7015425" y="3436875"/>
            <a:ext cx="125700" cy="2673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4"/>
          <p:cNvCxnSpPr/>
          <p:nvPr/>
        </p:nvCxnSpPr>
        <p:spPr>
          <a:xfrm>
            <a:off x="7746700" y="3421125"/>
            <a:ext cx="165300" cy="283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687656" y="762375"/>
            <a:ext cx="49986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Merge Sort (Simulation)</a:t>
            </a:r>
            <a:endParaRPr/>
          </a:p>
        </p:txBody>
      </p:sp>
      <p:graphicFrame>
        <p:nvGraphicFramePr>
          <p:cNvPr id="179" name="Google Shape;179;p25"/>
          <p:cNvGraphicFramePr/>
          <p:nvPr/>
        </p:nvGraphicFramePr>
        <p:xfrm>
          <a:off x="1447975" y="1689125"/>
          <a:ext cx="3000000" cy="3000000"/>
        </p:xfrm>
        <a:graphic>
          <a:graphicData uri="http://schemas.openxmlformats.org/drawingml/2006/table">
            <a:tbl>
              <a:tblPr>
                <a:noFill/>
                <a:tableStyleId>{AFE0167C-18DE-47D6-9183-4334431064FF}</a:tableStyleId>
              </a:tblPr>
              <a:tblGrid>
                <a:gridCol w="742950"/>
                <a:gridCol w="742950"/>
                <a:gridCol w="742950"/>
                <a:gridCol w="742950"/>
                <a:gridCol w="742950"/>
                <a:gridCol w="742950"/>
                <a:gridCol w="742950"/>
                <a:gridCol w="742950"/>
              </a:tblGrid>
              <a:tr h="396225">
                <a:tc>
                  <a:txBody>
                    <a:bodyPr/>
                    <a:lstStyle/>
                    <a:p>
                      <a:pPr indent="0" lvl="0" marL="0" rtl="0" algn="ctr">
                        <a:spcBef>
                          <a:spcPts val="0"/>
                        </a:spcBef>
                        <a:spcAft>
                          <a:spcPts val="0"/>
                        </a:spcAft>
                        <a:buNone/>
                      </a:pPr>
                      <a:r>
                        <a:rPr lang="en">
                          <a:latin typeface="Tahoma"/>
                          <a:ea typeface="Tahoma"/>
                          <a:cs typeface="Tahoma"/>
                          <a:sym typeface="Tahoma"/>
                        </a:rPr>
                        <a:t>1</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2</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5</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6</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7</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9</a:t>
                      </a:r>
                      <a:endParaRPr>
                        <a:latin typeface="Tahoma"/>
                        <a:ea typeface="Tahoma"/>
                        <a:cs typeface="Tahoma"/>
                        <a:sym typeface="Tahoma"/>
                      </a:endParaRPr>
                    </a:p>
                  </a:txBody>
                  <a:tcPr marT="91425" marB="91425" marR="91425" marL="91425"/>
                </a:tc>
              </a:tr>
            </a:tbl>
          </a:graphicData>
        </a:graphic>
      </p:graphicFrame>
      <p:graphicFrame>
        <p:nvGraphicFramePr>
          <p:cNvPr id="180" name="Google Shape;180;p25"/>
          <p:cNvGraphicFramePr/>
          <p:nvPr/>
        </p:nvGraphicFramePr>
        <p:xfrm>
          <a:off x="1164850" y="2339050"/>
          <a:ext cx="3000000" cy="3000000"/>
        </p:xfrm>
        <a:graphic>
          <a:graphicData uri="http://schemas.openxmlformats.org/drawingml/2006/table">
            <a:tbl>
              <a:tblPr>
                <a:noFill/>
                <a:tableStyleId>{AFE0167C-18DE-47D6-9183-4334431064FF}</a:tableStyleId>
              </a:tblPr>
              <a:tblGrid>
                <a:gridCol w="640075"/>
                <a:gridCol w="640075"/>
                <a:gridCol w="640075"/>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2</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5</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9</a:t>
                      </a:r>
                      <a:endParaRPr>
                        <a:latin typeface="Tahoma"/>
                        <a:ea typeface="Tahoma"/>
                        <a:cs typeface="Tahoma"/>
                        <a:sym typeface="Tahoma"/>
                      </a:endParaRPr>
                    </a:p>
                  </a:txBody>
                  <a:tcPr marT="91425" marB="91425" marR="91425" marL="91425"/>
                </a:tc>
              </a:tr>
            </a:tbl>
          </a:graphicData>
        </a:graphic>
      </p:graphicFrame>
      <p:graphicFrame>
        <p:nvGraphicFramePr>
          <p:cNvPr id="181" name="Google Shape;181;p25"/>
          <p:cNvGraphicFramePr/>
          <p:nvPr/>
        </p:nvGraphicFramePr>
        <p:xfrm>
          <a:off x="5057900" y="2339050"/>
          <a:ext cx="3000000" cy="3000000"/>
        </p:xfrm>
        <a:graphic>
          <a:graphicData uri="http://schemas.openxmlformats.org/drawingml/2006/table">
            <a:tbl>
              <a:tblPr>
                <a:noFill/>
                <a:tableStyleId>{AFE0167C-18DE-47D6-9183-4334431064FF}</a:tableStyleId>
              </a:tblPr>
              <a:tblGrid>
                <a:gridCol w="640075"/>
                <a:gridCol w="640075"/>
                <a:gridCol w="640075"/>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1</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6</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7</a:t>
                      </a:r>
                      <a:endParaRPr>
                        <a:latin typeface="Tahoma"/>
                        <a:ea typeface="Tahoma"/>
                        <a:cs typeface="Tahoma"/>
                        <a:sym typeface="Tahoma"/>
                      </a:endParaRPr>
                    </a:p>
                  </a:txBody>
                  <a:tcPr marT="91425" marB="91425" marR="91425" marL="91425"/>
                </a:tc>
              </a:tr>
            </a:tbl>
          </a:graphicData>
        </a:graphic>
      </p:graphicFrame>
      <p:graphicFrame>
        <p:nvGraphicFramePr>
          <p:cNvPr id="182" name="Google Shape;182;p25"/>
          <p:cNvGraphicFramePr/>
          <p:nvPr/>
        </p:nvGraphicFramePr>
        <p:xfrm>
          <a:off x="910775" y="3066550"/>
          <a:ext cx="3000000" cy="3000000"/>
        </p:xfrm>
        <a:graphic>
          <a:graphicData uri="http://schemas.openxmlformats.org/drawingml/2006/table">
            <a:tbl>
              <a:tblPr>
                <a:noFill/>
                <a:tableStyleId>{AFE0167C-18DE-47D6-9183-4334431064FF}</a:tableStyleId>
              </a:tblPr>
              <a:tblGrid>
                <a:gridCol w="640075"/>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9</a:t>
                      </a:r>
                      <a:endParaRPr>
                        <a:latin typeface="Tahoma"/>
                        <a:ea typeface="Tahoma"/>
                        <a:cs typeface="Tahoma"/>
                        <a:sym typeface="Tahoma"/>
                      </a:endParaRPr>
                    </a:p>
                  </a:txBody>
                  <a:tcPr marT="91425" marB="91425" marR="91425" marL="91425"/>
                </a:tc>
              </a:tr>
            </a:tbl>
          </a:graphicData>
        </a:graphic>
      </p:graphicFrame>
      <p:graphicFrame>
        <p:nvGraphicFramePr>
          <p:cNvPr id="183" name="Google Shape;183;p25"/>
          <p:cNvGraphicFramePr/>
          <p:nvPr/>
        </p:nvGraphicFramePr>
        <p:xfrm>
          <a:off x="4884850" y="3024250"/>
          <a:ext cx="3000000" cy="3000000"/>
        </p:xfrm>
        <a:graphic>
          <a:graphicData uri="http://schemas.openxmlformats.org/drawingml/2006/table">
            <a:tbl>
              <a:tblPr>
                <a:noFill/>
                <a:tableStyleId>{AFE0167C-18DE-47D6-9183-4334431064FF}</a:tableStyleId>
              </a:tblPr>
              <a:tblGrid>
                <a:gridCol w="640075"/>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1</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7</a:t>
                      </a:r>
                      <a:endParaRPr>
                        <a:latin typeface="Tahoma"/>
                        <a:ea typeface="Tahoma"/>
                        <a:cs typeface="Tahoma"/>
                        <a:sym typeface="Tahoma"/>
                      </a:endParaRPr>
                    </a:p>
                  </a:txBody>
                  <a:tcPr marT="91425" marB="91425" marR="91425" marL="91425"/>
                </a:tc>
              </a:tr>
            </a:tbl>
          </a:graphicData>
        </a:graphic>
      </p:graphicFrame>
      <p:graphicFrame>
        <p:nvGraphicFramePr>
          <p:cNvPr id="184" name="Google Shape;184;p25"/>
          <p:cNvGraphicFramePr/>
          <p:nvPr/>
        </p:nvGraphicFramePr>
        <p:xfrm>
          <a:off x="2690500" y="3066550"/>
          <a:ext cx="3000000" cy="3000000"/>
        </p:xfrm>
        <a:graphic>
          <a:graphicData uri="http://schemas.openxmlformats.org/drawingml/2006/table">
            <a:tbl>
              <a:tblPr>
                <a:noFill/>
                <a:tableStyleId>{AFE0167C-18DE-47D6-9183-4334431064FF}</a:tableStyleId>
              </a:tblPr>
              <a:tblGrid>
                <a:gridCol w="640075"/>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2</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5</a:t>
                      </a:r>
                      <a:endParaRPr>
                        <a:latin typeface="Tahoma"/>
                        <a:ea typeface="Tahoma"/>
                        <a:cs typeface="Tahoma"/>
                        <a:sym typeface="Tahoma"/>
                      </a:endParaRPr>
                    </a:p>
                  </a:txBody>
                  <a:tcPr marT="91425" marB="91425" marR="91425" marL="91425"/>
                </a:tc>
              </a:tr>
            </a:tbl>
          </a:graphicData>
        </a:graphic>
      </p:graphicFrame>
      <p:graphicFrame>
        <p:nvGraphicFramePr>
          <p:cNvPr id="185" name="Google Shape;185;p25"/>
          <p:cNvGraphicFramePr/>
          <p:nvPr/>
        </p:nvGraphicFramePr>
        <p:xfrm>
          <a:off x="6819500" y="3024250"/>
          <a:ext cx="3000000" cy="3000000"/>
        </p:xfrm>
        <a:graphic>
          <a:graphicData uri="http://schemas.openxmlformats.org/drawingml/2006/table">
            <a:tbl>
              <a:tblPr>
                <a:noFill/>
                <a:tableStyleId>{AFE0167C-18DE-47D6-9183-4334431064FF}</a:tableStyleId>
              </a:tblPr>
              <a:tblGrid>
                <a:gridCol w="640075"/>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c>
                  <a:txBody>
                    <a:bodyPr/>
                    <a:lstStyle/>
                    <a:p>
                      <a:pPr indent="0" lvl="0" marL="0" rtl="0" algn="ctr">
                        <a:spcBef>
                          <a:spcPts val="0"/>
                        </a:spcBef>
                        <a:spcAft>
                          <a:spcPts val="0"/>
                        </a:spcAft>
                        <a:buNone/>
                      </a:pPr>
                      <a:r>
                        <a:rPr lang="en">
                          <a:latin typeface="Tahoma"/>
                          <a:ea typeface="Tahoma"/>
                          <a:cs typeface="Tahoma"/>
                          <a:sym typeface="Tahoma"/>
                        </a:rPr>
                        <a:t>6</a:t>
                      </a:r>
                      <a:endParaRPr>
                        <a:latin typeface="Tahoma"/>
                        <a:ea typeface="Tahoma"/>
                        <a:cs typeface="Tahoma"/>
                        <a:sym typeface="Tahoma"/>
                      </a:endParaRPr>
                    </a:p>
                  </a:txBody>
                  <a:tcPr marT="91425" marB="91425" marR="91425" marL="91425"/>
                </a:tc>
              </a:tr>
            </a:tbl>
          </a:graphicData>
        </a:graphic>
      </p:graphicFrame>
      <p:graphicFrame>
        <p:nvGraphicFramePr>
          <p:cNvPr id="186" name="Google Shape;186;p25"/>
          <p:cNvGraphicFramePr/>
          <p:nvPr/>
        </p:nvGraphicFramePr>
        <p:xfrm>
          <a:off x="790375" y="3701700"/>
          <a:ext cx="3000000" cy="3000000"/>
        </p:xfrm>
        <a:graphic>
          <a:graphicData uri="http://schemas.openxmlformats.org/drawingml/2006/table">
            <a:tbl>
              <a:tblPr>
                <a:noFill/>
                <a:tableStyleId>{AFE0167C-18DE-47D6-9183-4334431064FF}</a:tableStyleId>
              </a:tblPr>
              <a:tblGrid>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9</a:t>
                      </a:r>
                      <a:endParaRPr>
                        <a:latin typeface="Tahoma"/>
                        <a:ea typeface="Tahoma"/>
                        <a:cs typeface="Tahoma"/>
                        <a:sym typeface="Tahoma"/>
                      </a:endParaRPr>
                    </a:p>
                  </a:txBody>
                  <a:tcPr marT="91425" marB="91425" marR="91425" marL="91425"/>
                </a:tc>
              </a:tr>
            </a:tbl>
          </a:graphicData>
        </a:graphic>
      </p:graphicFrame>
      <p:graphicFrame>
        <p:nvGraphicFramePr>
          <p:cNvPr id="187" name="Google Shape;187;p25"/>
          <p:cNvGraphicFramePr/>
          <p:nvPr/>
        </p:nvGraphicFramePr>
        <p:xfrm>
          <a:off x="2651175" y="3701700"/>
          <a:ext cx="3000000" cy="3000000"/>
        </p:xfrm>
        <a:graphic>
          <a:graphicData uri="http://schemas.openxmlformats.org/drawingml/2006/table">
            <a:tbl>
              <a:tblPr>
                <a:noFill/>
                <a:tableStyleId>{AFE0167C-18DE-47D6-9183-4334431064FF}</a:tableStyleId>
              </a:tblPr>
              <a:tblGrid>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5</a:t>
                      </a:r>
                      <a:endParaRPr>
                        <a:latin typeface="Tahoma"/>
                        <a:ea typeface="Tahoma"/>
                        <a:cs typeface="Tahoma"/>
                        <a:sym typeface="Tahoma"/>
                      </a:endParaRPr>
                    </a:p>
                  </a:txBody>
                  <a:tcPr marT="91425" marB="91425" marR="91425" marL="91425"/>
                </a:tc>
              </a:tr>
            </a:tbl>
          </a:graphicData>
        </a:graphic>
      </p:graphicFrame>
      <p:graphicFrame>
        <p:nvGraphicFramePr>
          <p:cNvPr id="188" name="Google Shape;188;p25"/>
          <p:cNvGraphicFramePr/>
          <p:nvPr/>
        </p:nvGraphicFramePr>
        <p:xfrm>
          <a:off x="1737175" y="3701700"/>
          <a:ext cx="3000000" cy="3000000"/>
        </p:xfrm>
        <a:graphic>
          <a:graphicData uri="http://schemas.openxmlformats.org/drawingml/2006/table">
            <a:tbl>
              <a:tblPr>
                <a:noFill/>
                <a:tableStyleId>{AFE0167C-18DE-47D6-9183-4334431064FF}</a:tableStyleId>
              </a:tblPr>
              <a:tblGrid>
                <a:gridCol w="640075"/>
              </a:tblGrid>
              <a:tr h="8300">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r>
            </a:tbl>
          </a:graphicData>
        </a:graphic>
      </p:graphicFrame>
      <p:graphicFrame>
        <p:nvGraphicFramePr>
          <p:cNvPr id="189" name="Google Shape;189;p25"/>
          <p:cNvGraphicFramePr/>
          <p:nvPr/>
        </p:nvGraphicFramePr>
        <p:xfrm>
          <a:off x="3467300" y="3701700"/>
          <a:ext cx="3000000" cy="3000000"/>
        </p:xfrm>
        <a:graphic>
          <a:graphicData uri="http://schemas.openxmlformats.org/drawingml/2006/table">
            <a:tbl>
              <a:tblPr>
                <a:noFill/>
                <a:tableStyleId>{AFE0167C-18DE-47D6-9183-4334431064FF}</a:tableStyleId>
              </a:tblPr>
              <a:tblGrid>
                <a:gridCol w="640075"/>
              </a:tblGrid>
              <a:tr h="8300">
                <a:tc>
                  <a:txBody>
                    <a:bodyPr/>
                    <a:lstStyle/>
                    <a:p>
                      <a:pPr indent="0" lvl="0" marL="0" rtl="0" algn="ctr">
                        <a:spcBef>
                          <a:spcPts val="0"/>
                        </a:spcBef>
                        <a:spcAft>
                          <a:spcPts val="0"/>
                        </a:spcAft>
                        <a:buNone/>
                      </a:pPr>
                      <a:r>
                        <a:rPr lang="en">
                          <a:latin typeface="Tahoma"/>
                          <a:ea typeface="Tahoma"/>
                          <a:cs typeface="Tahoma"/>
                          <a:sym typeface="Tahoma"/>
                        </a:rPr>
                        <a:t>2</a:t>
                      </a:r>
                      <a:endParaRPr>
                        <a:latin typeface="Tahoma"/>
                        <a:ea typeface="Tahoma"/>
                        <a:cs typeface="Tahoma"/>
                        <a:sym typeface="Tahoma"/>
                      </a:endParaRPr>
                    </a:p>
                  </a:txBody>
                  <a:tcPr marT="91425" marB="91425" marR="91425" marL="91425"/>
                </a:tc>
              </a:tr>
            </a:tbl>
          </a:graphicData>
        </a:graphic>
      </p:graphicFrame>
      <p:graphicFrame>
        <p:nvGraphicFramePr>
          <p:cNvPr id="190" name="Google Shape;190;p25"/>
          <p:cNvGraphicFramePr/>
          <p:nvPr/>
        </p:nvGraphicFramePr>
        <p:xfrm>
          <a:off x="7618200" y="3709450"/>
          <a:ext cx="3000000" cy="3000000"/>
        </p:xfrm>
        <a:graphic>
          <a:graphicData uri="http://schemas.openxmlformats.org/drawingml/2006/table">
            <a:tbl>
              <a:tblPr>
                <a:noFill/>
                <a:tableStyleId>{AFE0167C-18DE-47D6-9183-4334431064FF}</a:tableStyleId>
              </a:tblPr>
              <a:tblGrid>
                <a:gridCol w="640075"/>
              </a:tblGrid>
              <a:tr h="8300">
                <a:tc>
                  <a:txBody>
                    <a:bodyPr/>
                    <a:lstStyle/>
                    <a:p>
                      <a:pPr indent="0" lvl="0" marL="0" rtl="0" algn="ctr">
                        <a:spcBef>
                          <a:spcPts val="0"/>
                        </a:spcBef>
                        <a:spcAft>
                          <a:spcPts val="0"/>
                        </a:spcAft>
                        <a:buNone/>
                      </a:pPr>
                      <a:r>
                        <a:rPr lang="en">
                          <a:latin typeface="Tahoma"/>
                          <a:ea typeface="Tahoma"/>
                          <a:cs typeface="Tahoma"/>
                          <a:sym typeface="Tahoma"/>
                        </a:rPr>
                        <a:t>6</a:t>
                      </a:r>
                      <a:endParaRPr>
                        <a:latin typeface="Tahoma"/>
                        <a:ea typeface="Tahoma"/>
                        <a:cs typeface="Tahoma"/>
                        <a:sym typeface="Tahoma"/>
                      </a:endParaRPr>
                    </a:p>
                  </a:txBody>
                  <a:tcPr marT="91425" marB="91425" marR="91425" marL="91425"/>
                </a:tc>
              </a:tr>
            </a:tbl>
          </a:graphicData>
        </a:graphic>
      </p:graphicFrame>
      <p:graphicFrame>
        <p:nvGraphicFramePr>
          <p:cNvPr id="191" name="Google Shape;191;p25"/>
          <p:cNvGraphicFramePr/>
          <p:nvPr/>
        </p:nvGraphicFramePr>
        <p:xfrm>
          <a:off x="6751500" y="3709450"/>
          <a:ext cx="3000000" cy="3000000"/>
        </p:xfrm>
        <a:graphic>
          <a:graphicData uri="http://schemas.openxmlformats.org/drawingml/2006/table">
            <a:tbl>
              <a:tblPr>
                <a:noFill/>
                <a:tableStyleId>{AFE0167C-18DE-47D6-9183-4334431064FF}</a:tableStyleId>
              </a:tblPr>
              <a:tblGrid>
                <a:gridCol w="640075"/>
              </a:tblGrid>
              <a:tr h="381000">
                <a:tc>
                  <a:txBody>
                    <a:bodyPr/>
                    <a:lstStyle/>
                    <a:p>
                      <a:pPr indent="0" lvl="0" marL="0" rtl="0" algn="ctr">
                        <a:spcBef>
                          <a:spcPts val="0"/>
                        </a:spcBef>
                        <a:spcAft>
                          <a:spcPts val="0"/>
                        </a:spcAft>
                        <a:buNone/>
                      </a:pPr>
                      <a:r>
                        <a:rPr lang="en">
                          <a:latin typeface="Tahoma"/>
                          <a:ea typeface="Tahoma"/>
                          <a:cs typeface="Tahoma"/>
                          <a:sym typeface="Tahoma"/>
                        </a:rPr>
                        <a:t>4</a:t>
                      </a:r>
                      <a:endParaRPr>
                        <a:latin typeface="Tahoma"/>
                        <a:ea typeface="Tahoma"/>
                        <a:cs typeface="Tahoma"/>
                        <a:sym typeface="Tahoma"/>
                      </a:endParaRPr>
                    </a:p>
                  </a:txBody>
                  <a:tcPr marT="91425" marB="91425" marR="91425" marL="91425"/>
                </a:tc>
              </a:tr>
            </a:tbl>
          </a:graphicData>
        </a:graphic>
      </p:graphicFrame>
      <p:graphicFrame>
        <p:nvGraphicFramePr>
          <p:cNvPr id="192" name="Google Shape;192;p25"/>
          <p:cNvGraphicFramePr/>
          <p:nvPr/>
        </p:nvGraphicFramePr>
        <p:xfrm>
          <a:off x="5697975" y="3709450"/>
          <a:ext cx="3000000" cy="3000000"/>
        </p:xfrm>
        <a:graphic>
          <a:graphicData uri="http://schemas.openxmlformats.org/drawingml/2006/table">
            <a:tbl>
              <a:tblPr>
                <a:noFill/>
                <a:tableStyleId>{AFE0167C-18DE-47D6-9183-4334431064FF}</a:tableStyleId>
              </a:tblPr>
              <a:tblGrid>
                <a:gridCol w="640075"/>
              </a:tblGrid>
              <a:tr h="8300">
                <a:tc>
                  <a:txBody>
                    <a:bodyPr/>
                    <a:lstStyle/>
                    <a:p>
                      <a:pPr indent="0" lvl="0" marL="0" rtl="0" algn="ctr">
                        <a:spcBef>
                          <a:spcPts val="0"/>
                        </a:spcBef>
                        <a:spcAft>
                          <a:spcPts val="0"/>
                        </a:spcAft>
                        <a:buNone/>
                      </a:pPr>
                      <a:r>
                        <a:rPr lang="en">
                          <a:latin typeface="Tahoma"/>
                          <a:ea typeface="Tahoma"/>
                          <a:cs typeface="Tahoma"/>
                          <a:sym typeface="Tahoma"/>
                        </a:rPr>
                        <a:t>7</a:t>
                      </a:r>
                      <a:endParaRPr>
                        <a:latin typeface="Tahoma"/>
                        <a:ea typeface="Tahoma"/>
                        <a:cs typeface="Tahoma"/>
                        <a:sym typeface="Tahoma"/>
                      </a:endParaRPr>
                    </a:p>
                  </a:txBody>
                  <a:tcPr marT="91425" marB="91425" marR="91425" marL="91425"/>
                </a:tc>
              </a:tr>
            </a:tbl>
          </a:graphicData>
        </a:graphic>
      </p:graphicFrame>
      <p:graphicFrame>
        <p:nvGraphicFramePr>
          <p:cNvPr id="193" name="Google Shape;193;p25"/>
          <p:cNvGraphicFramePr/>
          <p:nvPr/>
        </p:nvGraphicFramePr>
        <p:xfrm>
          <a:off x="4821950" y="3709450"/>
          <a:ext cx="3000000" cy="3000000"/>
        </p:xfrm>
        <a:graphic>
          <a:graphicData uri="http://schemas.openxmlformats.org/drawingml/2006/table">
            <a:tbl>
              <a:tblPr>
                <a:noFill/>
                <a:tableStyleId>{AFE0167C-18DE-47D6-9183-4334431064FF}</a:tableStyleId>
              </a:tblPr>
              <a:tblGrid>
                <a:gridCol w="640075"/>
              </a:tblGrid>
              <a:tr h="8300">
                <a:tc>
                  <a:txBody>
                    <a:bodyPr/>
                    <a:lstStyle/>
                    <a:p>
                      <a:pPr indent="0" lvl="0" marL="0" rtl="0" algn="ctr">
                        <a:spcBef>
                          <a:spcPts val="0"/>
                        </a:spcBef>
                        <a:spcAft>
                          <a:spcPts val="0"/>
                        </a:spcAft>
                        <a:buNone/>
                      </a:pPr>
                      <a:r>
                        <a:rPr lang="en">
                          <a:latin typeface="Tahoma"/>
                          <a:ea typeface="Tahoma"/>
                          <a:cs typeface="Tahoma"/>
                          <a:sym typeface="Tahoma"/>
                        </a:rPr>
                        <a:t>1</a:t>
                      </a:r>
                      <a:endParaRPr>
                        <a:latin typeface="Tahoma"/>
                        <a:ea typeface="Tahoma"/>
                        <a:cs typeface="Tahoma"/>
                        <a:sym typeface="Tahoma"/>
                      </a:endParaRPr>
                    </a:p>
                  </a:txBody>
                  <a:tcPr marT="91425" marB="91425" marR="91425" marL="91425"/>
                </a:tc>
              </a:tr>
            </a:tbl>
          </a:graphicData>
        </a:graphic>
      </p:graphicFrame>
      <p:cxnSp>
        <p:nvCxnSpPr>
          <p:cNvPr id="194" name="Google Shape;194;p25"/>
          <p:cNvCxnSpPr/>
          <p:nvPr/>
        </p:nvCxnSpPr>
        <p:spPr>
          <a:xfrm rot="10800000">
            <a:off x="1793300" y="3484100"/>
            <a:ext cx="165000" cy="1887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5"/>
          <p:cNvCxnSpPr/>
          <p:nvPr/>
        </p:nvCxnSpPr>
        <p:spPr>
          <a:xfrm flipH="1" rot="10800000">
            <a:off x="2901988" y="3440900"/>
            <a:ext cx="128100" cy="2751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5"/>
          <p:cNvCxnSpPr/>
          <p:nvPr/>
        </p:nvCxnSpPr>
        <p:spPr>
          <a:xfrm flipH="1" rot="10800000">
            <a:off x="1014550" y="3468400"/>
            <a:ext cx="220200" cy="2280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5"/>
          <p:cNvCxnSpPr/>
          <p:nvPr/>
        </p:nvCxnSpPr>
        <p:spPr>
          <a:xfrm rot="10800000">
            <a:off x="3602150" y="3468400"/>
            <a:ext cx="125700" cy="2280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5"/>
          <p:cNvCxnSpPr/>
          <p:nvPr/>
        </p:nvCxnSpPr>
        <p:spPr>
          <a:xfrm flipH="1" rot="10800000">
            <a:off x="5127775" y="3444775"/>
            <a:ext cx="78600" cy="2595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25"/>
          <p:cNvCxnSpPr/>
          <p:nvPr/>
        </p:nvCxnSpPr>
        <p:spPr>
          <a:xfrm rot="10800000">
            <a:off x="5764700" y="3436825"/>
            <a:ext cx="204600" cy="2517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5"/>
          <p:cNvCxnSpPr/>
          <p:nvPr/>
        </p:nvCxnSpPr>
        <p:spPr>
          <a:xfrm flipH="1" rot="10800000">
            <a:off x="7070350" y="3444600"/>
            <a:ext cx="125700" cy="2754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5"/>
          <p:cNvCxnSpPr/>
          <p:nvPr/>
        </p:nvCxnSpPr>
        <p:spPr>
          <a:xfrm rot="10800000">
            <a:off x="7699475" y="3444725"/>
            <a:ext cx="212400" cy="2910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5"/>
          <p:cNvCxnSpPr/>
          <p:nvPr/>
        </p:nvCxnSpPr>
        <p:spPr>
          <a:xfrm flipH="1" rot="10800000">
            <a:off x="1549350" y="2760625"/>
            <a:ext cx="251700" cy="3066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25"/>
          <p:cNvCxnSpPr/>
          <p:nvPr/>
        </p:nvCxnSpPr>
        <p:spPr>
          <a:xfrm rot="10800000">
            <a:off x="3098750" y="2752650"/>
            <a:ext cx="228000" cy="3303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5"/>
          <p:cNvCxnSpPr/>
          <p:nvPr/>
        </p:nvCxnSpPr>
        <p:spPr>
          <a:xfrm flipH="1" rot="10800000">
            <a:off x="2461650" y="2099825"/>
            <a:ext cx="440400" cy="2124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25"/>
          <p:cNvCxnSpPr/>
          <p:nvPr/>
        </p:nvCxnSpPr>
        <p:spPr>
          <a:xfrm rot="10800000">
            <a:off x="5953500" y="2107675"/>
            <a:ext cx="393300" cy="2124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25"/>
          <p:cNvCxnSpPr/>
          <p:nvPr/>
        </p:nvCxnSpPr>
        <p:spPr>
          <a:xfrm rot="10800000">
            <a:off x="6755900" y="2760400"/>
            <a:ext cx="636900" cy="2439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5"/>
          <p:cNvCxnSpPr/>
          <p:nvPr/>
        </p:nvCxnSpPr>
        <p:spPr>
          <a:xfrm flipH="1" rot="10800000">
            <a:off x="5458075" y="2760525"/>
            <a:ext cx="393300" cy="259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687656" y="762375"/>
            <a:ext cx="50220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Merge Sort (</a:t>
            </a:r>
            <a:r>
              <a:rPr lang="en"/>
              <a:t>Pseudocode</a:t>
            </a:r>
            <a:r>
              <a:rPr lang="en"/>
              <a:t>)</a:t>
            </a:r>
            <a:endParaRPr/>
          </a:p>
        </p:txBody>
      </p:sp>
      <p:sp>
        <p:nvSpPr>
          <p:cNvPr id="213" name="Google Shape;213;p26"/>
          <p:cNvSpPr txBox="1"/>
          <p:nvPr>
            <p:ph idx="1" type="body"/>
          </p:nvPr>
        </p:nvSpPr>
        <p:spPr>
          <a:xfrm>
            <a:off x="750275" y="1510575"/>
            <a:ext cx="4660500" cy="2978400"/>
          </a:xfrm>
          <a:prstGeom prst="rect">
            <a:avLst/>
          </a:prstGeom>
        </p:spPr>
        <p:txBody>
          <a:bodyPr anchorCtr="0" anchor="t" bIns="0" lIns="0" spcFirstLastPara="1" rIns="0" wrap="square" tIns="0">
            <a:spAutoFit/>
          </a:bodyPr>
          <a:lstStyle/>
          <a:p>
            <a:pPr indent="0" lvl="0" marL="0" rtl="0" algn="l">
              <a:lnSpc>
                <a:spcPct val="133333"/>
              </a:lnSpc>
              <a:spcBef>
                <a:spcPts val="0"/>
              </a:spcBef>
              <a:spcAft>
                <a:spcPts val="0"/>
              </a:spcAft>
              <a:buNone/>
            </a:pPr>
            <a:r>
              <a:rPr lang="en" sz="1350">
                <a:solidFill>
                  <a:srgbClr val="795E26"/>
                </a:solidFill>
                <a:latin typeface="Consolas"/>
                <a:ea typeface="Consolas"/>
                <a:cs typeface="Consolas"/>
                <a:sym typeface="Consolas"/>
              </a:rPr>
              <a:t>mergeSort</a:t>
            </a:r>
            <a:r>
              <a:rPr lang="en" sz="1350">
                <a:latin typeface="Consolas"/>
                <a:ea typeface="Consolas"/>
                <a:cs typeface="Consolas"/>
                <a:sym typeface="Consolas"/>
              </a:rPr>
              <a:t>(</a:t>
            </a:r>
            <a:r>
              <a:rPr lang="en" sz="1350">
                <a:solidFill>
                  <a:srgbClr val="001080"/>
                </a:solidFill>
                <a:latin typeface="Consolas"/>
                <a:ea typeface="Consolas"/>
                <a:cs typeface="Consolas"/>
                <a:sym typeface="Consolas"/>
              </a:rPr>
              <a:t>arr</a:t>
            </a:r>
            <a:r>
              <a:rPr lang="en" sz="1350">
                <a:latin typeface="Consolas"/>
                <a:ea typeface="Consolas"/>
                <a:cs typeface="Consolas"/>
                <a:sym typeface="Consolas"/>
              </a:rPr>
              <a:t>)</a:t>
            </a:r>
            <a:endParaRPr sz="1350">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AF00DB"/>
                </a:solidFill>
                <a:latin typeface="Consolas"/>
                <a:ea typeface="Consolas"/>
                <a:cs typeface="Consolas"/>
                <a:sym typeface="Consolas"/>
              </a:rPr>
              <a:t>if</a:t>
            </a:r>
            <a:r>
              <a:rPr lang="en" sz="1350">
                <a:latin typeface="Consolas"/>
                <a:ea typeface="Consolas"/>
                <a:cs typeface="Consolas"/>
                <a:sym typeface="Consolas"/>
              </a:rPr>
              <a:t> (</a:t>
            </a:r>
            <a:r>
              <a:rPr lang="en" sz="1350">
                <a:solidFill>
                  <a:srgbClr val="795E26"/>
                </a:solidFill>
                <a:latin typeface="Consolas"/>
                <a:ea typeface="Consolas"/>
                <a:cs typeface="Consolas"/>
                <a:sym typeface="Consolas"/>
              </a:rPr>
              <a:t>len</a:t>
            </a:r>
            <a:r>
              <a:rPr lang="en" sz="1350">
                <a:latin typeface="Consolas"/>
                <a:ea typeface="Consolas"/>
                <a:cs typeface="Consolas"/>
                <a:sym typeface="Consolas"/>
              </a:rPr>
              <a:t>(arr) &lt;= </a:t>
            </a:r>
            <a:r>
              <a:rPr lang="en" sz="1350">
                <a:solidFill>
                  <a:srgbClr val="098658"/>
                </a:solidFill>
                <a:latin typeface="Consolas"/>
                <a:ea typeface="Consolas"/>
                <a:cs typeface="Consolas"/>
                <a:sym typeface="Consolas"/>
              </a:rPr>
              <a:t>1</a:t>
            </a:r>
            <a:r>
              <a:rPr lang="en" sz="1350">
                <a:latin typeface="Consolas"/>
                <a:ea typeface="Consolas"/>
                <a:cs typeface="Consolas"/>
                <a:sym typeface="Consolas"/>
              </a:rPr>
              <a:t>)</a:t>
            </a:r>
            <a:endParaRPr sz="1350">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AF00DB"/>
                </a:solidFill>
                <a:latin typeface="Consolas"/>
                <a:ea typeface="Consolas"/>
                <a:cs typeface="Consolas"/>
                <a:sym typeface="Consolas"/>
              </a:rPr>
              <a:t>return</a:t>
            </a:r>
            <a:r>
              <a:rPr lang="en" sz="1350">
                <a:latin typeface="Consolas"/>
                <a:ea typeface="Consolas"/>
                <a:cs typeface="Consolas"/>
                <a:sym typeface="Consolas"/>
              </a:rPr>
              <a:t> </a:t>
            </a:r>
            <a:r>
              <a:rPr lang="en" sz="1350">
                <a:solidFill>
                  <a:srgbClr val="001080"/>
                </a:solidFill>
                <a:latin typeface="Consolas"/>
                <a:ea typeface="Consolas"/>
                <a:cs typeface="Consolas"/>
                <a:sym typeface="Consolas"/>
              </a:rPr>
              <a:t>arr</a:t>
            </a:r>
            <a:endParaRPr sz="1350">
              <a:solidFill>
                <a:srgbClr val="001080"/>
              </a:solidFill>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001080"/>
                </a:solidFill>
                <a:latin typeface="Consolas"/>
                <a:ea typeface="Consolas"/>
                <a:cs typeface="Consolas"/>
                <a:sym typeface="Consolas"/>
              </a:rPr>
              <a:t>mid</a:t>
            </a:r>
            <a:r>
              <a:rPr lang="en" sz="1350">
                <a:latin typeface="Consolas"/>
                <a:ea typeface="Consolas"/>
                <a:cs typeface="Consolas"/>
                <a:sym typeface="Consolas"/>
              </a:rPr>
              <a:t> = </a:t>
            </a:r>
            <a:r>
              <a:rPr lang="en" sz="1350">
                <a:solidFill>
                  <a:srgbClr val="795E26"/>
                </a:solidFill>
                <a:latin typeface="Consolas"/>
                <a:ea typeface="Consolas"/>
                <a:cs typeface="Consolas"/>
                <a:sym typeface="Consolas"/>
              </a:rPr>
              <a:t>len</a:t>
            </a:r>
            <a:r>
              <a:rPr lang="en" sz="1350">
                <a:latin typeface="Consolas"/>
                <a:ea typeface="Consolas"/>
                <a:cs typeface="Consolas"/>
                <a:sym typeface="Consolas"/>
              </a:rPr>
              <a:t>(arr) // </a:t>
            </a:r>
            <a:r>
              <a:rPr lang="en" sz="1350">
                <a:solidFill>
                  <a:srgbClr val="098658"/>
                </a:solidFill>
                <a:latin typeface="Consolas"/>
                <a:ea typeface="Consolas"/>
                <a:cs typeface="Consolas"/>
                <a:sym typeface="Consolas"/>
              </a:rPr>
              <a:t>2</a:t>
            </a:r>
            <a:endParaRPr sz="1350">
              <a:solidFill>
                <a:srgbClr val="098658"/>
              </a:solidFill>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001080"/>
                </a:solidFill>
                <a:latin typeface="Consolas"/>
                <a:ea typeface="Consolas"/>
                <a:cs typeface="Consolas"/>
                <a:sym typeface="Consolas"/>
              </a:rPr>
              <a:t>left</a:t>
            </a:r>
            <a:r>
              <a:rPr lang="en" sz="1350">
                <a:latin typeface="Consolas"/>
                <a:ea typeface="Consolas"/>
                <a:cs typeface="Consolas"/>
                <a:sym typeface="Consolas"/>
              </a:rPr>
              <a:t> = </a:t>
            </a:r>
            <a:r>
              <a:rPr lang="en" sz="1350">
                <a:solidFill>
                  <a:srgbClr val="795E26"/>
                </a:solidFill>
                <a:latin typeface="Consolas"/>
                <a:ea typeface="Consolas"/>
                <a:cs typeface="Consolas"/>
                <a:sym typeface="Consolas"/>
              </a:rPr>
              <a:t>mergeSort</a:t>
            </a:r>
            <a:r>
              <a:rPr lang="en" sz="1350">
                <a:latin typeface="Consolas"/>
                <a:ea typeface="Consolas"/>
                <a:cs typeface="Consolas"/>
                <a:sym typeface="Consolas"/>
              </a:rPr>
              <a:t>(arr[:</a:t>
            </a:r>
            <a:r>
              <a:rPr lang="en" sz="1350">
                <a:solidFill>
                  <a:srgbClr val="001080"/>
                </a:solidFill>
                <a:latin typeface="Consolas"/>
                <a:ea typeface="Consolas"/>
                <a:cs typeface="Consolas"/>
                <a:sym typeface="Consolas"/>
              </a:rPr>
              <a:t>mid</a:t>
            </a:r>
            <a:r>
              <a:rPr lang="en" sz="1350">
                <a:latin typeface="Consolas"/>
                <a:ea typeface="Consolas"/>
                <a:cs typeface="Consolas"/>
                <a:sym typeface="Consolas"/>
              </a:rPr>
              <a:t>])</a:t>
            </a:r>
            <a:endParaRPr sz="1350">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001080"/>
                </a:solidFill>
                <a:latin typeface="Consolas"/>
                <a:ea typeface="Consolas"/>
                <a:cs typeface="Consolas"/>
                <a:sym typeface="Consolas"/>
              </a:rPr>
              <a:t>right</a:t>
            </a:r>
            <a:r>
              <a:rPr lang="en" sz="1350">
                <a:latin typeface="Consolas"/>
                <a:ea typeface="Consolas"/>
                <a:cs typeface="Consolas"/>
                <a:sym typeface="Consolas"/>
              </a:rPr>
              <a:t> = </a:t>
            </a:r>
            <a:r>
              <a:rPr lang="en" sz="1350">
                <a:solidFill>
                  <a:srgbClr val="795E26"/>
                </a:solidFill>
                <a:latin typeface="Consolas"/>
                <a:ea typeface="Consolas"/>
                <a:cs typeface="Consolas"/>
                <a:sym typeface="Consolas"/>
              </a:rPr>
              <a:t>mergeSort</a:t>
            </a:r>
            <a:r>
              <a:rPr lang="en" sz="1350">
                <a:latin typeface="Consolas"/>
                <a:ea typeface="Consolas"/>
                <a:cs typeface="Consolas"/>
                <a:sym typeface="Consolas"/>
              </a:rPr>
              <a:t>(arr[</a:t>
            </a:r>
            <a:r>
              <a:rPr lang="en" sz="1350">
                <a:solidFill>
                  <a:srgbClr val="001080"/>
                </a:solidFill>
                <a:latin typeface="Consolas"/>
                <a:ea typeface="Consolas"/>
                <a:cs typeface="Consolas"/>
                <a:sym typeface="Consolas"/>
              </a:rPr>
              <a:t>mid</a:t>
            </a:r>
            <a:r>
              <a:rPr lang="en" sz="1350">
                <a:latin typeface="Consolas"/>
                <a:ea typeface="Consolas"/>
                <a:cs typeface="Consolas"/>
                <a:sym typeface="Consolas"/>
              </a:rPr>
              <a:t>:])</a:t>
            </a:r>
            <a:endParaRPr sz="1350">
              <a:latin typeface="Consolas"/>
              <a:ea typeface="Consolas"/>
              <a:cs typeface="Consolas"/>
              <a:sym typeface="Consolas"/>
            </a:endParaRPr>
          </a:p>
          <a:p>
            <a:pPr indent="0" lvl="0" marL="0" rtl="0" algn="l">
              <a:lnSpc>
                <a:spcPct val="133333"/>
              </a:lnSpc>
              <a:spcBef>
                <a:spcPts val="0"/>
              </a:spcBef>
              <a:spcAft>
                <a:spcPts val="0"/>
              </a:spcAft>
              <a:buNone/>
            </a:pPr>
            <a:r>
              <a:rPr lang="en" sz="1350">
                <a:latin typeface="Consolas"/>
                <a:ea typeface="Consolas"/>
                <a:cs typeface="Consolas"/>
                <a:sym typeface="Consolas"/>
              </a:rPr>
              <a:t>    </a:t>
            </a:r>
            <a:r>
              <a:rPr lang="en" sz="1350">
                <a:solidFill>
                  <a:srgbClr val="AF00DB"/>
                </a:solidFill>
                <a:latin typeface="Consolas"/>
                <a:ea typeface="Consolas"/>
                <a:cs typeface="Consolas"/>
                <a:sym typeface="Consolas"/>
              </a:rPr>
              <a:t>return</a:t>
            </a:r>
            <a:r>
              <a:rPr lang="en" sz="1350">
                <a:latin typeface="Consolas"/>
                <a:ea typeface="Consolas"/>
                <a:cs typeface="Consolas"/>
                <a:sym typeface="Consolas"/>
              </a:rPr>
              <a:t> merge(</a:t>
            </a:r>
            <a:r>
              <a:rPr lang="en" sz="1350">
                <a:solidFill>
                  <a:srgbClr val="001080"/>
                </a:solidFill>
                <a:latin typeface="Consolas"/>
                <a:ea typeface="Consolas"/>
                <a:cs typeface="Consolas"/>
                <a:sym typeface="Consolas"/>
              </a:rPr>
              <a:t>left</a:t>
            </a:r>
            <a:r>
              <a:rPr lang="en" sz="1350">
                <a:latin typeface="Consolas"/>
                <a:ea typeface="Consolas"/>
                <a:cs typeface="Consolas"/>
                <a:sym typeface="Consolas"/>
              </a:rPr>
              <a:t>, </a:t>
            </a:r>
            <a:r>
              <a:rPr lang="en" sz="1350">
                <a:solidFill>
                  <a:srgbClr val="001080"/>
                </a:solidFill>
                <a:latin typeface="Consolas"/>
                <a:ea typeface="Consolas"/>
                <a:cs typeface="Consolas"/>
                <a:sym typeface="Consolas"/>
              </a:rPr>
              <a:t>right</a:t>
            </a:r>
            <a:r>
              <a:rPr lang="en" sz="1350">
                <a:latin typeface="Consolas"/>
                <a:ea typeface="Consolas"/>
                <a:cs typeface="Consolas"/>
                <a:sym typeface="Consolas"/>
              </a:rPr>
              <a:t>)</a:t>
            </a:r>
            <a:endParaRPr sz="1350">
              <a:latin typeface="Consolas"/>
              <a:ea typeface="Consolas"/>
              <a:cs typeface="Consolas"/>
              <a:sym typeface="Consolas"/>
            </a:endParaRPr>
          </a:p>
          <a:p>
            <a:pPr indent="0" lvl="0" marL="0" rtl="0" algn="l">
              <a:lnSpc>
                <a:spcPct val="133333"/>
              </a:lnSpc>
              <a:spcBef>
                <a:spcPts val="0"/>
              </a:spcBef>
              <a:spcAft>
                <a:spcPts val="0"/>
              </a:spcAft>
              <a:buNone/>
            </a:pPr>
            <a:r>
              <a:t/>
            </a:r>
            <a:endParaRPr sz="1350">
              <a:latin typeface="Consolas"/>
              <a:ea typeface="Consolas"/>
              <a:cs typeface="Consolas"/>
              <a:sym typeface="Consolas"/>
            </a:endParaRPr>
          </a:p>
          <a:p>
            <a:pPr indent="0" lvl="0" marL="0" rtl="0" algn="l">
              <a:lnSpc>
                <a:spcPct val="133333"/>
              </a:lnSpc>
              <a:spcBef>
                <a:spcPts val="0"/>
              </a:spcBef>
              <a:spcAft>
                <a:spcPts val="0"/>
              </a:spcAft>
              <a:buNone/>
            </a:pPr>
            <a:r>
              <a:t/>
            </a:r>
            <a:endParaRPr sz="1350">
              <a:latin typeface="Consolas"/>
              <a:ea typeface="Consolas"/>
              <a:cs typeface="Consolas"/>
              <a:sym typeface="Consolas"/>
            </a:endParaRPr>
          </a:p>
          <a:p>
            <a:pPr indent="0" lvl="0" marL="0" rtl="0" algn="l">
              <a:lnSpc>
                <a:spcPct val="133333"/>
              </a:lnSpc>
              <a:spcBef>
                <a:spcPts val="0"/>
              </a:spcBef>
              <a:spcAft>
                <a:spcPts val="0"/>
              </a:spcAft>
              <a:buNone/>
            </a:pPr>
            <a:r>
              <a:t/>
            </a:r>
            <a:endParaRPr sz="1350">
              <a:solidFill>
                <a:srgbClr val="098658"/>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rgbClr val="098658"/>
                </a:solidFill>
                <a:latin typeface="Consolas"/>
                <a:ea typeface="Consolas"/>
                <a:cs typeface="Consolas"/>
                <a:sym typeface="Consolas"/>
              </a:rPr>
              <a:t>   </a:t>
            </a:r>
            <a:endParaRPr sz="1350">
              <a:solidFill>
                <a:srgbClr val="098658"/>
              </a:solidFill>
              <a:latin typeface="Consolas"/>
              <a:ea typeface="Consolas"/>
              <a:cs typeface="Consolas"/>
              <a:sym typeface="Consolas"/>
            </a:endParaRPr>
          </a:p>
        </p:txBody>
      </p:sp>
      <p:sp>
        <p:nvSpPr>
          <p:cNvPr id="214" name="Google Shape;214;p26"/>
          <p:cNvSpPr txBox="1"/>
          <p:nvPr/>
        </p:nvSpPr>
        <p:spPr>
          <a:xfrm>
            <a:off x="4448700" y="1431925"/>
            <a:ext cx="4695300" cy="34527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687656" y="762375"/>
            <a:ext cx="50220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Merge Sort (Pseudocode)</a:t>
            </a:r>
            <a:endParaRPr/>
          </a:p>
        </p:txBody>
      </p:sp>
      <p:sp>
        <p:nvSpPr>
          <p:cNvPr id="220" name="Google Shape;220;p27"/>
          <p:cNvSpPr txBox="1"/>
          <p:nvPr/>
        </p:nvSpPr>
        <p:spPr>
          <a:xfrm>
            <a:off x="5030700" y="1570125"/>
            <a:ext cx="3636300" cy="31140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a:t>
            </a:r>
            <a:r>
              <a:rPr lang="en" sz="1350">
                <a:solidFill>
                  <a:srgbClr val="AF00DB"/>
                </a:solidFill>
                <a:latin typeface="Consolas"/>
                <a:ea typeface="Consolas"/>
                <a:cs typeface="Consolas"/>
                <a:sym typeface="Consolas"/>
              </a:rPr>
              <a:t>while</a:t>
            </a:r>
            <a:r>
              <a:rPr lang="en" sz="1350">
                <a:solidFill>
                  <a:schemeClr val="dk1"/>
                </a:solidFill>
                <a:latin typeface="Consolas"/>
                <a:ea typeface="Consolas"/>
                <a:cs typeface="Consolas"/>
                <a:sym typeface="Consolas"/>
              </a:rPr>
              <a:t> (i &lt; </a:t>
            </a:r>
            <a:r>
              <a:rPr lang="en" sz="1350">
                <a:solidFill>
                  <a:srgbClr val="795E26"/>
                </a:solidFill>
                <a:latin typeface="Consolas"/>
                <a:ea typeface="Consolas"/>
                <a:cs typeface="Consolas"/>
                <a:sym typeface="Consolas"/>
              </a:rPr>
              <a:t>len</a:t>
            </a:r>
            <a:r>
              <a:rPr lang="en" sz="1350">
                <a:solidFill>
                  <a:schemeClr val="dk1"/>
                </a:solidFill>
                <a:latin typeface="Consolas"/>
                <a:ea typeface="Consolas"/>
                <a:cs typeface="Consolas"/>
                <a:sym typeface="Consolas"/>
              </a:rPr>
              <a:t>(left))</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a[k] = left[i]</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i = i + </a:t>
            </a:r>
            <a:r>
              <a:rPr lang="en" sz="1350">
                <a:solidFill>
                  <a:srgbClr val="098658"/>
                </a:solidFill>
                <a:latin typeface="Consolas"/>
                <a:ea typeface="Consolas"/>
                <a:cs typeface="Consolas"/>
                <a:sym typeface="Consolas"/>
              </a:rPr>
              <a:t>1</a:t>
            </a:r>
            <a:endParaRPr sz="1350">
              <a:solidFill>
                <a:srgbClr val="098658"/>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k = k + </a:t>
            </a:r>
            <a:r>
              <a:rPr lang="en" sz="1350">
                <a:solidFill>
                  <a:srgbClr val="098658"/>
                </a:solidFill>
                <a:latin typeface="Consolas"/>
                <a:ea typeface="Consolas"/>
                <a:cs typeface="Consolas"/>
                <a:sym typeface="Consolas"/>
              </a:rPr>
              <a:t>1</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a:t>
            </a:r>
            <a:r>
              <a:rPr lang="en" sz="1350">
                <a:solidFill>
                  <a:srgbClr val="AF00DB"/>
                </a:solidFill>
                <a:latin typeface="Consolas"/>
                <a:ea typeface="Consolas"/>
                <a:cs typeface="Consolas"/>
                <a:sym typeface="Consolas"/>
              </a:rPr>
              <a:t>while</a:t>
            </a:r>
            <a:r>
              <a:rPr lang="en" sz="1350">
                <a:solidFill>
                  <a:schemeClr val="dk1"/>
                </a:solidFill>
                <a:latin typeface="Consolas"/>
                <a:ea typeface="Consolas"/>
                <a:cs typeface="Consolas"/>
                <a:sym typeface="Consolas"/>
              </a:rPr>
              <a:t> (j &lt; </a:t>
            </a:r>
            <a:r>
              <a:rPr lang="en" sz="1350">
                <a:solidFill>
                  <a:srgbClr val="795E26"/>
                </a:solidFill>
                <a:latin typeface="Consolas"/>
                <a:ea typeface="Consolas"/>
                <a:cs typeface="Consolas"/>
                <a:sym typeface="Consolas"/>
              </a:rPr>
              <a:t>len</a:t>
            </a:r>
            <a:r>
              <a:rPr lang="en" sz="1350">
                <a:solidFill>
                  <a:schemeClr val="dk1"/>
                </a:solidFill>
                <a:latin typeface="Consolas"/>
                <a:ea typeface="Consolas"/>
                <a:cs typeface="Consolas"/>
                <a:sym typeface="Consolas"/>
              </a:rPr>
              <a:t>(right))</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a[k] = right[j]</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j = j + </a:t>
            </a:r>
            <a:r>
              <a:rPr lang="en" sz="1350">
                <a:solidFill>
                  <a:srgbClr val="098658"/>
                </a:solidFill>
                <a:latin typeface="Consolas"/>
                <a:ea typeface="Consolas"/>
                <a:cs typeface="Consolas"/>
                <a:sym typeface="Consolas"/>
              </a:rPr>
              <a:t>1</a:t>
            </a:r>
            <a:endParaRPr sz="1350">
              <a:solidFill>
                <a:srgbClr val="098658"/>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k = k + </a:t>
            </a:r>
            <a:r>
              <a:rPr lang="en" sz="1350">
                <a:solidFill>
                  <a:srgbClr val="098658"/>
                </a:solidFill>
                <a:latin typeface="Consolas"/>
                <a:ea typeface="Consolas"/>
                <a:cs typeface="Consolas"/>
                <a:sym typeface="Consolas"/>
              </a:rPr>
              <a:t>1</a:t>
            </a:r>
            <a:endParaRPr sz="1350">
              <a:solidFill>
                <a:srgbClr val="098658"/>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a:t>
            </a:r>
            <a:r>
              <a:rPr lang="en" sz="1350">
                <a:solidFill>
                  <a:srgbClr val="AF00DB"/>
                </a:solidFill>
                <a:latin typeface="Consolas"/>
                <a:ea typeface="Consolas"/>
                <a:cs typeface="Consolas"/>
                <a:sym typeface="Consolas"/>
              </a:rPr>
              <a:t>return</a:t>
            </a:r>
            <a:r>
              <a:rPr lang="en" sz="1350">
                <a:solidFill>
                  <a:schemeClr val="dk1"/>
                </a:solidFill>
                <a:latin typeface="Consolas"/>
                <a:ea typeface="Consolas"/>
                <a:cs typeface="Consolas"/>
                <a:sym typeface="Consolas"/>
              </a:rPr>
              <a:t> a</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t/>
            </a:r>
            <a:endParaRPr>
              <a:solidFill>
                <a:schemeClr val="dk1"/>
              </a:solidFill>
              <a:latin typeface="Calibri"/>
              <a:ea typeface="Calibri"/>
              <a:cs typeface="Calibri"/>
              <a:sym typeface="Calibri"/>
            </a:endParaRPr>
          </a:p>
        </p:txBody>
      </p:sp>
      <p:sp>
        <p:nvSpPr>
          <p:cNvPr id="221" name="Google Shape;221;p27"/>
          <p:cNvSpPr txBox="1"/>
          <p:nvPr/>
        </p:nvSpPr>
        <p:spPr>
          <a:xfrm>
            <a:off x="747300" y="1419700"/>
            <a:ext cx="4695000" cy="31632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en" sz="1350">
                <a:solidFill>
                  <a:srgbClr val="795E26"/>
                </a:solidFill>
                <a:latin typeface="Consolas"/>
                <a:ea typeface="Consolas"/>
                <a:cs typeface="Consolas"/>
                <a:sym typeface="Consolas"/>
              </a:rPr>
              <a:t>merge</a:t>
            </a:r>
            <a:r>
              <a:rPr lang="en" sz="1350">
                <a:solidFill>
                  <a:schemeClr val="dk1"/>
                </a:solidFill>
                <a:latin typeface="Consolas"/>
                <a:ea typeface="Consolas"/>
                <a:cs typeface="Consolas"/>
                <a:sym typeface="Consolas"/>
              </a:rPr>
              <a:t>(</a:t>
            </a:r>
            <a:r>
              <a:rPr lang="en" sz="1350">
                <a:solidFill>
                  <a:srgbClr val="001080"/>
                </a:solidFill>
                <a:latin typeface="Consolas"/>
                <a:ea typeface="Consolas"/>
                <a:cs typeface="Consolas"/>
                <a:sym typeface="Consolas"/>
              </a:rPr>
              <a:t>left</a:t>
            </a:r>
            <a:r>
              <a:rPr lang="en" sz="1350">
                <a:solidFill>
                  <a:schemeClr val="dk1"/>
                </a:solidFill>
                <a:latin typeface="Consolas"/>
                <a:ea typeface="Consolas"/>
                <a:cs typeface="Consolas"/>
                <a:sym typeface="Consolas"/>
              </a:rPr>
              <a:t>, </a:t>
            </a:r>
            <a:r>
              <a:rPr lang="en" sz="1350">
                <a:solidFill>
                  <a:srgbClr val="001080"/>
                </a:solidFill>
                <a:latin typeface="Consolas"/>
                <a:ea typeface="Consolas"/>
                <a:cs typeface="Consolas"/>
                <a:sym typeface="Consolas"/>
              </a:rPr>
              <a:t>right</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a = arrayOf(</a:t>
            </a:r>
            <a:r>
              <a:rPr lang="en" sz="1350">
                <a:solidFill>
                  <a:srgbClr val="795E26"/>
                </a:solidFill>
                <a:latin typeface="Consolas"/>
                <a:ea typeface="Consolas"/>
                <a:cs typeface="Consolas"/>
                <a:sym typeface="Consolas"/>
              </a:rPr>
              <a:t>len</a:t>
            </a:r>
            <a:r>
              <a:rPr lang="en" sz="1350">
                <a:solidFill>
                  <a:schemeClr val="dk1"/>
                </a:solidFill>
                <a:latin typeface="Consolas"/>
                <a:ea typeface="Consolas"/>
                <a:cs typeface="Consolas"/>
                <a:sym typeface="Consolas"/>
              </a:rPr>
              <a:t>(left) + </a:t>
            </a:r>
            <a:r>
              <a:rPr lang="en" sz="1350">
                <a:solidFill>
                  <a:srgbClr val="795E26"/>
                </a:solidFill>
                <a:latin typeface="Consolas"/>
                <a:ea typeface="Consolas"/>
                <a:cs typeface="Consolas"/>
                <a:sym typeface="Consolas"/>
              </a:rPr>
              <a:t>len</a:t>
            </a:r>
            <a:r>
              <a:rPr lang="en" sz="1350">
                <a:solidFill>
                  <a:schemeClr val="dk1"/>
                </a:solidFill>
                <a:latin typeface="Consolas"/>
                <a:ea typeface="Consolas"/>
                <a:cs typeface="Consolas"/>
                <a:sym typeface="Consolas"/>
              </a:rPr>
              <a:t>(right))</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i, j, k = </a:t>
            </a:r>
            <a:r>
              <a:rPr lang="en" sz="1350">
                <a:solidFill>
                  <a:srgbClr val="098658"/>
                </a:solidFill>
                <a:latin typeface="Consolas"/>
                <a:ea typeface="Consolas"/>
                <a:cs typeface="Consolas"/>
                <a:sym typeface="Consolas"/>
              </a:rPr>
              <a:t>0</a:t>
            </a:r>
            <a:r>
              <a:rPr lang="en" sz="1350">
                <a:solidFill>
                  <a:schemeClr val="dk1"/>
                </a:solidFill>
                <a:latin typeface="Consolas"/>
                <a:ea typeface="Consolas"/>
                <a:cs typeface="Consolas"/>
                <a:sym typeface="Consolas"/>
              </a:rPr>
              <a:t>, </a:t>
            </a:r>
            <a:r>
              <a:rPr lang="en" sz="1350">
                <a:solidFill>
                  <a:srgbClr val="098658"/>
                </a:solidFill>
                <a:latin typeface="Consolas"/>
                <a:ea typeface="Consolas"/>
                <a:cs typeface="Consolas"/>
                <a:sym typeface="Consolas"/>
              </a:rPr>
              <a:t>0</a:t>
            </a:r>
            <a:r>
              <a:rPr lang="en" sz="1350">
                <a:solidFill>
                  <a:schemeClr val="dk1"/>
                </a:solidFill>
                <a:latin typeface="Consolas"/>
                <a:ea typeface="Consolas"/>
                <a:cs typeface="Consolas"/>
                <a:sym typeface="Consolas"/>
              </a:rPr>
              <a:t>, </a:t>
            </a:r>
            <a:r>
              <a:rPr lang="en" sz="1350">
                <a:solidFill>
                  <a:srgbClr val="098658"/>
                </a:solidFill>
                <a:latin typeface="Consolas"/>
                <a:ea typeface="Consolas"/>
                <a:cs typeface="Consolas"/>
                <a:sym typeface="Consolas"/>
              </a:rPr>
              <a:t>0</a:t>
            </a:r>
            <a:r>
              <a:rPr lang="en" sz="1350">
                <a:solidFill>
                  <a:schemeClr val="dk1"/>
                </a:solidFill>
                <a:latin typeface="Consolas"/>
                <a:ea typeface="Consolas"/>
                <a:cs typeface="Consolas"/>
                <a:sym typeface="Consolas"/>
              </a:rPr>
              <a:t>  </a:t>
            </a:r>
            <a:endParaRPr sz="1350">
              <a:solidFill>
                <a:srgbClr val="AF00DB"/>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rgbClr val="AF00DB"/>
                </a:solidFill>
                <a:latin typeface="Consolas"/>
                <a:ea typeface="Consolas"/>
                <a:cs typeface="Consolas"/>
                <a:sym typeface="Consolas"/>
              </a:rPr>
              <a:t>    </a:t>
            </a:r>
            <a:r>
              <a:rPr lang="en" sz="1350">
                <a:solidFill>
                  <a:srgbClr val="AF00DB"/>
                </a:solidFill>
                <a:latin typeface="Consolas"/>
                <a:ea typeface="Consolas"/>
                <a:cs typeface="Consolas"/>
                <a:sym typeface="Consolas"/>
              </a:rPr>
              <a:t>while</a:t>
            </a:r>
            <a:r>
              <a:rPr lang="en" sz="1350">
                <a:solidFill>
                  <a:schemeClr val="dk1"/>
                </a:solidFill>
                <a:latin typeface="Consolas"/>
                <a:ea typeface="Consolas"/>
                <a:cs typeface="Consolas"/>
                <a:sym typeface="Consolas"/>
              </a:rPr>
              <a:t> (i &lt; </a:t>
            </a:r>
            <a:r>
              <a:rPr lang="en" sz="1350">
                <a:solidFill>
                  <a:srgbClr val="795E26"/>
                </a:solidFill>
                <a:latin typeface="Consolas"/>
                <a:ea typeface="Consolas"/>
                <a:cs typeface="Consolas"/>
                <a:sym typeface="Consolas"/>
              </a:rPr>
              <a:t>len</a:t>
            </a:r>
            <a:r>
              <a:rPr lang="en" sz="1350">
                <a:solidFill>
                  <a:schemeClr val="dk1"/>
                </a:solidFill>
                <a:latin typeface="Consolas"/>
                <a:ea typeface="Consolas"/>
                <a:cs typeface="Consolas"/>
                <a:sym typeface="Consolas"/>
              </a:rPr>
              <a:t>(left) </a:t>
            </a:r>
            <a:r>
              <a:rPr lang="en" sz="1350">
                <a:solidFill>
                  <a:srgbClr val="CD3131"/>
                </a:solidFill>
                <a:latin typeface="Consolas"/>
                <a:ea typeface="Consolas"/>
                <a:cs typeface="Consolas"/>
                <a:sym typeface="Consolas"/>
              </a:rPr>
              <a:t>&amp;&amp;</a:t>
            </a:r>
            <a:r>
              <a:rPr lang="en" sz="1350">
                <a:solidFill>
                  <a:schemeClr val="dk1"/>
                </a:solidFill>
                <a:latin typeface="Consolas"/>
                <a:ea typeface="Consolas"/>
                <a:cs typeface="Consolas"/>
                <a:sym typeface="Consolas"/>
              </a:rPr>
              <a:t> j &lt; </a:t>
            </a:r>
            <a:r>
              <a:rPr lang="en" sz="1350">
                <a:solidFill>
                  <a:srgbClr val="795E26"/>
                </a:solidFill>
                <a:latin typeface="Consolas"/>
                <a:ea typeface="Consolas"/>
                <a:cs typeface="Consolas"/>
                <a:sym typeface="Consolas"/>
              </a:rPr>
              <a:t>len</a:t>
            </a:r>
            <a:r>
              <a:rPr lang="en" sz="1350">
                <a:solidFill>
                  <a:schemeClr val="dk1"/>
                </a:solidFill>
                <a:latin typeface="Consolas"/>
                <a:ea typeface="Consolas"/>
                <a:cs typeface="Consolas"/>
                <a:sym typeface="Consolas"/>
              </a:rPr>
              <a:t>(right))</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a:t>
            </a:r>
            <a:r>
              <a:rPr lang="en" sz="1350">
                <a:solidFill>
                  <a:srgbClr val="AF00DB"/>
                </a:solidFill>
                <a:latin typeface="Consolas"/>
                <a:ea typeface="Consolas"/>
                <a:cs typeface="Consolas"/>
                <a:sym typeface="Consolas"/>
              </a:rPr>
              <a:t>if</a:t>
            </a:r>
            <a:r>
              <a:rPr lang="en" sz="1350">
                <a:solidFill>
                  <a:schemeClr val="dk1"/>
                </a:solidFill>
                <a:latin typeface="Consolas"/>
                <a:ea typeface="Consolas"/>
                <a:cs typeface="Consolas"/>
                <a:sym typeface="Consolas"/>
              </a:rPr>
              <a:t> (left[i] &lt;= right[j])</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a[k] = left[i]</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i = i + </a:t>
            </a:r>
            <a:r>
              <a:rPr lang="en" sz="1350">
                <a:solidFill>
                  <a:srgbClr val="098658"/>
                </a:solidFill>
                <a:latin typeface="Consolas"/>
                <a:ea typeface="Consolas"/>
                <a:cs typeface="Consolas"/>
                <a:sym typeface="Consolas"/>
              </a:rPr>
              <a:t>1</a:t>
            </a:r>
            <a:r>
              <a:rPr lang="en" sz="1350">
                <a:solidFill>
                  <a:schemeClr val="dk1"/>
                </a:solidFill>
                <a:latin typeface="Consolas"/>
                <a:ea typeface="Consolas"/>
                <a:cs typeface="Consolas"/>
                <a:sym typeface="Consolas"/>
              </a:rPr>
              <a:t>        </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rgbClr val="AF00DB"/>
                </a:solidFill>
                <a:latin typeface="Consolas"/>
                <a:ea typeface="Consolas"/>
                <a:cs typeface="Consolas"/>
                <a:sym typeface="Consolas"/>
              </a:rPr>
              <a:t>        </a:t>
            </a:r>
            <a:r>
              <a:rPr lang="en" sz="1350">
                <a:solidFill>
                  <a:srgbClr val="AF00DB"/>
                </a:solidFill>
                <a:latin typeface="Consolas"/>
                <a:ea typeface="Consolas"/>
                <a:cs typeface="Consolas"/>
                <a:sym typeface="Consolas"/>
              </a:rPr>
              <a:t>else</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a[k] = right[j]</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j = j + </a:t>
            </a:r>
            <a:r>
              <a:rPr lang="en" sz="1350">
                <a:solidFill>
                  <a:srgbClr val="098658"/>
                </a:solidFill>
                <a:latin typeface="Consolas"/>
                <a:ea typeface="Consolas"/>
                <a:cs typeface="Consolas"/>
                <a:sym typeface="Consolas"/>
              </a:rPr>
              <a:t>1</a:t>
            </a:r>
            <a:endParaRPr sz="1350">
              <a:solidFill>
                <a:schemeClr val="dk1"/>
              </a:solidFill>
              <a:latin typeface="Consolas"/>
              <a:ea typeface="Consolas"/>
              <a:cs typeface="Consolas"/>
              <a:sym typeface="Consolas"/>
            </a:endParaRPr>
          </a:p>
          <a:p>
            <a:pPr indent="0" lvl="0" marL="0" rtl="0" algn="l">
              <a:lnSpc>
                <a:spcPct val="133333"/>
              </a:lnSpc>
              <a:spcBef>
                <a:spcPts val="0"/>
              </a:spcBef>
              <a:spcAft>
                <a:spcPts val="0"/>
              </a:spcAft>
              <a:buNone/>
            </a:pPr>
            <a:r>
              <a:rPr lang="en" sz="1350">
                <a:solidFill>
                  <a:schemeClr val="dk1"/>
                </a:solidFill>
                <a:latin typeface="Consolas"/>
                <a:ea typeface="Consolas"/>
                <a:cs typeface="Consolas"/>
                <a:sym typeface="Consolas"/>
              </a:rPr>
              <a:t>        k = k + </a:t>
            </a:r>
            <a:r>
              <a:rPr lang="en" sz="1350">
                <a:solidFill>
                  <a:srgbClr val="098658"/>
                </a:solidFill>
                <a:latin typeface="Consolas"/>
                <a:ea typeface="Consolas"/>
                <a:cs typeface="Consolas"/>
                <a:sym typeface="Consolas"/>
              </a:rPr>
              <a:t>1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