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</p:sldIdLst>
  <p:sldSz cy="5143500" cx="9144000"/>
  <p:notesSz cx="6858000" cy="9144000"/>
  <p:embeddedFontLst>
    <p:embeddedFont>
      <p:font typeface="Tahoma"/>
      <p:regular r:id="rId83"/>
      <p:bold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8D9BFA-7C26-4D3C-A54A-4B2D1392AF0F}">
  <a:tblStyle styleId="{5F8D9BFA-7C26-4D3C-A54A-4B2D1392AF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font" Target="fonts/Tahoma-bold.fntdata"/><Relationship Id="rId83" Type="http://schemas.openxmlformats.org/officeDocument/2006/relationships/font" Target="fonts/Tahoma-regular.fntdata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f30d8a06a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4f30d8a06a_2_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4f30d8a06a_2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4f30d8a06a_2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4f30d8a06a_2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4f30d8a06a_2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4f30d8a06a_2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4f30d8a06a_2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4f30d8a06a_2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4f30d8a06a_2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4f30d8a06a_2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4f30d8a06a_2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4f30d8a06a_2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4f30d8a06a_2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4f30d8a06a_2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4f30d8a06a_2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4f30d8a06a_2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4f30d8a06a_2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4f30d8a06a_2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4f30d8a06a_2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4f30d8a06a_2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4f30d8a06a_2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f30d8a06a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f30d8a06a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34f30d8a06a_2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34f30d8a06a_2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34f30d8a06a_2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34f30d8a06a_2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34f30d8a06a_2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34f30d8a06a_2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34f30d8a06a_2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34f30d8a06a_2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34f30d8a06a_2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34f30d8a06a_2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34f30d8a06a_2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34f30d8a06a_2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34f30d8a06a_2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34f30d8a06a_2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34f30d8a06a_2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34f30d8a06a_2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34f30d8a06a_2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34f30d8a06a_2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34f30d8a06a_2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34f30d8a06a_2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f30d8a06a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f30d8a06a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34f30d8a06a_2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34f30d8a06a_2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34f30d8a06a_2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34f30d8a06a_2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34f30d8a06a_2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34f30d8a06a_2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34f30d8a06a_2_1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34f30d8a06a_2_1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34f30d8a06a_2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34f30d8a06a_2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34f30d8a06a_2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34f30d8a06a_2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34f30d8a06a_2_1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34f30d8a06a_2_1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34f30d8a06a_2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34f30d8a06a_2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34f30d8a06a_2_1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34f30d8a06a_2_1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34f30d8a06a_2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34f30d8a06a_2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f30d8a06a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f30d8a06a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34f30d8a06a_2_1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3" name="Google Shape;1723;g34f30d8a06a_2_1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34f30d8a06a_2_1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5" name="Google Shape;1745;g34f30d8a06a_2_1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34f30d8a06a_2_1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34f30d8a06a_2_1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34f30d8a06a_2_1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34f30d8a06a_2_1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34f30d8a06a_2_1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34f30d8a06a_2_1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34f30d8a06a_2_1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8" name="Google Shape;1838;g34f30d8a06a_2_1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34f30d8a06a_2_1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34f30d8a06a_2_1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34f30d8a06a_2_1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34f30d8a06a_2_1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34f30d8a06a_2_1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3" name="Google Shape;1913;g34f30d8a06a_2_1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34f30d8a06a_2_1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34f30d8a06a_2_1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f30d8a06a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f30d8a06a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34f30d8a06a_2_1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34f30d8a06a_2_1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34f30d8a06a_2_1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34f30d8a06a_2_1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34f30d8a06a_2_1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34f30d8a06a_2_1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34f30d8a06a_2_1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2" name="Google Shape;2032;g34f30d8a06a_2_1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34f30d8a06a_2_1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34f30d8a06a_2_1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34f30d8a06a_2_1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34f30d8a06a_2_1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34f30d8a06a_2_2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34f30d8a06a_2_2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34f30d8a06a_2_2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34f30d8a06a_2_2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34f30d8a06a_2_2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34f30d8a06a_2_2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g34f30d8a06a_2_2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0" name="Google Shape;2170;g34f30d8a06a_2_2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f30d8a06a_2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f30d8a06a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34f30d8a06a_2_2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34f30d8a06a_2_2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34f30d8a06a_2_2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34f30d8a06a_2_2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g34f30d8a06a_2_2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5" name="Google Shape;2235;g34f30d8a06a_2_2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g34f30d8a06a_2_2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9" name="Google Shape;2259;g34f30d8a06a_2_2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g34f30d8a06a_2_2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4" name="Google Shape;2284;g34f30d8a06a_2_2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g34f30d8a06a_2_2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5" name="Google Shape;2305;g34f30d8a06a_2_2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34f30d8a06a_2_2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34f30d8a06a_2_2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34f30d8a06a_2_2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34f30d8a06a_2_2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34f30d8a06a_2_2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34f30d8a06a_2_2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9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34f30d8a06a_2_2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34f30d8a06a_2_2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f30d8a06a_2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4f30d8a06a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g34f30d8a06a_2_2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2" name="Google Shape;2412;g34f30d8a06a_2_2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g34f30d8a06a_2_2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3" name="Google Shape;2433;g34f30d8a06a_2_2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34f30d8a06a_2_2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34f30d8a06a_2_2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g34f30d8a06a_2_2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5" name="Google Shape;2475;g34f30d8a06a_2_2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34f30d8a06a_2_2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34f30d8a06a_2_2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7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8" name="Google Shape;2518;g34f30d8a06a_2_2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9" name="Google Shape;2519;g34f30d8a06a_2_2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f30d8a06a_2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4f30d8a06a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4f30d8a06a_2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4f30d8a06a_2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7996"/>
                </a:lnTo>
                <a:lnTo>
                  <a:pt x="12192000" y="6857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6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1252628" y="552068"/>
            <a:ext cx="6638742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929978" y="2074847"/>
            <a:ext cx="5278279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64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0"/>
                </a:moveTo>
                <a:lnTo>
                  <a:pt x="0" y="0"/>
                </a:lnTo>
                <a:lnTo>
                  <a:pt x="0" y="6857996"/>
                </a:lnTo>
                <a:lnTo>
                  <a:pt x="12191999" y="6857996"/>
                </a:lnTo>
                <a:lnTo>
                  <a:pt x="12191999" y="0"/>
                </a:lnTo>
                <a:close/>
              </a:path>
            </a:pathLst>
          </a:custGeom>
          <a:solidFill>
            <a:srgbClr val="F8F6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" name="Google Shape;52;p13"/>
          <p:cNvSpPr/>
          <p:nvPr/>
        </p:nvSpPr>
        <p:spPr>
          <a:xfrm>
            <a:off x="1250" y="4707530"/>
            <a:ext cx="9142571" cy="0"/>
          </a:xfrm>
          <a:custGeom>
            <a:rect b="b" l="l" r="r" t="t"/>
            <a:pathLst>
              <a:path extrusionOk="0" h="120000" w="12190095">
                <a:moveTo>
                  <a:pt x="0" y="0"/>
                </a:moveTo>
                <a:lnTo>
                  <a:pt x="12189811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" name="Google Shape;53;p13"/>
          <p:cNvSpPr/>
          <p:nvPr/>
        </p:nvSpPr>
        <p:spPr>
          <a:xfrm>
            <a:off x="429" y="435657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4" name="Google Shape;54;p13"/>
          <p:cNvSpPr/>
          <p:nvPr/>
        </p:nvSpPr>
        <p:spPr>
          <a:xfrm>
            <a:off x="8672460" y="0"/>
            <a:ext cx="0" cy="5143500"/>
          </a:xfrm>
          <a:custGeom>
            <a:rect b="b" l="l" r="r" t="t"/>
            <a:pathLst>
              <a:path extrusionOk="0" h="6858000" w="120000">
                <a:moveTo>
                  <a:pt x="0" y="685791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" name="Google Shape;55;p13"/>
          <p:cNvSpPr/>
          <p:nvPr/>
        </p:nvSpPr>
        <p:spPr>
          <a:xfrm>
            <a:off x="476021" y="0"/>
            <a:ext cx="0" cy="5143500"/>
          </a:xfrm>
          <a:custGeom>
            <a:rect b="b" l="l" r="r" t="t"/>
            <a:pathLst>
              <a:path extrusionOk="0" h="6858000" w="120000">
                <a:moveTo>
                  <a:pt x="0" y="685791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6" name="Google Shape;56;p13"/>
          <p:cNvSpPr/>
          <p:nvPr/>
        </p:nvSpPr>
        <p:spPr>
          <a:xfrm>
            <a:off x="3207762" y="0"/>
            <a:ext cx="2728913" cy="435769"/>
          </a:xfrm>
          <a:custGeom>
            <a:rect b="b" l="l" r="r" t="t"/>
            <a:pathLst>
              <a:path extrusionOk="0" h="581025" w="3638550">
                <a:moveTo>
                  <a:pt x="0" y="6615"/>
                </a:moveTo>
                <a:lnTo>
                  <a:pt x="38929" y="34030"/>
                </a:lnTo>
                <a:lnTo>
                  <a:pt x="78348" y="60862"/>
                </a:lnTo>
                <a:lnTo>
                  <a:pt x="118250" y="87104"/>
                </a:lnTo>
                <a:lnTo>
                  <a:pt x="158627" y="112749"/>
                </a:lnTo>
                <a:lnTo>
                  <a:pt x="199472" y="137790"/>
                </a:lnTo>
                <a:lnTo>
                  <a:pt x="240778" y="162222"/>
                </a:lnTo>
                <a:lnTo>
                  <a:pt x="282538" y="186035"/>
                </a:lnTo>
                <a:lnTo>
                  <a:pt x="324743" y="209224"/>
                </a:lnTo>
                <a:lnTo>
                  <a:pt x="367387" y="231783"/>
                </a:lnTo>
                <a:lnTo>
                  <a:pt x="410463" y="253703"/>
                </a:lnTo>
                <a:lnTo>
                  <a:pt x="453962" y="274978"/>
                </a:lnTo>
                <a:lnTo>
                  <a:pt x="497879" y="295601"/>
                </a:lnTo>
                <a:lnTo>
                  <a:pt x="542205" y="315566"/>
                </a:lnTo>
                <a:lnTo>
                  <a:pt x="586933" y="334864"/>
                </a:lnTo>
                <a:lnTo>
                  <a:pt x="632055" y="353491"/>
                </a:lnTo>
                <a:lnTo>
                  <a:pt x="677566" y="371438"/>
                </a:lnTo>
                <a:lnTo>
                  <a:pt x="723456" y="388699"/>
                </a:lnTo>
                <a:lnTo>
                  <a:pt x="769719" y="405266"/>
                </a:lnTo>
                <a:lnTo>
                  <a:pt x="816348" y="421134"/>
                </a:lnTo>
                <a:lnTo>
                  <a:pt x="863334" y="436294"/>
                </a:lnTo>
                <a:lnTo>
                  <a:pt x="910672" y="450741"/>
                </a:lnTo>
                <a:lnTo>
                  <a:pt x="958353" y="464467"/>
                </a:lnTo>
                <a:lnTo>
                  <a:pt x="1006370" y="477466"/>
                </a:lnTo>
                <a:lnTo>
                  <a:pt x="1054717" y="489730"/>
                </a:lnTo>
                <a:lnTo>
                  <a:pt x="1103384" y="501253"/>
                </a:lnTo>
                <a:lnTo>
                  <a:pt x="1152366" y="512027"/>
                </a:lnTo>
                <a:lnTo>
                  <a:pt x="1201655" y="522047"/>
                </a:lnTo>
                <a:lnTo>
                  <a:pt x="1251244" y="531304"/>
                </a:lnTo>
                <a:lnTo>
                  <a:pt x="1301124" y="539793"/>
                </a:lnTo>
                <a:lnTo>
                  <a:pt x="1351290" y="547506"/>
                </a:lnTo>
                <a:lnTo>
                  <a:pt x="1401733" y="554436"/>
                </a:lnTo>
                <a:lnTo>
                  <a:pt x="1452447" y="560577"/>
                </a:lnTo>
                <a:lnTo>
                  <a:pt x="1503423" y="565921"/>
                </a:lnTo>
                <a:lnTo>
                  <a:pt x="1554655" y="570462"/>
                </a:lnTo>
                <a:lnTo>
                  <a:pt x="1606136" y="574192"/>
                </a:lnTo>
                <a:lnTo>
                  <a:pt x="1657857" y="577106"/>
                </a:lnTo>
                <a:lnTo>
                  <a:pt x="1709812" y="579196"/>
                </a:lnTo>
                <a:lnTo>
                  <a:pt x="1761993" y="580455"/>
                </a:lnTo>
                <a:lnTo>
                  <a:pt x="1814394" y="580876"/>
                </a:lnTo>
                <a:lnTo>
                  <a:pt x="1867101" y="580450"/>
                </a:lnTo>
                <a:lnTo>
                  <a:pt x="1919589" y="579176"/>
                </a:lnTo>
                <a:lnTo>
                  <a:pt x="1971848" y="577061"/>
                </a:lnTo>
                <a:lnTo>
                  <a:pt x="2023871" y="574113"/>
                </a:lnTo>
                <a:lnTo>
                  <a:pt x="2075651" y="570338"/>
                </a:lnTo>
                <a:lnTo>
                  <a:pt x="2127181" y="565744"/>
                </a:lnTo>
                <a:lnTo>
                  <a:pt x="2178452" y="560337"/>
                </a:lnTo>
                <a:lnTo>
                  <a:pt x="2229457" y="554123"/>
                </a:lnTo>
                <a:lnTo>
                  <a:pt x="2280190" y="547112"/>
                </a:lnTo>
                <a:lnTo>
                  <a:pt x="2330642" y="539308"/>
                </a:lnTo>
                <a:lnTo>
                  <a:pt x="2380805" y="530720"/>
                </a:lnTo>
                <a:lnTo>
                  <a:pt x="2430673" y="521354"/>
                </a:lnTo>
                <a:lnTo>
                  <a:pt x="2480238" y="511217"/>
                </a:lnTo>
                <a:lnTo>
                  <a:pt x="2529492" y="500316"/>
                </a:lnTo>
                <a:lnTo>
                  <a:pt x="2578428" y="488659"/>
                </a:lnTo>
                <a:lnTo>
                  <a:pt x="2627039" y="476252"/>
                </a:lnTo>
                <a:lnTo>
                  <a:pt x="2675316" y="463101"/>
                </a:lnTo>
                <a:lnTo>
                  <a:pt x="2723253" y="449215"/>
                </a:lnTo>
                <a:lnTo>
                  <a:pt x="2770841" y="434600"/>
                </a:lnTo>
                <a:lnTo>
                  <a:pt x="2818074" y="419264"/>
                </a:lnTo>
                <a:lnTo>
                  <a:pt x="2864944" y="403212"/>
                </a:lnTo>
                <a:lnTo>
                  <a:pt x="2911443" y="386452"/>
                </a:lnTo>
                <a:lnTo>
                  <a:pt x="2957565" y="368992"/>
                </a:lnTo>
                <a:lnTo>
                  <a:pt x="3003300" y="350837"/>
                </a:lnTo>
                <a:lnTo>
                  <a:pt x="3048643" y="331996"/>
                </a:lnTo>
                <a:lnTo>
                  <a:pt x="3093585" y="312475"/>
                </a:lnTo>
                <a:lnTo>
                  <a:pt x="3138119" y="292280"/>
                </a:lnTo>
                <a:lnTo>
                  <a:pt x="3182237" y="271420"/>
                </a:lnTo>
                <a:lnTo>
                  <a:pt x="3225932" y="249901"/>
                </a:lnTo>
                <a:lnTo>
                  <a:pt x="3269197" y="227729"/>
                </a:lnTo>
                <a:lnTo>
                  <a:pt x="3312024" y="204913"/>
                </a:lnTo>
                <a:lnTo>
                  <a:pt x="3354405" y="181458"/>
                </a:lnTo>
                <a:lnTo>
                  <a:pt x="3396333" y="157373"/>
                </a:lnTo>
                <a:lnTo>
                  <a:pt x="3437801" y="132663"/>
                </a:lnTo>
                <a:lnTo>
                  <a:pt x="3478800" y="107337"/>
                </a:lnTo>
                <a:lnTo>
                  <a:pt x="3519324" y="81400"/>
                </a:lnTo>
                <a:lnTo>
                  <a:pt x="3559365" y="54860"/>
                </a:lnTo>
                <a:lnTo>
                  <a:pt x="3598916" y="27725"/>
                </a:lnTo>
                <a:lnTo>
                  <a:pt x="3637969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7" name="Google Shape;57;p13"/>
          <p:cNvSpPr/>
          <p:nvPr/>
        </p:nvSpPr>
        <p:spPr>
          <a:xfrm>
            <a:off x="3228815" y="4707527"/>
            <a:ext cx="2686526" cy="436245"/>
          </a:xfrm>
          <a:custGeom>
            <a:rect b="b" l="l" r="r" t="t"/>
            <a:pathLst>
              <a:path extrusionOk="0" h="581659" w="3582034">
                <a:moveTo>
                  <a:pt x="3581825" y="574671"/>
                </a:moveTo>
                <a:lnTo>
                  <a:pt x="3542481" y="546522"/>
                </a:lnTo>
                <a:lnTo>
                  <a:pt x="3502629" y="518988"/>
                </a:lnTo>
                <a:lnTo>
                  <a:pt x="3462278" y="492077"/>
                </a:lnTo>
                <a:lnTo>
                  <a:pt x="3421433" y="465794"/>
                </a:lnTo>
                <a:lnTo>
                  <a:pt x="3380105" y="440149"/>
                </a:lnTo>
                <a:lnTo>
                  <a:pt x="3338299" y="415149"/>
                </a:lnTo>
                <a:lnTo>
                  <a:pt x="3296025" y="390800"/>
                </a:lnTo>
                <a:lnTo>
                  <a:pt x="3253289" y="367111"/>
                </a:lnTo>
                <a:lnTo>
                  <a:pt x="3210100" y="344089"/>
                </a:lnTo>
                <a:lnTo>
                  <a:pt x="3166465" y="321741"/>
                </a:lnTo>
                <a:lnTo>
                  <a:pt x="3122393" y="300075"/>
                </a:lnTo>
                <a:lnTo>
                  <a:pt x="3077891" y="279098"/>
                </a:lnTo>
                <a:lnTo>
                  <a:pt x="3032966" y="258817"/>
                </a:lnTo>
                <a:lnTo>
                  <a:pt x="2987627" y="239241"/>
                </a:lnTo>
                <a:lnTo>
                  <a:pt x="2941881" y="220376"/>
                </a:lnTo>
                <a:lnTo>
                  <a:pt x="2895736" y="202230"/>
                </a:lnTo>
                <a:lnTo>
                  <a:pt x="2849201" y="184811"/>
                </a:lnTo>
                <a:lnTo>
                  <a:pt x="2802282" y="168125"/>
                </a:lnTo>
                <a:lnTo>
                  <a:pt x="2754988" y="152181"/>
                </a:lnTo>
                <a:lnTo>
                  <a:pt x="2707326" y="136986"/>
                </a:lnTo>
                <a:lnTo>
                  <a:pt x="2659304" y="122547"/>
                </a:lnTo>
                <a:lnTo>
                  <a:pt x="2610930" y="108871"/>
                </a:lnTo>
                <a:lnTo>
                  <a:pt x="2562212" y="95967"/>
                </a:lnTo>
                <a:lnTo>
                  <a:pt x="2513158" y="83841"/>
                </a:lnTo>
                <a:lnTo>
                  <a:pt x="2463775" y="72501"/>
                </a:lnTo>
                <a:lnTo>
                  <a:pt x="2414071" y="61955"/>
                </a:lnTo>
                <a:lnTo>
                  <a:pt x="2364053" y="52209"/>
                </a:lnTo>
                <a:lnTo>
                  <a:pt x="2313731" y="43272"/>
                </a:lnTo>
                <a:lnTo>
                  <a:pt x="2263111" y="35151"/>
                </a:lnTo>
                <a:lnTo>
                  <a:pt x="2212202" y="27853"/>
                </a:lnTo>
                <a:lnTo>
                  <a:pt x="2161010" y="21386"/>
                </a:lnTo>
                <a:lnTo>
                  <a:pt x="2109545" y="15756"/>
                </a:lnTo>
                <a:lnTo>
                  <a:pt x="2057813" y="10973"/>
                </a:lnTo>
                <a:lnTo>
                  <a:pt x="2005822" y="7042"/>
                </a:lnTo>
                <a:lnTo>
                  <a:pt x="1953581" y="3972"/>
                </a:lnTo>
                <a:lnTo>
                  <a:pt x="1901097" y="1770"/>
                </a:lnTo>
                <a:lnTo>
                  <a:pt x="1848378" y="443"/>
                </a:lnTo>
                <a:lnTo>
                  <a:pt x="1795432" y="0"/>
                </a:lnTo>
                <a:lnTo>
                  <a:pt x="1742174" y="449"/>
                </a:lnTo>
                <a:lnTo>
                  <a:pt x="1689146" y="1791"/>
                </a:lnTo>
                <a:lnTo>
                  <a:pt x="1636355" y="4019"/>
                </a:lnTo>
                <a:lnTo>
                  <a:pt x="1583809" y="7126"/>
                </a:lnTo>
                <a:lnTo>
                  <a:pt x="1531516" y="11103"/>
                </a:lnTo>
                <a:lnTo>
                  <a:pt x="1479484" y="15943"/>
                </a:lnTo>
                <a:lnTo>
                  <a:pt x="1427721" y="21638"/>
                </a:lnTo>
                <a:lnTo>
                  <a:pt x="1376235" y="28182"/>
                </a:lnTo>
                <a:lnTo>
                  <a:pt x="1325034" y="35566"/>
                </a:lnTo>
                <a:lnTo>
                  <a:pt x="1274126" y="43783"/>
                </a:lnTo>
                <a:lnTo>
                  <a:pt x="1223518" y="52825"/>
                </a:lnTo>
                <a:lnTo>
                  <a:pt x="1173220" y="62684"/>
                </a:lnTo>
                <a:lnTo>
                  <a:pt x="1123238" y="73354"/>
                </a:lnTo>
                <a:lnTo>
                  <a:pt x="1073581" y="84827"/>
                </a:lnTo>
                <a:lnTo>
                  <a:pt x="1024257" y="97094"/>
                </a:lnTo>
                <a:lnTo>
                  <a:pt x="975274" y="110149"/>
                </a:lnTo>
                <a:lnTo>
                  <a:pt x="926639" y="123984"/>
                </a:lnTo>
                <a:lnTo>
                  <a:pt x="878362" y="138591"/>
                </a:lnTo>
                <a:lnTo>
                  <a:pt x="830448" y="153963"/>
                </a:lnTo>
                <a:lnTo>
                  <a:pt x="782908" y="170093"/>
                </a:lnTo>
                <a:lnTo>
                  <a:pt x="735748" y="186972"/>
                </a:lnTo>
                <a:lnTo>
                  <a:pt x="688977" y="204593"/>
                </a:lnTo>
                <a:lnTo>
                  <a:pt x="642602" y="222948"/>
                </a:lnTo>
                <a:lnTo>
                  <a:pt x="596632" y="242031"/>
                </a:lnTo>
                <a:lnTo>
                  <a:pt x="551075" y="261833"/>
                </a:lnTo>
                <a:lnTo>
                  <a:pt x="505938" y="282347"/>
                </a:lnTo>
                <a:lnTo>
                  <a:pt x="461230" y="303566"/>
                </a:lnTo>
                <a:lnTo>
                  <a:pt x="416958" y="325481"/>
                </a:lnTo>
                <a:lnTo>
                  <a:pt x="373130" y="348085"/>
                </a:lnTo>
                <a:lnTo>
                  <a:pt x="329755" y="371371"/>
                </a:lnTo>
                <a:lnTo>
                  <a:pt x="286840" y="395331"/>
                </a:lnTo>
                <a:lnTo>
                  <a:pt x="244394" y="419957"/>
                </a:lnTo>
                <a:lnTo>
                  <a:pt x="202424" y="445243"/>
                </a:lnTo>
                <a:lnTo>
                  <a:pt x="160939" y="471180"/>
                </a:lnTo>
                <a:lnTo>
                  <a:pt x="119946" y="497761"/>
                </a:lnTo>
                <a:lnTo>
                  <a:pt x="79453" y="524978"/>
                </a:lnTo>
                <a:lnTo>
                  <a:pt x="39468" y="552824"/>
                </a:lnTo>
                <a:lnTo>
                  <a:pt x="0" y="581291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8" name="Google Shape;58;p13"/>
          <p:cNvSpPr/>
          <p:nvPr/>
        </p:nvSpPr>
        <p:spPr>
          <a:xfrm>
            <a:off x="740421" y="1323048"/>
            <a:ext cx="4946332" cy="0"/>
          </a:xfrm>
          <a:custGeom>
            <a:rect b="b" l="l" r="r" t="t"/>
            <a:pathLst>
              <a:path extrusionOk="0" h="120000" w="6595109">
                <a:moveTo>
                  <a:pt x="0" y="0"/>
                </a:moveTo>
                <a:lnTo>
                  <a:pt x="6595009" y="0"/>
                </a:lnTo>
              </a:path>
            </a:pathLst>
          </a:custGeom>
          <a:noFill/>
          <a:ln cap="flat" cmpd="sng" w="38100">
            <a:solidFill>
              <a:srgbClr val="C25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929978" y="2074847"/>
            <a:ext cx="5278279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1028175" y="564750"/>
            <a:ext cx="72636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CSE221: Algorithms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Prepared by: A B M Muntasir Rahman [MUNR]</a:t>
            </a:r>
            <a:endParaRPr sz="1500"/>
          </a:p>
        </p:txBody>
      </p:sp>
      <p:grpSp>
        <p:nvGrpSpPr>
          <p:cNvPr id="98" name="Google Shape;98;p19"/>
          <p:cNvGrpSpPr/>
          <p:nvPr/>
        </p:nvGrpSpPr>
        <p:grpSpPr>
          <a:xfrm>
            <a:off x="3283" y="2791955"/>
            <a:ext cx="9141143" cy="2351759"/>
            <a:chOff x="4377" y="3722607"/>
            <a:chExt cx="12188190" cy="3135678"/>
          </a:xfrm>
        </p:grpSpPr>
        <p:sp>
          <p:nvSpPr>
            <p:cNvPr id="99" name="Google Shape;99;p19"/>
            <p:cNvSpPr/>
            <p:nvPr/>
          </p:nvSpPr>
          <p:spPr>
            <a:xfrm>
              <a:off x="634693" y="5270374"/>
              <a:ext cx="10926445" cy="0"/>
            </a:xfrm>
            <a:custGeom>
              <a:rect b="b" l="l" r="r" t="t"/>
              <a:pathLst>
                <a:path extrusionOk="0" h="120000" w="10926445">
                  <a:moveTo>
                    <a:pt x="0" y="0"/>
                  </a:moveTo>
                  <a:lnTo>
                    <a:pt x="10926296" y="0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3375418" y="3723252"/>
              <a:ext cx="5436870" cy="3134995"/>
            </a:xfrm>
            <a:custGeom>
              <a:rect b="b" l="l" r="r" t="t"/>
              <a:pathLst>
                <a:path extrusionOk="0" h="3134995" w="5436870">
                  <a:moveTo>
                    <a:pt x="3854265" y="0"/>
                  </a:moveTo>
                  <a:lnTo>
                    <a:pt x="1582517" y="0"/>
                  </a:lnTo>
                  <a:lnTo>
                    <a:pt x="1534135" y="718"/>
                  </a:lnTo>
                  <a:lnTo>
                    <a:pt x="1486115" y="2860"/>
                  </a:lnTo>
                  <a:lnTo>
                    <a:pt x="1438476" y="6405"/>
                  </a:lnTo>
                  <a:lnTo>
                    <a:pt x="1391240" y="11332"/>
                  </a:lnTo>
                  <a:lnTo>
                    <a:pt x="1344427" y="17621"/>
                  </a:lnTo>
                  <a:lnTo>
                    <a:pt x="1298057" y="25252"/>
                  </a:lnTo>
                  <a:lnTo>
                    <a:pt x="1252153" y="34204"/>
                  </a:lnTo>
                  <a:lnTo>
                    <a:pt x="1206734" y="44456"/>
                  </a:lnTo>
                  <a:lnTo>
                    <a:pt x="1161821" y="55988"/>
                  </a:lnTo>
                  <a:lnTo>
                    <a:pt x="1117435" y="68779"/>
                  </a:lnTo>
                  <a:lnTo>
                    <a:pt x="1073596" y="82809"/>
                  </a:lnTo>
                  <a:lnTo>
                    <a:pt x="1030325" y="98058"/>
                  </a:lnTo>
                  <a:lnTo>
                    <a:pt x="987643" y="114505"/>
                  </a:lnTo>
                  <a:lnTo>
                    <a:pt x="945571" y="132130"/>
                  </a:lnTo>
                  <a:lnTo>
                    <a:pt x="904129" y="150911"/>
                  </a:lnTo>
                  <a:lnTo>
                    <a:pt x="863337" y="170829"/>
                  </a:lnTo>
                  <a:lnTo>
                    <a:pt x="823217" y="191863"/>
                  </a:lnTo>
                  <a:lnTo>
                    <a:pt x="783790" y="213992"/>
                  </a:lnTo>
                  <a:lnTo>
                    <a:pt x="745075" y="237196"/>
                  </a:lnTo>
                  <a:lnTo>
                    <a:pt x="707094" y="261455"/>
                  </a:lnTo>
                  <a:lnTo>
                    <a:pt x="669868" y="286748"/>
                  </a:lnTo>
                  <a:lnTo>
                    <a:pt x="633416" y="313055"/>
                  </a:lnTo>
                  <a:lnTo>
                    <a:pt x="597760" y="340354"/>
                  </a:lnTo>
                  <a:lnTo>
                    <a:pt x="562921" y="368626"/>
                  </a:lnTo>
                  <a:lnTo>
                    <a:pt x="528919" y="397850"/>
                  </a:lnTo>
                  <a:lnTo>
                    <a:pt x="495774" y="428006"/>
                  </a:lnTo>
                  <a:lnTo>
                    <a:pt x="463508" y="459073"/>
                  </a:lnTo>
                  <a:lnTo>
                    <a:pt x="432141" y="491030"/>
                  </a:lnTo>
                  <a:lnTo>
                    <a:pt x="401694" y="523857"/>
                  </a:lnTo>
                  <a:lnTo>
                    <a:pt x="372188" y="557534"/>
                  </a:lnTo>
                  <a:lnTo>
                    <a:pt x="343642" y="592040"/>
                  </a:lnTo>
                  <a:lnTo>
                    <a:pt x="316079" y="627355"/>
                  </a:lnTo>
                  <a:lnTo>
                    <a:pt x="289518" y="663458"/>
                  </a:lnTo>
                  <a:lnTo>
                    <a:pt x="263981" y="700328"/>
                  </a:lnTo>
                  <a:lnTo>
                    <a:pt x="239488" y="737945"/>
                  </a:lnTo>
                  <a:lnTo>
                    <a:pt x="216059" y="776290"/>
                  </a:lnTo>
                  <a:lnTo>
                    <a:pt x="193716" y="815340"/>
                  </a:lnTo>
                  <a:lnTo>
                    <a:pt x="172479" y="855076"/>
                  </a:lnTo>
                  <a:lnTo>
                    <a:pt x="152369" y="895477"/>
                  </a:lnTo>
                  <a:lnTo>
                    <a:pt x="133406" y="936522"/>
                  </a:lnTo>
                  <a:lnTo>
                    <a:pt x="115611" y="978192"/>
                  </a:lnTo>
                  <a:lnTo>
                    <a:pt x="99006" y="1020465"/>
                  </a:lnTo>
                  <a:lnTo>
                    <a:pt x="83610" y="1063322"/>
                  </a:lnTo>
                  <a:lnTo>
                    <a:pt x="69444" y="1106741"/>
                  </a:lnTo>
                  <a:lnTo>
                    <a:pt x="56529" y="1150703"/>
                  </a:lnTo>
                  <a:lnTo>
                    <a:pt x="44885" y="1195186"/>
                  </a:lnTo>
                  <a:lnTo>
                    <a:pt x="34534" y="1240170"/>
                  </a:lnTo>
                  <a:lnTo>
                    <a:pt x="25496" y="1285635"/>
                  </a:lnTo>
                  <a:lnTo>
                    <a:pt x="17792" y="1331561"/>
                  </a:lnTo>
                  <a:lnTo>
                    <a:pt x="11442" y="1377926"/>
                  </a:lnTo>
                  <a:lnTo>
                    <a:pt x="6467" y="1424710"/>
                  </a:lnTo>
                  <a:lnTo>
                    <a:pt x="2888" y="1471893"/>
                  </a:lnTo>
                  <a:lnTo>
                    <a:pt x="725" y="1519454"/>
                  </a:lnTo>
                  <a:lnTo>
                    <a:pt x="0" y="1567373"/>
                  </a:lnTo>
                  <a:lnTo>
                    <a:pt x="725" y="1615291"/>
                  </a:lnTo>
                  <a:lnTo>
                    <a:pt x="2888" y="1662853"/>
                  </a:lnTo>
                  <a:lnTo>
                    <a:pt x="6467" y="1710036"/>
                  </a:lnTo>
                  <a:lnTo>
                    <a:pt x="11442" y="1756820"/>
                  </a:lnTo>
                  <a:lnTo>
                    <a:pt x="17792" y="1803185"/>
                  </a:lnTo>
                  <a:lnTo>
                    <a:pt x="25496" y="1849110"/>
                  </a:lnTo>
                  <a:lnTo>
                    <a:pt x="34534" y="1894575"/>
                  </a:lnTo>
                  <a:lnTo>
                    <a:pt x="44885" y="1939560"/>
                  </a:lnTo>
                  <a:lnTo>
                    <a:pt x="56529" y="1984043"/>
                  </a:lnTo>
                  <a:lnTo>
                    <a:pt x="69444" y="2028004"/>
                  </a:lnTo>
                  <a:lnTo>
                    <a:pt x="83610" y="2071424"/>
                  </a:lnTo>
                  <a:lnTo>
                    <a:pt x="99006" y="2114280"/>
                  </a:lnTo>
                  <a:lnTo>
                    <a:pt x="115611" y="2156554"/>
                  </a:lnTo>
                  <a:lnTo>
                    <a:pt x="133406" y="2198224"/>
                  </a:lnTo>
                  <a:lnTo>
                    <a:pt x="152369" y="2239269"/>
                  </a:lnTo>
                  <a:lnTo>
                    <a:pt x="172479" y="2279670"/>
                  </a:lnTo>
                  <a:lnTo>
                    <a:pt x="193716" y="2319406"/>
                  </a:lnTo>
                  <a:lnTo>
                    <a:pt x="216059" y="2358456"/>
                  </a:lnTo>
                  <a:lnTo>
                    <a:pt x="239488" y="2396801"/>
                  </a:lnTo>
                  <a:lnTo>
                    <a:pt x="263981" y="2434418"/>
                  </a:lnTo>
                  <a:lnTo>
                    <a:pt x="289518" y="2471288"/>
                  </a:lnTo>
                  <a:lnTo>
                    <a:pt x="316079" y="2507391"/>
                  </a:lnTo>
                  <a:lnTo>
                    <a:pt x="343642" y="2542706"/>
                  </a:lnTo>
                  <a:lnTo>
                    <a:pt x="372188" y="2577212"/>
                  </a:lnTo>
                  <a:lnTo>
                    <a:pt x="401694" y="2610889"/>
                  </a:lnTo>
                  <a:lnTo>
                    <a:pt x="432141" y="2643716"/>
                  </a:lnTo>
                  <a:lnTo>
                    <a:pt x="463508" y="2675674"/>
                  </a:lnTo>
                  <a:lnTo>
                    <a:pt x="495774" y="2706740"/>
                  </a:lnTo>
                  <a:lnTo>
                    <a:pt x="528919" y="2736896"/>
                  </a:lnTo>
                  <a:lnTo>
                    <a:pt x="562921" y="2766120"/>
                  </a:lnTo>
                  <a:lnTo>
                    <a:pt x="597760" y="2794392"/>
                  </a:lnTo>
                  <a:lnTo>
                    <a:pt x="633416" y="2821692"/>
                  </a:lnTo>
                  <a:lnTo>
                    <a:pt x="669868" y="2847998"/>
                  </a:lnTo>
                  <a:lnTo>
                    <a:pt x="707094" y="2873291"/>
                  </a:lnTo>
                  <a:lnTo>
                    <a:pt x="745075" y="2897550"/>
                  </a:lnTo>
                  <a:lnTo>
                    <a:pt x="783790" y="2920754"/>
                  </a:lnTo>
                  <a:lnTo>
                    <a:pt x="823217" y="2942884"/>
                  </a:lnTo>
                  <a:lnTo>
                    <a:pt x="863337" y="2963917"/>
                  </a:lnTo>
                  <a:lnTo>
                    <a:pt x="904129" y="2983835"/>
                  </a:lnTo>
                  <a:lnTo>
                    <a:pt x="945571" y="3002617"/>
                  </a:lnTo>
                  <a:lnTo>
                    <a:pt x="987643" y="3020241"/>
                  </a:lnTo>
                  <a:lnTo>
                    <a:pt x="1030325" y="3036688"/>
                  </a:lnTo>
                  <a:lnTo>
                    <a:pt x="1073596" y="3051937"/>
                  </a:lnTo>
                  <a:lnTo>
                    <a:pt x="1117435" y="3065967"/>
                  </a:lnTo>
                  <a:lnTo>
                    <a:pt x="1161821" y="3078759"/>
                  </a:lnTo>
                  <a:lnTo>
                    <a:pt x="1206734" y="3090291"/>
                  </a:lnTo>
                  <a:lnTo>
                    <a:pt x="1252153" y="3100543"/>
                  </a:lnTo>
                  <a:lnTo>
                    <a:pt x="1298057" y="3109494"/>
                  </a:lnTo>
                  <a:lnTo>
                    <a:pt x="1344427" y="3117125"/>
                  </a:lnTo>
                  <a:lnTo>
                    <a:pt x="1391240" y="3123414"/>
                  </a:lnTo>
                  <a:lnTo>
                    <a:pt x="1438476" y="3128341"/>
                  </a:lnTo>
                  <a:lnTo>
                    <a:pt x="1486115" y="3131886"/>
                  </a:lnTo>
                  <a:lnTo>
                    <a:pt x="1534135" y="3134028"/>
                  </a:lnTo>
                  <a:lnTo>
                    <a:pt x="1582517" y="3134747"/>
                  </a:lnTo>
                  <a:lnTo>
                    <a:pt x="3854265" y="3134747"/>
                  </a:lnTo>
                  <a:lnTo>
                    <a:pt x="3902647" y="3134028"/>
                  </a:lnTo>
                  <a:lnTo>
                    <a:pt x="3950668" y="3131886"/>
                  </a:lnTo>
                  <a:lnTo>
                    <a:pt x="3998307" y="3128341"/>
                  </a:lnTo>
                  <a:lnTo>
                    <a:pt x="4045543" y="3123414"/>
                  </a:lnTo>
                  <a:lnTo>
                    <a:pt x="4092356" y="3117125"/>
                  </a:lnTo>
                  <a:lnTo>
                    <a:pt x="4138725" y="3109494"/>
                  </a:lnTo>
                  <a:lnTo>
                    <a:pt x="4184629" y="3100543"/>
                  </a:lnTo>
                  <a:lnTo>
                    <a:pt x="4230048" y="3090291"/>
                  </a:lnTo>
                  <a:lnTo>
                    <a:pt x="4274961" y="3078759"/>
                  </a:lnTo>
                  <a:lnTo>
                    <a:pt x="4319347" y="3065967"/>
                  </a:lnTo>
                  <a:lnTo>
                    <a:pt x="4363186" y="3051937"/>
                  </a:lnTo>
                  <a:lnTo>
                    <a:pt x="4406457" y="3036688"/>
                  </a:lnTo>
                  <a:lnTo>
                    <a:pt x="4449139" y="3020241"/>
                  </a:lnTo>
                  <a:lnTo>
                    <a:pt x="4491211" y="3002617"/>
                  </a:lnTo>
                  <a:lnTo>
                    <a:pt x="4532653" y="2983835"/>
                  </a:lnTo>
                  <a:lnTo>
                    <a:pt x="4573445" y="2963917"/>
                  </a:lnTo>
                  <a:lnTo>
                    <a:pt x="4613564" y="2942884"/>
                  </a:lnTo>
                  <a:lnTo>
                    <a:pt x="4652992" y="2920754"/>
                  </a:lnTo>
                  <a:lnTo>
                    <a:pt x="4691706" y="2897550"/>
                  </a:lnTo>
                  <a:lnTo>
                    <a:pt x="4729687" y="2873291"/>
                  </a:lnTo>
                  <a:lnTo>
                    <a:pt x="4766914" y="2847998"/>
                  </a:lnTo>
                  <a:lnTo>
                    <a:pt x="4803365" y="2821692"/>
                  </a:lnTo>
                  <a:lnTo>
                    <a:pt x="4839021" y="2794392"/>
                  </a:lnTo>
                  <a:lnTo>
                    <a:pt x="4873861" y="2766120"/>
                  </a:lnTo>
                  <a:lnTo>
                    <a:pt x="4907863" y="2736896"/>
                  </a:lnTo>
                  <a:lnTo>
                    <a:pt x="4941008" y="2706740"/>
                  </a:lnTo>
                  <a:lnTo>
                    <a:pt x="4973274" y="2675674"/>
                  </a:lnTo>
                  <a:lnTo>
                    <a:pt x="5004640" y="2643716"/>
                  </a:lnTo>
                  <a:lnTo>
                    <a:pt x="5035087" y="2610889"/>
                  </a:lnTo>
                  <a:lnTo>
                    <a:pt x="5064594" y="2577212"/>
                  </a:lnTo>
                  <a:lnTo>
                    <a:pt x="5093139" y="2542706"/>
                  </a:lnTo>
                  <a:lnTo>
                    <a:pt x="5120702" y="2507391"/>
                  </a:lnTo>
                  <a:lnTo>
                    <a:pt x="5147263" y="2471288"/>
                  </a:lnTo>
                  <a:lnTo>
                    <a:pt x="5172800" y="2434418"/>
                  </a:lnTo>
                  <a:lnTo>
                    <a:pt x="5197293" y="2396801"/>
                  </a:lnTo>
                  <a:lnTo>
                    <a:pt x="5220722" y="2358456"/>
                  </a:lnTo>
                  <a:lnTo>
                    <a:pt x="5243065" y="2319406"/>
                  </a:lnTo>
                  <a:lnTo>
                    <a:pt x="5264302" y="2279670"/>
                  </a:lnTo>
                  <a:lnTo>
                    <a:pt x="5284413" y="2239269"/>
                  </a:lnTo>
                  <a:lnTo>
                    <a:pt x="5303375" y="2198224"/>
                  </a:lnTo>
                  <a:lnTo>
                    <a:pt x="5321170" y="2156554"/>
                  </a:lnTo>
                  <a:lnTo>
                    <a:pt x="5337776" y="2114280"/>
                  </a:lnTo>
                  <a:lnTo>
                    <a:pt x="5353172" y="2071424"/>
                  </a:lnTo>
                  <a:lnTo>
                    <a:pt x="5367338" y="2028004"/>
                  </a:lnTo>
                  <a:lnTo>
                    <a:pt x="5380253" y="1984043"/>
                  </a:lnTo>
                  <a:lnTo>
                    <a:pt x="5391896" y="1939560"/>
                  </a:lnTo>
                  <a:lnTo>
                    <a:pt x="5402247" y="1894575"/>
                  </a:lnTo>
                  <a:lnTo>
                    <a:pt x="5411285" y="1849110"/>
                  </a:lnTo>
                  <a:lnTo>
                    <a:pt x="5418990" y="1803185"/>
                  </a:lnTo>
                  <a:lnTo>
                    <a:pt x="5425340" y="1756820"/>
                  </a:lnTo>
                  <a:lnTo>
                    <a:pt x="5430315" y="1710036"/>
                  </a:lnTo>
                  <a:lnTo>
                    <a:pt x="5433894" y="1662853"/>
                  </a:lnTo>
                  <a:lnTo>
                    <a:pt x="5436056" y="1615291"/>
                  </a:lnTo>
                  <a:lnTo>
                    <a:pt x="5436782" y="1567373"/>
                  </a:lnTo>
                  <a:lnTo>
                    <a:pt x="5436056" y="1519454"/>
                  </a:lnTo>
                  <a:lnTo>
                    <a:pt x="5433894" y="1471893"/>
                  </a:lnTo>
                  <a:lnTo>
                    <a:pt x="5430315" y="1424710"/>
                  </a:lnTo>
                  <a:lnTo>
                    <a:pt x="5425340" y="1377926"/>
                  </a:lnTo>
                  <a:lnTo>
                    <a:pt x="5418990" y="1331561"/>
                  </a:lnTo>
                  <a:lnTo>
                    <a:pt x="5411285" y="1285635"/>
                  </a:lnTo>
                  <a:lnTo>
                    <a:pt x="5402247" y="1240170"/>
                  </a:lnTo>
                  <a:lnTo>
                    <a:pt x="5391896" y="1195186"/>
                  </a:lnTo>
                  <a:lnTo>
                    <a:pt x="5380253" y="1150703"/>
                  </a:lnTo>
                  <a:lnTo>
                    <a:pt x="5367338" y="1106741"/>
                  </a:lnTo>
                  <a:lnTo>
                    <a:pt x="5353172" y="1063322"/>
                  </a:lnTo>
                  <a:lnTo>
                    <a:pt x="5337776" y="1020465"/>
                  </a:lnTo>
                  <a:lnTo>
                    <a:pt x="5321170" y="978192"/>
                  </a:lnTo>
                  <a:lnTo>
                    <a:pt x="5303375" y="936522"/>
                  </a:lnTo>
                  <a:lnTo>
                    <a:pt x="5284413" y="895477"/>
                  </a:lnTo>
                  <a:lnTo>
                    <a:pt x="5264302" y="855076"/>
                  </a:lnTo>
                  <a:lnTo>
                    <a:pt x="5243065" y="815340"/>
                  </a:lnTo>
                  <a:lnTo>
                    <a:pt x="5220722" y="776290"/>
                  </a:lnTo>
                  <a:lnTo>
                    <a:pt x="5197293" y="737945"/>
                  </a:lnTo>
                  <a:lnTo>
                    <a:pt x="5172800" y="700328"/>
                  </a:lnTo>
                  <a:lnTo>
                    <a:pt x="5147263" y="663458"/>
                  </a:lnTo>
                  <a:lnTo>
                    <a:pt x="5120702" y="627355"/>
                  </a:lnTo>
                  <a:lnTo>
                    <a:pt x="5093139" y="592040"/>
                  </a:lnTo>
                  <a:lnTo>
                    <a:pt x="5064594" y="557534"/>
                  </a:lnTo>
                  <a:lnTo>
                    <a:pt x="5035087" y="523857"/>
                  </a:lnTo>
                  <a:lnTo>
                    <a:pt x="5004640" y="491030"/>
                  </a:lnTo>
                  <a:lnTo>
                    <a:pt x="4973274" y="459073"/>
                  </a:lnTo>
                  <a:lnTo>
                    <a:pt x="4941008" y="428006"/>
                  </a:lnTo>
                  <a:lnTo>
                    <a:pt x="4907863" y="397850"/>
                  </a:lnTo>
                  <a:lnTo>
                    <a:pt x="4873861" y="368626"/>
                  </a:lnTo>
                  <a:lnTo>
                    <a:pt x="4839021" y="340354"/>
                  </a:lnTo>
                  <a:lnTo>
                    <a:pt x="4803365" y="313055"/>
                  </a:lnTo>
                  <a:lnTo>
                    <a:pt x="4766914" y="286748"/>
                  </a:lnTo>
                  <a:lnTo>
                    <a:pt x="4729687" y="261455"/>
                  </a:lnTo>
                  <a:lnTo>
                    <a:pt x="4691706" y="237196"/>
                  </a:lnTo>
                  <a:lnTo>
                    <a:pt x="4652992" y="213992"/>
                  </a:lnTo>
                  <a:lnTo>
                    <a:pt x="4613564" y="191863"/>
                  </a:lnTo>
                  <a:lnTo>
                    <a:pt x="4573445" y="170829"/>
                  </a:lnTo>
                  <a:lnTo>
                    <a:pt x="4532653" y="150911"/>
                  </a:lnTo>
                  <a:lnTo>
                    <a:pt x="4491211" y="132130"/>
                  </a:lnTo>
                  <a:lnTo>
                    <a:pt x="4449139" y="114505"/>
                  </a:lnTo>
                  <a:lnTo>
                    <a:pt x="4406457" y="98058"/>
                  </a:lnTo>
                  <a:lnTo>
                    <a:pt x="4363186" y="82809"/>
                  </a:lnTo>
                  <a:lnTo>
                    <a:pt x="4319347" y="68779"/>
                  </a:lnTo>
                  <a:lnTo>
                    <a:pt x="4274961" y="55988"/>
                  </a:lnTo>
                  <a:lnTo>
                    <a:pt x="4230048" y="44456"/>
                  </a:lnTo>
                  <a:lnTo>
                    <a:pt x="4184629" y="34204"/>
                  </a:lnTo>
                  <a:lnTo>
                    <a:pt x="4138725" y="25252"/>
                  </a:lnTo>
                  <a:lnTo>
                    <a:pt x="4092356" y="17621"/>
                  </a:lnTo>
                  <a:lnTo>
                    <a:pt x="4045543" y="11332"/>
                  </a:lnTo>
                  <a:lnTo>
                    <a:pt x="3998307" y="6405"/>
                  </a:lnTo>
                  <a:lnTo>
                    <a:pt x="3950668" y="2860"/>
                  </a:lnTo>
                  <a:lnTo>
                    <a:pt x="3902647" y="718"/>
                  </a:lnTo>
                  <a:lnTo>
                    <a:pt x="3854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3375418" y="3723252"/>
              <a:ext cx="5436870" cy="3134995"/>
            </a:xfrm>
            <a:custGeom>
              <a:rect b="b" l="l" r="r" t="t"/>
              <a:pathLst>
                <a:path extrusionOk="0" h="3134995" w="5436870">
                  <a:moveTo>
                    <a:pt x="0" y="1567374"/>
                  </a:moveTo>
                  <a:lnTo>
                    <a:pt x="725" y="1519455"/>
                  </a:lnTo>
                  <a:lnTo>
                    <a:pt x="2888" y="1471893"/>
                  </a:lnTo>
                  <a:lnTo>
                    <a:pt x="6467" y="1424710"/>
                  </a:lnTo>
                  <a:lnTo>
                    <a:pt x="11442" y="1377926"/>
                  </a:lnTo>
                  <a:lnTo>
                    <a:pt x="17792" y="1331561"/>
                  </a:lnTo>
                  <a:lnTo>
                    <a:pt x="25496" y="1285636"/>
                  </a:lnTo>
                  <a:lnTo>
                    <a:pt x="34534" y="1240171"/>
                  </a:lnTo>
                  <a:lnTo>
                    <a:pt x="44885" y="1195186"/>
                  </a:lnTo>
                  <a:lnTo>
                    <a:pt x="56529" y="1150703"/>
                  </a:lnTo>
                  <a:lnTo>
                    <a:pt x="69444" y="1106742"/>
                  </a:lnTo>
                  <a:lnTo>
                    <a:pt x="83610" y="1063322"/>
                  </a:lnTo>
                  <a:lnTo>
                    <a:pt x="99006" y="1020466"/>
                  </a:lnTo>
                  <a:lnTo>
                    <a:pt x="115612" y="978192"/>
                  </a:lnTo>
                  <a:lnTo>
                    <a:pt x="133406" y="936522"/>
                  </a:lnTo>
                  <a:lnTo>
                    <a:pt x="152369" y="895477"/>
                  </a:lnTo>
                  <a:lnTo>
                    <a:pt x="172479" y="855076"/>
                  </a:lnTo>
                  <a:lnTo>
                    <a:pt x="193716" y="815340"/>
                  </a:lnTo>
                  <a:lnTo>
                    <a:pt x="216059" y="776290"/>
                  </a:lnTo>
                  <a:lnTo>
                    <a:pt x="239488" y="737946"/>
                  </a:lnTo>
                  <a:lnTo>
                    <a:pt x="263981" y="700328"/>
                  </a:lnTo>
                  <a:lnTo>
                    <a:pt x="289519" y="663458"/>
                  </a:lnTo>
                  <a:lnTo>
                    <a:pt x="316079" y="627355"/>
                  </a:lnTo>
                  <a:lnTo>
                    <a:pt x="343642" y="592040"/>
                  </a:lnTo>
                  <a:lnTo>
                    <a:pt x="372188" y="557534"/>
                  </a:lnTo>
                  <a:lnTo>
                    <a:pt x="401694" y="523857"/>
                  </a:lnTo>
                  <a:lnTo>
                    <a:pt x="432141" y="491030"/>
                  </a:lnTo>
                  <a:lnTo>
                    <a:pt x="463508" y="459073"/>
                  </a:lnTo>
                  <a:lnTo>
                    <a:pt x="495774" y="428006"/>
                  </a:lnTo>
                  <a:lnTo>
                    <a:pt x="528919" y="397850"/>
                  </a:lnTo>
                  <a:lnTo>
                    <a:pt x="562921" y="368626"/>
                  </a:lnTo>
                  <a:lnTo>
                    <a:pt x="597760" y="340354"/>
                  </a:lnTo>
                  <a:lnTo>
                    <a:pt x="633416" y="313055"/>
                  </a:lnTo>
                  <a:lnTo>
                    <a:pt x="669868" y="286748"/>
                  </a:lnTo>
                  <a:lnTo>
                    <a:pt x="707094" y="261455"/>
                  </a:lnTo>
                  <a:lnTo>
                    <a:pt x="745075" y="237196"/>
                  </a:lnTo>
                  <a:lnTo>
                    <a:pt x="783790" y="213992"/>
                  </a:lnTo>
                  <a:lnTo>
                    <a:pt x="823217" y="191863"/>
                  </a:lnTo>
                  <a:lnTo>
                    <a:pt x="863337" y="170829"/>
                  </a:lnTo>
                  <a:lnTo>
                    <a:pt x="904129" y="150911"/>
                  </a:lnTo>
                  <a:lnTo>
                    <a:pt x="945571" y="132130"/>
                  </a:lnTo>
                  <a:lnTo>
                    <a:pt x="987643" y="114505"/>
                  </a:lnTo>
                  <a:lnTo>
                    <a:pt x="1030325" y="98058"/>
                  </a:lnTo>
                  <a:lnTo>
                    <a:pt x="1073596" y="82809"/>
                  </a:lnTo>
                  <a:lnTo>
                    <a:pt x="1117435" y="68779"/>
                  </a:lnTo>
                  <a:lnTo>
                    <a:pt x="1161821" y="55988"/>
                  </a:lnTo>
                  <a:lnTo>
                    <a:pt x="1206734" y="44456"/>
                  </a:lnTo>
                  <a:lnTo>
                    <a:pt x="1252153" y="34204"/>
                  </a:lnTo>
                  <a:lnTo>
                    <a:pt x="1298057" y="25252"/>
                  </a:lnTo>
                  <a:lnTo>
                    <a:pt x="1344426" y="17621"/>
                  </a:lnTo>
                  <a:lnTo>
                    <a:pt x="1391239" y="11332"/>
                  </a:lnTo>
                  <a:lnTo>
                    <a:pt x="1438475" y="6405"/>
                  </a:lnTo>
                  <a:lnTo>
                    <a:pt x="1486114" y="2860"/>
                  </a:lnTo>
                  <a:lnTo>
                    <a:pt x="1534135" y="718"/>
                  </a:lnTo>
                  <a:lnTo>
                    <a:pt x="1582517" y="0"/>
                  </a:lnTo>
                  <a:lnTo>
                    <a:pt x="2145485" y="0"/>
                  </a:lnTo>
                  <a:lnTo>
                    <a:pt x="3854266" y="0"/>
                  </a:lnTo>
                  <a:lnTo>
                    <a:pt x="3902647" y="718"/>
                  </a:lnTo>
                  <a:lnTo>
                    <a:pt x="3950668" y="2860"/>
                  </a:lnTo>
                  <a:lnTo>
                    <a:pt x="3998307" y="6405"/>
                  </a:lnTo>
                  <a:lnTo>
                    <a:pt x="4045543" y="11332"/>
                  </a:lnTo>
                  <a:lnTo>
                    <a:pt x="4092356" y="17621"/>
                  </a:lnTo>
                  <a:lnTo>
                    <a:pt x="4138725" y="25252"/>
                  </a:lnTo>
                  <a:lnTo>
                    <a:pt x="4184629" y="34204"/>
                  </a:lnTo>
                  <a:lnTo>
                    <a:pt x="4230048" y="44456"/>
                  </a:lnTo>
                  <a:lnTo>
                    <a:pt x="4274961" y="55988"/>
                  </a:lnTo>
                  <a:lnTo>
                    <a:pt x="4319348" y="68779"/>
                  </a:lnTo>
                  <a:lnTo>
                    <a:pt x="4363186" y="82809"/>
                  </a:lnTo>
                  <a:lnTo>
                    <a:pt x="4406457" y="98058"/>
                  </a:lnTo>
                  <a:lnTo>
                    <a:pt x="4449139" y="114505"/>
                  </a:lnTo>
                  <a:lnTo>
                    <a:pt x="4491211" y="132130"/>
                  </a:lnTo>
                  <a:lnTo>
                    <a:pt x="4532654" y="150911"/>
                  </a:lnTo>
                  <a:lnTo>
                    <a:pt x="4573445" y="170829"/>
                  </a:lnTo>
                  <a:lnTo>
                    <a:pt x="4613565" y="191863"/>
                  </a:lnTo>
                  <a:lnTo>
                    <a:pt x="4652992" y="213992"/>
                  </a:lnTo>
                  <a:lnTo>
                    <a:pt x="4691707" y="237196"/>
                  </a:lnTo>
                  <a:lnTo>
                    <a:pt x="4729688" y="261455"/>
                  </a:lnTo>
                  <a:lnTo>
                    <a:pt x="4766914" y="286748"/>
                  </a:lnTo>
                  <a:lnTo>
                    <a:pt x="4803366" y="313054"/>
                  </a:lnTo>
                  <a:lnTo>
                    <a:pt x="4839022" y="340354"/>
                  </a:lnTo>
                  <a:lnTo>
                    <a:pt x="4873861" y="368626"/>
                  </a:lnTo>
                  <a:lnTo>
                    <a:pt x="4907864" y="397850"/>
                  </a:lnTo>
                  <a:lnTo>
                    <a:pt x="4941008" y="428006"/>
                  </a:lnTo>
                  <a:lnTo>
                    <a:pt x="4973274" y="459072"/>
                  </a:lnTo>
                  <a:lnTo>
                    <a:pt x="5004641" y="491030"/>
                  </a:lnTo>
                  <a:lnTo>
                    <a:pt x="5035088" y="523857"/>
                  </a:lnTo>
                  <a:lnTo>
                    <a:pt x="5064594" y="557534"/>
                  </a:lnTo>
                  <a:lnTo>
                    <a:pt x="5093140" y="592040"/>
                  </a:lnTo>
                  <a:lnTo>
                    <a:pt x="5120703" y="627355"/>
                  </a:lnTo>
                  <a:lnTo>
                    <a:pt x="5147264" y="663457"/>
                  </a:lnTo>
                  <a:lnTo>
                    <a:pt x="5172801" y="700328"/>
                  </a:lnTo>
                  <a:lnTo>
                    <a:pt x="5197294" y="737945"/>
                  </a:lnTo>
                  <a:lnTo>
                    <a:pt x="5220723" y="776289"/>
                  </a:lnTo>
                  <a:lnTo>
                    <a:pt x="5243066" y="815340"/>
                  </a:lnTo>
                  <a:lnTo>
                    <a:pt x="5264303" y="855075"/>
                  </a:lnTo>
                  <a:lnTo>
                    <a:pt x="5284413" y="895476"/>
                  </a:lnTo>
                  <a:lnTo>
                    <a:pt x="5303376" y="936522"/>
                  </a:lnTo>
                  <a:lnTo>
                    <a:pt x="5321171" y="978192"/>
                  </a:lnTo>
                  <a:lnTo>
                    <a:pt x="5337776" y="1020465"/>
                  </a:lnTo>
                  <a:lnTo>
                    <a:pt x="5353173" y="1063322"/>
                  </a:lnTo>
                  <a:lnTo>
                    <a:pt x="5367339" y="1106741"/>
                  </a:lnTo>
                  <a:lnTo>
                    <a:pt x="5380254" y="1150703"/>
                  </a:lnTo>
                  <a:lnTo>
                    <a:pt x="5391897" y="1195186"/>
                  </a:lnTo>
                  <a:lnTo>
                    <a:pt x="5402248" y="1240170"/>
                  </a:lnTo>
                  <a:lnTo>
                    <a:pt x="5411286" y="1285635"/>
                  </a:lnTo>
                  <a:lnTo>
                    <a:pt x="5418990" y="1331560"/>
                  </a:lnTo>
                  <a:lnTo>
                    <a:pt x="5425340" y="1377925"/>
                  </a:lnTo>
                  <a:lnTo>
                    <a:pt x="5430315" y="1424710"/>
                  </a:lnTo>
                  <a:lnTo>
                    <a:pt x="5433894" y="1471893"/>
                  </a:lnTo>
                  <a:lnTo>
                    <a:pt x="5436057" y="1519454"/>
                  </a:lnTo>
                  <a:lnTo>
                    <a:pt x="5436783" y="1567373"/>
                  </a:lnTo>
                  <a:lnTo>
                    <a:pt x="5436057" y="1615291"/>
                  </a:lnTo>
                  <a:lnTo>
                    <a:pt x="5433894" y="1662853"/>
                  </a:lnTo>
                  <a:lnTo>
                    <a:pt x="5430315" y="1710036"/>
                  </a:lnTo>
                  <a:lnTo>
                    <a:pt x="5425340" y="1756820"/>
                  </a:lnTo>
                  <a:lnTo>
                    <a:pt x="5418990" y="1803185"/>
                  </a:lnTo>
                  <a:lnTo>
                    <a:pt x="5411286" y="1849110"/>
                  </a:lnTo>
                  <a:lnTo>
                    <a:pt x="5402248" y="1894575"/>
                  </a:lnTo>
                  <a:lnTo>
                    <a:pt x="5391897" y="1939560"/>
                  </a:lnTo>
                  <a:lnTo>
                    <a:pt x="5380254" y="1984043"/>
                  </a:lnTo>
                  <a:lnTo>
                    <a:pt x="5367339" y="2028004"/>
                  </a:lnTo>
                  <a:lnTo>
                    <a:pt x="5353173" y="2071424"/>
                  </a:lnTo>
                  <a:lnTo>
                    <a:pt x="5337776" y="2114280"/>
                  </a:lnTo>
                  <a:lnTo>
                    <a:pt x="5321171" y="2156554"/>
                  </a:lnTo>
                  <a:lnTo>
                    <a:pt x="5303376" y="2198224"/>
                  </a:lnTo>
                  <a:lnTo>
                    <a:pt x="5284413" y="2239269"/>
                  </a:lnTo>
                  <a:lnTo>
                    <a:pt x="5264303" y="2279670"/>
                  </a:lnTo>
                  <a:lnTo>
                    <a:pt x="5243066" y="2319406"/>
                  </a:lnTo>
                  <a:lnTo>
                    <a:pt x="5220723" y="2358456"/>
                  </a:lnTo>
                  <a:lnTo>
                    <a:pt x="5197294" y="2396800"/>
                  </a:lnTo>
                  <a:lnTo>
                    <a:pt x="5172801" y="2434418"/>
                  </a:lnTo>
                  <a:lnTo>
                    <a:pt x="5147264" y="2471288"/>
                  </a:lnTo>
                  <a:lnTo>
                    <a:pt x="5120703" y="2507391"/>
                  </a:lnTo>
                  <a:lnTo>
                    <a:pt x="5093140" y="2542706"/>
                  </a:lnTo>
                  <a:lnTo>
                    <a:pt x="5064594" y="2577212"/>
                  </a:lnTo>
                  <a:lnTo>
                    <a:pt x="5035088" y="2610889"/>
                  </a:lnTo>
                  <a:lnTo>
                    <a:pt x="5004641" y="2643716"/>
                  </a:lnTo>
                  <a:lnTo>
                    <a:pt x="4973274" y="2675673"/>
                  </a:lnTo>
                  <a:lnTo>
                    <a:pt x="4941008" y="2706740"/>
                  </a:lnTo>
                  <a:lnTo>
                    <a:pt x="4907864" y="2736896"/>
                  </a:lnTo>
                  <a:lnTo>
                    <a:pt x="4873861" y="2766120"/>
                  </a:lnTo>
                  <a:lnTo>
                    <a:pt x="4839022" y="2794392"/>
                  </a:lnTo>
                  <a:lnTo>
                    <a:pt x="4803366" y="2821691"/>
                  </a:lnTo>
                  <a:lnTo>
                    <a:pt x="4766914" y="2847998"/>
                  </a:lnTo>
                  <a:lnTo>
                    <a:pt x="4729688" y="2873291"/>
                  </a:lnTo>
                  <a:lnTo>
                    <a:pt x="4691707" y="2897550"/>
                  </a:lnTo>
                  <a:lnTo>
                    <a:pt x="4652992" y="2920754"/>
                  </a:lnTo>
                  <a:lnTo>
                    <a:pt x="4613565" y="2942883"/>
                  </a:lnTo>
                  <a:lnTo>
                    <a:pt x="4573445" y="2963917"/>
                  </a:lnTo>
                  <a:lnTo>
                    <a:pt x="4532654" y="2983835"/>
                  </a:lnTo>
                  <a:lnTo>
                    <a:pt x="4491211" y="3002616"/>
                  </a:lnTo>
                  <a:lnTo>
                    <a:pt x="4449139" y="3020241"/>
                  </a:lnTo>
                  <a:lnTo>
                    <a:pt x="4406457" y="3036688"/>
                  </a:lnTo>
                  <a:lnTo>
                    <a:pt x="4363186" y="3051937"/>
                  </a:lnTo>
                  <a:lnTo>
                    <a:pt x="4319348" y="3065967"/>
                  </a:lnTo>
                  <a:lnTo>
                    <a:pt x="4274961" y="3078758"/>
                  </a:lnTo>
                  <a:lnTo>
                    <a:pt x="4230048" y="3090290"/>
                  </a:lnTo>
                  <a:lnTo>
                    <a:pt x="4184629" y="3100542"/>
                  </a:lnTo>
                  <a:lnTo>
                    <a:pt x="4138725" y="3109494"/>
                  </a:lnTo>
                  <a:lnTo>
                    <a:pt x="4092356" y="3117125"/>
                  </a:lnTo>
                  <a:lnTo>
                    <a:pt x="4045543" y="3123414"/>
                  </a:lnTo>
                  <a:lnTo>
                    <a:pt x="3998307" y="3128341"/>
                  </a:lnTo>
                  <a:lnTo>
                    <a:pt x="3950668" y="3131886"/>
                  </a:lnTo>
                  <a:lnTo>
                    <a:pt x="3902647" y="3134028"/>
                  </a:lnTo>
                  <a:lnTo>
                    <a:pt x="3854266" y="3134747"/>
                  </a:lnTo>
                  <a:lnTo>
                    <a:pt x="3291298" y="3134747"/>
                  </a:lnTo>
                  <a:lnTo>
                    <a:pt x="1582517" y="3134747"/>
                  </a:lnTo>
                  <a:lnTo>
                    <a:pt x="1534135" y="3134028"/>
                  </a:lnTo>
                  <a:lnTo>
                    <a:pt x="1486114" y="3131886"/>
                  </a:lnTo>
                  <a:lnTo>
                    <a:pt x="1438475" y="3128341"/>
                  </a:lnTo>
                  <a:lnTo>
                    <a:pt x="1391239" y="3123414"/>
                  </a:lnTo>
                  <a:lnTo>
                    <a:pt x="1344426" y="3117125"/>
                  </a:lnTo>
                  <a:lnTo>
                    <a:pt x="1298057" y="3109494"/>
                  </a:lnTo>
                  <a:lnTo>
                    <a:pt x="1252153" y="3100542"/>
                  </a:lnTo>
                  <a:lnTo>
                    <a:pt x="1206734" y="3090290"/>
                  </a:lnTo>
                  <a:lnTo>
                    <a:pt x="1161821" y="3078758"/>
                  </a:lnTo>
                  <a:lnTo>
                    <a:pt x="1117435" y="3065967"/>
                  </a:lnTo>
                  <a:lnTo>
                    <a:pt x="1073596" y="3051937"/>
                  </a:lnTo>
                  <a:lnTo>
                    <a:pt x="1030325" y="3036688"/>
                  </a:lnTo>
                  <a:lnTo>
                    <a:pt x="987643" y="3020241"/>
                  </a:lnTo>
                  <a:lnTo>
                    <a:pt x="945571" y="3002616"/>
                  </a:lnTo>
                  <a:lnTo>
                    <a:pt x="904129" y="2983835"/>
                  </a:lnTo>
                  <a:lnTo>
                    <a:pt x="863337" y="2963917"/>
                  </a:lnTo>
                  <a:lnTo>
                    <a:pt x="823217" y="2942883"/>
                  </a:lnTo>
                  <a:lnTo>
                    <a:pt x="783790" y="2920754"/>
                  </a:lnTo>
                  <a:lnTo>
                    <a:pt x="745075" y="2897550"/>
                  </a:lnTo>
                  <a:lnTo>
                    <a:pt x="707094" y="2873291"/>
                  </a:lnTo>
                  <a:lnTo>
                    <a:pt x="669868" y="2847998"/>
                  </a:lnTo>
                  <a:lnTo>
                    <a:pt x="633416" y="2821692"/>
                  </a:lnTo>
                  <a:lnTo>
                    <a:pt x="597760" y="2794392"/>
                  </a:lnTo>
                  <a:lnTo>
                    <a:pt x="562921" y="2766120"/>
                  </a:lnTo>
                  <a:lnTo>
                    <a:pt x="528919" y="2736896"/>
                  </a:lnTo>
                  <a:lnTo>
                    <a:pt x="495774" y="2706740"/>
                  </a:lnTo>
                  <a:lnTo>
                    <a:pt x="463508" y="2675674"/>
                  </a:lnTo>
                  <a:lnTo>
                    <a:pt x="432141" y="2643716"/>
                  </a:lnTo>
                  <a:lnTo>
                    <a:pt x="401694" y="2610889"/>
                  </a:lnTo>
                  <a:lnTo>
                    <a:pt x="372188" y="2577212"/>
                  </a:lnTo>
                  <a:lnTo>
                    <a:pt x="343642" y="2542706"/>
                  </a:lnTo>
                  <a:lnTo>
                    <a:pt x="316079" y="2507391"/>
                  </a:lnTo>
                  <a:lnTo>
                    <a:pt x="289519" y="2471289"/>
                  </a:lnTo>
                  <a:lnTo>
                    <a:pt x="263981" y="2434418"/>
                  </a:lnTo>
                  <a:lnTo>
                    <a:pt x="239488" y="2396801"/>
                  </a:lnTo>
                  <a:lnTo>
                    <a:pt x="216059" y="2358457"/>
                  </a:lnTo>
                  <a:lnTo>
                    <a:pt x="193716" y="2319406"/>
                  </a:lnTo>
                  <a:lnTo>
                    <a:pt x="172479" y="2279671"/>
                  </a:lnTo>
                  <a:lnTo>
                    <a:pt x="152369" y="2239270"/>
                  </a:lnTo>
                  <a:lnTo>
                    <a:pt x="133406" y="2198224"/>
                  </a:lnTo>
                  <a:lnTo>
                    <a:pt x="115612" y="2156554"/>
                  </a:lnTo>
                  <a:lnTo>
                    <a:pt x="99006" y="2114281"/>
                  </a:lnTo>
                  <a:lnTo>
                    <a:pt x="83610" y="2071424"/>
                  </a:lnTo>
                  <a:lnTo>
                    <a:pt x="69444" y="2028005"/>
                  </a:lnTo>
                  <a:lnTo>
                    <a:pt x="56529" y="1984043"/>
                  </a:lnTo>
                  <a:lnTo>
                    <a:pt x="44885" y="1939560"/>
                  </a:lnTo>
                  <a:lnTo>
                    <a:pt x="34534" y="1894576"/>
                  </a:lnTo>
                  <a:lnTo>
                    <a:pt x="25496" y="1849111"/>
                  </a:lnTo>
                  <a:lnTo>
                    <a:pt x="17792" y="1803186"/>
                  </a:lnTo>
                  <a:lnTo>
                    <a:pt x="11442" y="1756821"/>
                  </a:lnTo>
                  <a:lnTo>
                    <a:pt x="6467" y="1710036"/>
                  </a:lnTo>
                  <a:lnTo>
                    <a:pt x="2888" y="1662853"/>
                  </a:lnTo>
                  <a:lnTo>
                    <a:pt x="725" y="1615292"/>
                  </a:lnTo>
                  <a:lnTo>
                    <a:pt x="0" y="1567374"/>
                  </a:lnTo>
                  <a:close/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4377" y="3723254"/>
              <a:ext cx="12188190" cy="0"/>
            </a:xfrm>
            <a:custGeom>
              <a:rect b="b" l="l" r="r" t="t"/>
              <a:pathLst>
                <a:path extrusionOk="0" h="120000" w="12188190">
                  <a:moveTo>
                    <a:pt x="0" y="0"/>
                  </a:moveTo>
                  <a:lnTo>
                    <a:pt x="12187623" y="0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8881325" y="3722607"/>
              <a:ext cx="2681605" cy="3135630"/>
            </a:xfrm>
            <a:custGeom>
              <a:rect b="b" l="l" r="r" t="t"/>
              <a:pathLst>
                <a:path extrusionOk="0" h="3135629" w="2681604">
                  <a:moveTo>
                    <a:pt x="2681207" y="3135442"/>
                  </a:moveTo>
                  <a:lnTo>
                    <a:pt x="2681207" y="0"/>
                  </a:lnTo>
                  <a:lnTo>
                    <a:pt x="1560862" y="0"/>
                  </a:lnTo>
                  <a:lnTo>
                    <a:pt x="1513138" y="718"/>
                  </a:lnTo>
                  <a:lnTo>
                    <a:pt x="1465771" y="2861"/>
                  </a:lnTo>
                  <a:lnTo>
                    <a:pt x="1418781" y="6407"/>
                  </a:lnTo>
                  <a:lnTo>
                    <a:pt x="1372189" y="11335"/>
                  </a:lnTo>
                  <a:lnTo>
                    <a:pt x="1326014" y="17626"/>
                  </a:lnTo>
                  <a:lnTo>
                    <a:pt x="1280277" y="25259"/>
                  </a:lnTo>
                  <a:lnTo>
                    <a:pt x="1234999" y="34213"/>
                  </a:lnTo>
                  <a:lnTo>
                    <a:pt x="1190199" y="44468"/>
                  </a:lnTo>
                  <a:lnTo>
                    <a:pt x="1145899" y="56003"/>
                  </a:lnTo>
                  <a:lnTo>
                    <a:pt x="1102119" y="68798"/>
                  </a:lnTo>
                  <a:lnTo>
                    <a:pt x="1058879" y="82832"/>
                  </a:lnTo>
                  <a:lnTo>
                    <a:pt x="1016199" y="98085"/>
                  </a:lnTo>
                  <a:lnTo>
                    <a:pt x="974101" y="114536"/>
                  </a:lnTo>
                  <a:lnTo>
                    <a:pt x="932603" y="132165"/>
                  </a:lnTo>
                  <a:lnTo>
                    <a:pt x="891728" y="150951"/>
                  </a:lnTo>
                  <a:lnTo>
                    <a:pt x="851494" y="170874"/>
                  </a:lnTo>
                  <a:lnTo>
                    <a:pt x="811923" y="191913"/>
                  </a:lnTo>
                  <a:lnTo>
                    <a:pt x="773035" y="214048"/>
                  </a:lnTo>
                  <a:lnTo>
                    <a:pt x="734850" y="237258"/>
                  </a:lnTo>
                  <a:lnTo>
                    <a:pt x="697389" y="261523"/>
                  </a:lnTo>
                  <a:lnTo>
                    <a:pt x="660672" y="286822"/>
                  </a:lnTo>
                  <a:lnTo>
                    <a:pt x="624720" y="313135"/>
                  </a:lnTo>
                  <a:lnTo>
                    <a:pt x="589553" y="340442"/>
                  </a:lnTo>
                  <a:lnTo>
                    <a:pt x="555191" y="368721"/>
                  </a:lnTo>
                  <a:lnTo>
                    <a:pt x="521654" y="397952"/>
                  </a:lnTo>
                  <a:lnTo>
                    <a:pt x="488964" y="428115"/>
                  </a:lnTo>
                  <a:lnTo>
                    <a:pt x="457140" y="459189"/>
                  </a:lnTo>
                  <a:lnTo>
                    <a:pt x="426204" y="491154"/>
                  </a:lnTo>
                  <a:lnTo>
                    <a:pt x="396174" y="523989"/>
                  </a:lnTo>
                  <a:lnTo>
                    <a:pt x="367073" y="557674"/>
                  </a:lnTo>
                  <a:lnTo>
                    <a:pt x="338919" y="592188"/>
                  </a:lnTo>
                  <a:lnTo>
                    <a:pt x="311734" y="627511"/>
                  </a:lnTo>
                  <a:lnTo>
                    <a:pt x="285538" y="663622"/>
                  </a:lnTo>
                  <a:lnTo>
                    <a:pt x="260352" y="700501"/>
                  </a:lnTo>
                  <a:lnTo>
                    <a:pt x="236195" y="738126"/>
                  </a:lnTo>
                  <a:lnTo>
                    <a:pt x="213088" y="776479"/>
                  </a:lnTo>
                  <a:lnTo>
                    <a:pt x="191052" y="815538"/>
                  </a:lnTo>
                  <a:lnTo>
                    <a:pt x="170107" y="855283"/>
                  </a:lnTo>
                  <a:lnTo>
                    <a:pt x="150273" y="895692"/>
                  </a:lnTo>
                  <a:lnTo>
                    <a:pt x="131571" y="936747"/>
                  </a:lnTo>
                  <a:lnTo>
                    <a:pt x="114021" y="978426"/>
                  </a:lnTo>
                  <a:lnTo>
                    <a:pt x="97643" y="1020708"/>
                  </a:lnTo>
                  <a:lnTo>
                    <a:pt x="82459" y="1063573"/>
                  </a:lnTo>
                  <a:lnTo>
                    <a:pt x="68488" y="1107002"/>
                  </a:lnTo>
                  <a:lnTo>
                    <a:pt x="55750" y="1150972"/>
                  </a:lnTo>
                  <a:lnTo>
                    <a:pt x="44267" y="1195464"/>
                  </a:lnTo>
                  <a:lnTo>
                    <a:pt x="34059" y="1240458"/>
                  </a:lnTo>
                  <a:lnTo>
                    <a:pt x="25145" y="1285932"/>
                  </a:lnTo>
                  <a:lnTo>
                    <a:pt x="17547" y="1331866"/>
                  </a:lnTo>
                  <a:lnTo>
                    <a:pt x="11284" y="1378240"/>
                  </a:lnTo>
                  <a:lnTo>
                    <a:pt x="6378" y="1425033"/>
                  </a:lnTo>
                  <a:lnTo>
                    <a:pt x="2848" y="1472224"/>
                  </a:lnTo>
                  <a:lnTo>
                    <a:pt x="715" y="1519794"/>
                  </a:lnTo>
                  <a:lnTo>
                    <a:pt x="0" y="1567722"/>
                  </a:lnTo>
                  <a:lnTo>
                    <a:pt x="715" y="1615649"/>
                  </a:lnTo>
                  <a:lnTo>
                    <a:pt x="2848" y="1663219"/>
                  </a:lnTo>
                  <a:lnTo>
                    <a:pt x="6379" y="1710410"/>
                  </a:lnTo>
                  <a:lnTo>
                    <a:pt x="11286" y="1757203"/>
                  </a:lnTo>
                  <a:lnTo>
                    <a:pt x="17550" y="1803577"/>
                  </a:lnTo>
                  <a:lnTo>
                    <a:pt x="25149" y="1849511"/>
                  </a:lnTo>
                  <a:lnTo>
                    <a:pt x="34064" y="1894985"/>
                  </a:lnTo>
                  <a:lnTo>
                    <a:pt x="44274" y="1939978"/>
                  </a:lnTo>
                  <a:lnTo>
                    <a:pt x="55759" y="1984470"/>
                  </a:lnTo>
                  <a:lnTo>
                    <a:pt x="68498" y="2028441"/>
                  </a:lnTo>
                  <a:lnTo>
                    <a:pt x="82471" y="2071869"/>
                  </a:lnTo>
                  <a:lnTo>
                    <a:pt x="97658" y="2114735"/>
                  </a:lnTo>
                  <a:lnTo>
                    <a:pt x="114037" y="2157017"/>
                  </a:lnTo>
                  <a:lnTo>
                    <a:pt x="131589" y="2198696"/>
                  </a:lnTo>
                  <a:lnTo>
                    <a:pt x="150294" y="2239750"/>
                  </a:lnTo>
                  <a:lnTo>
                    <a:pt x="170130" y="2280160"/>
                  </a:lnTo>
                  <a:lnTo>
                    <a:pt x="191078" y="2319904"/>
                  </a:lnTo>
                  <a:lnTo>
                    <a:pt x="213116" y="2358963"/>
                  </a:lnTo>
                  <a:lnTo>
                    <a:pt x="236225" y="2397316"/>
                  </a:lnTo>
                  <a:lnTo>
                    <a:pt x="260384" y="2434942"/>
                  </a:lnTo>
                  <a:lnTo>
                    <a:pt x="285573" y="2471820"/>
                  </a:lnTo>
                  <a:lnTo>
                    <a:pt x="311771" y="2507931"/>
                  </a:lnTo>
                  <a:lnTo>
                    <a:pt x="338959" y="2543254"/>
                  </a:lnTo>
                  <a:lnTo>
                    <a:pt x="367114" y="2577768"/>
                  </a:lnTo>
                  <a:lnTo>
                    <a:pt x="396218" y="2611453"/>
                  </a:lnTo>
                  <a:lnTo>
                    <a:pt x="426249" y="2644288"/>
                  </a:lnTo>
                  <a:lnTo>
                    <a:pt x="457188" y="2676253"/>
                  </a:lnTo>
                  <a:lnTo>
                    <a:pt x="489013" y="2707327"/>
                  </a:lnTo>
                  <a:lnTo>
                    <a:pt x="521705" y="2737490"/>
                  </a:lnTo>
                  <a:lnTo>
                    <a:pt x="555242" y="2766721"/>
                  </a:lnTo>
                  <a:lnTo>
                    <a:pt x="589606" y="2795000"/>
                  </a:lnTo>
                  <a:lnTo>
                    <a:pt x="624774" y="2822306"/>
                  </a:lnTo>
                  <a:lnTo>
                    <a:pt x="660727" y="2848619"/>
                  </a:lnTo>
                  <a:lnTo>
                    <a:pt x="697445" y="2873918"/>
                  </a:lnTo>
                  <a:lnTo>
                    <a:pt x="734906" y="2898183"/>
                  </a:lnTo>
                  <a:lnTo>
                    <a:pt x="773091" y="2921393"/>
                  </a:lnTo>
                  <a:lnTo>
                    <a:pt x="811979" y="2943528"/>
                  </a:lnTo>
                  <a:lnTo>
                    <a:pt x="851549" y="2964568"/>
                  </a:lnTo>
                  <a:lnTo>
                    <a:pt x="891782" y="2984490"/>
                  </a:lnTo>
                  <a:lnTo>
                    <a:pt x="932657" y="3003277"/>
                  </a:lnTo>
                  <a:lnTo>
                    <a:pt x="974153" y="3020906"/>
                  </a:lnTo>
                  <a:lnTo>
                    <a:pt x="1016250" y="3037357"/>
                  </a:lnTo>
                  <a:lnTo>
                    <a:pt x="1058928" y="3052610"/>
                  </a:lnTo>
                  <a:lnTo>
                    <a:pt x="1102166" y="3066644"/>
                  </a:lnTo>
                  <a:lnTo>
                    <a:pt x="1145943" y="3079438"/>
                  </a:lnTo>
                  <a:lnTo>
                    <a:pt x="1190240" y="3090973"/>
                  </a:lnTo>
                  <a:lnTo>
                    <a:pt x="1235036" y="3101228"/>
                  </a:lnTo>
                  <a:lnTo>
                    <a:pt x="1280310" y="3110182"/>
                  </a:lnTo>
                  <a:lnTo>
                    <a:pt x="1326043" y="3117815"/>
                  </a:lnTo>
                  <a:lnTo>
                    <a:pt x="1372213" y="3124106"/>
                  </a:lnTo>
                  <a:lnTo>
                    <a:pt x="1418800" y="3129034"/>
                  </a:lnTo>
                  <a:lnTo>
                    <a:pt x="1465784" y="3132580"/>
                  </a:lnTo>
                  <a:lnTo>
                    <a:pt x="1513145" y="3134723"/>
                  </a:lnTo>
                  <a:lnTo>
                    <a:pt x="1560862" y="3135442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629468" y="3722655"/>
              <a:ext cx="2681605" cy="3135630"/>
            </a:xfrm>
            <a:custGeom>
              <a:rect b="b" l="l" r="r" t="t"/>
              <a:pathLst>
                <a:path extrusionOk="0" h="3135629" w="2681604">
                  <a:moveTo>
                    <a:pt x="0" y="3135442"/>
                  </a:moveTo>
                  <a:lnTo>
                    <a:pt x="0" y="0"/>
                  </a:lnTo>
                  <a:lnTo>
                    <a:pt x="1120345" y="0"/>
                  </a:lnTo>
                  <a:lnTo>
                    <a:pt x="1168068" y="718"/>
                  </a:lnTo>
                  <a:lnTo>
                    <a:pt x="1215435" y="2861"/>
                  </a:lnTo>
                  <a:lnTo>
                    <a:pt x="1262425" y="6407"/>
                  </a:lnTo>
                  <a:lnTo>
                    <a:pt x="1309017" y="11335"/>
                  </a:lnTo>
                  <a:lnTo>
                    <a:pt x="1355192" y="17626"/>
                  </a:lnTo>
                  <a:lnTo>
                    <a:pt x="1400929" y="25259"/>
                  </a:lnTo>
                  <a:lnTo>
                    <a:pt x="1446207" y="34213"/>
                  </a:lnTo>
                  <a:lnTo>
                    <a:pt x="1491007" y="44468"/>
                  </a:lnTo>
                  <a:lnTo>
                    <a:pt x="1535307" y="56003"/>
                  </a:lnTo>
                  <a:lnTo>
                    <a:pt x="1579087" y="68798"/>
                  </a:lnTo>
                  <a:lnTo>
                    <a:pt x="1622327" y="82832"/>
                  </a:lnTo>
                  <a:lnTo>
                    <a:pt x="1665007" y="98085"/>
                  </a:lnTo>
                  <a:lnTo>
                    <a:pt x="1707105" y="114536"/>
                  </a:lnTo>
                  <a:lnTo>
                    <a:pt x="1748603" y="132165"/>
                  </a:lnTo>
                  <a:lnTo>
                    <a:pt x="1789479" y="150951"/>
                  </a:lnTo>
                  <a:lnTo>
                    <a:pt x="1829712" y="170874"/>
                  </a:lnTo>
                  <a:lnTo>
                    <a:pt x="1869283" y="191913"/>
                  </a:lnTo>
                  <a:lnTo>
                    <a:pt x="1908171" y="214048"/>
                  </a:lnTo>
                  <a:lnTo>
                    <a:pt x="1946356" y="237258"/>
                  </a:lnTo>
                  <a:lnTo>
                    <a:pt x="1983817" y="261523"/>
                  </a:lnTo>
                  <a:lnTo>
                    <a:pt x="2020534" y="286822"/>
                  </a:lnTo>
                  <a:lnTo>
                    <a:pt x="2056486" y="313135"/>
                  </a:lnTo>
                  <a:lnTo>
                    <a:pt x="2091653" y="340442"/>
                  </a:lnTo>
                  <a:lnTo>
                    <a:pt x="2126016" y="368721"/>
                  </a:lnTo>
                  <a:lnTo>
                    <a:pt x="2159552" y="397952"/>
                  </a:lnTo>
                  <a:lnTo>
                    <a:pt x="2192242" y="428115"/>
                  </a:lnTo>
                  <a:lnTo>
                    <a:pt x="2224066" y="459189"/>
                  </a:lnTo>
                  <a:lnTo>
                    <a:pt x="2255002" y="491154"/>
                  </a:lnTo>
                  <a:lnTo>
                    <a:pt x="2285032" y="523989"/>
                  </a:lnTo>
                  <a:lnTo>
                    <a:pt x="2314133" y="557674"/>
                  </a:lnTo>
                  <a:lnTo>
                    <a:pt x="2342287" y="592188"/>
                  </a:lnTo>
                  <a:lnTo>
                    <a:pt x="2369472" y="627511"/>
                  </a:lnTo>
                  <a:lnTo>
                    <a:pt x="2395668" y="663622"/>
                  </a:lnTo>
                  <a:lnTo>
                    <a:pt x="2420854" y="700501"/>
                  </a:lnTo>
                  <a:lnTo>
                    <a:pt x="2445011" y="738126"/>
                  </a:lnTo>
                  <a:lnTo>
                    <a:pt x="2468118" y="776479"/>
                  </a:lnTo>
                  <a:lnTo>
                    <a:pt x="2490154" y="815538"/>
                  </a:lnTo>
                  <a:lnTo>
                    <a:pt x="2511099" y="855283"/>
                  </a:lnTo>
                  <a:lnTo>
                    <a:pt x="2530933" y="895692"/>
                  </a:lnTo>
                  <a:lnTo>
                    <a:pt x="2549635" y="936747"/>
                  </a:lnTo>
                  <a:lnTo>
                    <a:pt x="2567185" y="978426"/>
                  </a:lnTo>
                  <a:lnTo>
                    <a:pt x="2583563" y="1020708"/>
                  </a:lnTo>
                  <a:lnTo>
                    <a:pt x="2598747" y="1063573"/>
                  </a:lnTo>
                  <a:lnTo>
                    <a:pt x="2612718" y="1107002"/>
                  </a:lnTo>
                  <a:lnTo>
                    <a:pt x="2625456" y="1150972"/>
                  </a:lnTo>
                  <a:lnTo>
                    <a:pt x="2636939" y="1195464"/>
                  </a:lnTo>
                  <a:lnTo>
                    <a:pt x="2647147" y="1240458"/>
                  </a:lnTo>
                  <a:lnTo>
                    <a:pt x="2656061" y="1285932"/>
                  </a:lnTo>
                  <a:lnTo>
                    <a:pt x="2663659" y="1331866"/>
                  </a:lnTo>
                  <a:lnTo>
                    <a:pt x="2669922" y="1378240"/>
                  </a:lnTo>
                  <a:lnTo>
                    <a:pt x="2674828" y="1425033"/>
                  </a:lnTo>
                  <a:lnTo>
                    <a:pt x="2678358" y="1472224"/>
                  </a:lnTo>
                  <a:lnTo>
                    <a:pt x="2680491" y="1519794"/>
                  </a:lnTo>
                  <a:lnTo>
                    <a:pt x="2681207" y="1567722"/>
                  </a:lnTo>
                  <a:lnTo>
                    <a:pt x="2680491" y="1615649"/>
                  </a:lnTo>
                  <a:lnTo>
                    <a:pt x="2678358" y="1663219"/>
                  </a:lnTo>
                  <a:lnTo>
                    <a:pt x="2674827" y="1710410"/>
                  </a:lnTo>
                  <a:lnTo>
                    <a:pt x="2669920" y="1757203"/>
                  </a:lnTo>
                  <a:lnTo>
                    <a:pt x="2663657" y="1803577"/>
                  </a:lnTo>
                  <a:lnTo>
                    <a:pt x="2656057" y="1849511"/>
                  </a:lnTo>
                  <a:lnTo>
                    <a:pt x="2647142" y="1894985"/>
                  </a:lnTo>
                  <a:lnTo>
                    <a:pt x="2636932" y="1939978"/>
                  </a:lnTo>
                  <a:lnTo>
                    <a:pt x="2625447" y="1984470"/>
                  </a:lnTo>
                  <a:lnTo>
                    <a:pt x="2612708" y="2028441"/>
                  </a:lnTo>
                  <a:lnTo>
                    <a:pt x="2598735" y="2071869"/>
                  </a:lnTo>
                  <a:lnTo>
                    <a:pt x="2583548" y="2114735"/>
                  </a:lnTo>
                  <a:lnTo>
                    <a:pt x="2567169" y="2157017"/>
                  </a:lnTo>
                  <a:lnTo>
                    <a:pt x="2549617" y="2198696"/>
                  </a:lnTo>
                  <a:lnTo>
                    <a:pt x="2530912" y="2239750"/>
                  </a:lnTo>
                  <a:lnTo>
                    <a:pt x="2511076" y="2280160"/>
                  </a:lnTo>
                  <a:lnTo>
                    <a:pt x="2490128" y="2319904"/>
                  </a:lnTo>
                  <a:lnTo>
                    <a:pt x="2468090" y="2358963"/>
                  </a:lnTo>
                  <a:lnTo>
                    <a:pt x="2444981" y="2397316"/>
                  </a:lnTo>
                  <a:lnTo>
                    <a:pt x="2420822" y="2434942"/>
                  </a:lnTo>
                  <a:lnTo>
                    <a:pt x="2395633" y="2471820"/>
                  </a:lnTo>
                  <a:lnTo>
                    <a:pt x="2369435" y="2507931"/>
                  </a:lnTo>
                  <a:lnTo>
                    <a:pt x="2342247" y="2543254"/>
                  </a:lnTo>
                  <a:lnTo>
                    <a:pt x="2314092" y="2577768"/>
                  </a:lnTo>
                  <a:lnTo>
                    <a:pt x="2284988" y="2611453"/>
                  </a:lnTo>
                  <a:lnTo>
                    <a:pt x="2254957" y="2644288"/>
                  </a:lnTo>
                  <a:lnTo>
                    <a:pt x="2224018" y="2676253"/>
                  </a:lnTo>
                  <a:lnTo>
                    <a:pt x="2192193" y="2707327"/>
                  </a:lnTo>
                  <a:lnTo>
                    <a:pt x="2159501" y="2737490"/>
                  </a:lnTo>
                  <a:lnTo>
                    <a:pt x="2125964" y="2766721"/>
                  </a:lnTo>
                  <a:lnTo>
                    <a:pt x="2091600" y="2795000"/>
                  </a:lnTo>
                  <a:lnTo>
                    <a:pt x="2056432" y="2822306"/>
                  </a:lnTo>
                  <a:lnTo>
                    <a:pt x="2020479" y="2848619"/>
                  </a:lnTo>
                  <a:lnTo>
                    <a:pt x="1983761" y="2873918"/>
                  </a:lnTo>
                  <a:lnTo>
                    <a:pt x="1946300" y="2898183"/>
                  </a:lnTo>
                  <a:lnTo>
                    <a:pt x="1908115" y="2921393"/>
                  </a:lnTo>
                  <a:lnTo>
                    <a:pt x="1869227" y="2943528"/>
                  </a:lnTo>
                  <a:lnTo>
                    <a:pt x="1829657" y="2964568"/>
                  </a:lnTo>
                  <a:lnTo>
                    <a:pt x="1789424" y="2984490"/>
                  </a:lnTo>
                  <a:lnTo>
                    <a:pt x="1748549" y="3003277"/>
                  </a:lnTo>
                  <a:lnTo>
                    <a:pt x="1707053" y="3020906"/>
                  </a:lnTo>
                  <a:lnTo>
                    <a:pt x="1664956" y="3037357"/>
                  </a:lnTo>
                  <a:lnTo>
                    <a:pt x="1622278" y="3052610"/>
                  </a:lnTo>
                  <a:lnTo>
                    <a:pt x="1579040" y="3066644"/>
                  </a:lnTo>
                  <a:lnTo>
                    <a:pt x="1535263" y="3079438"/>
                  </a:lnTo>
                  <a:lnTo>
                    <a:pt x="1490966" y="3090973"/>
                  </a:lnTo>
                  <a:lnTo>
                    <a:pt x="1446170" y="3101228"/>
                  </a:lnTo>
                  <a:lnTo>
                    <a:pt x="1400896" y="3110182"/>
                  </a:lnTo>
                  <a:lnTo>
                    <a:pt x="1355163" y="3117815"/>
                  </a:lnTo>
                  <a:lnTo>
                    <a:pt x="1308993" y="3124106"/>
                  </a:lnTo>
                  <a:lnTo>
                    <a:pt x="1262406" y="3129034"/>
                  </a:lnTo>
                  <a:lnTo>
                    <a:pt x="1215422" y="3132580"/>
                  </a:lnTo>
                  <a:lnTo>
                    <a:pt x="1168061" y="3134723"/>
                  </a:lnTo>
                  <a:lnTo>
                    <a:pt x="1120345" y="3135442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pic>
          <p:nvPicPr>
            <p:cNvPr id="105" name="Google Shape;10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17853" y="3923596"/>
              <a:ext cx="2979896" cy="27340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9"/>
          <p:cNvSpPr txBox="1"/>
          <p:nvPr/>
        </p:nvSpPr>
        <p:spPr>
          <a:xfrm>
            <a:off x="3872419" y="1996058"/>
            <a:ext cx="1314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360" name="Google Shape;360;p28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8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8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8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8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8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8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28"/>
          <p:cNvCxnSpPr>
            <a:stCxn id="361" idx="2"/>
            <a:endCxn id="360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8"/>
          <p:cNvCxnSpPr>
            <a:stCxn id="360" idx="4"/>
            <a:endCxn id="362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8"/>
          <p:cNvCxnSpPr>
            <a:stCxn id="361" idx="6"/>
            <a:endCxn id="363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8"/>
          <p:cNvCxnSpPr>
            <a:stCxn id="363" idx="6"/>
            <a:endCxn id="366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8"/>
          <p:cNvCxnSpPr>
            <a:stCxn id="366" idx="4"/>
            <a:endCxn id="367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8"/>
          <p:cNvCxnSpPr>
            <a:stCxn id="363" idx="4"/>
            <a:endCxn id="365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8"/>
          <p:cNvCxnSpPr>
            <a:stCxn id="365" idx="6"/>
            <a:endCxn id="367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8"/>
          <p:cNvCxnSpPr>
            <a:stCxn id="365" idx="2"/>
            <a:endCxn id="364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8"/>
          <p:cNvCxnSpPr>
            <a:stCxn id="364" idx="0"/>
            <a:endCxn id="363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8"/>
          <p:cNvCxnSpPr>
            <a:stCxn id="361" idx="4"/>
            <a:endCxn id="364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28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8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0" name="Google Shape;380;p28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1" name="Google Shape;381;p28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2" name="Google Shape;382;p28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3" name="Google Shape;383;p28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8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85" name="Google Shape;385;p28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86" name="Google Shape;386;p28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8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88" name="Google Shape;388;p28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0" name="Google Shape;390;p28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r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1" name="Google Shape;391;p28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2" name="Google Shape;392;p28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28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4" name="Google Shape;394;p28"/>
          <p:cNvCxnSpPr>
            <a:stCxn id="393" idx="4"/>
            <a:endCxn id="362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28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396;p28"/>
          <p:cNvCxnSpPr>
            <a:stCxn id="395" idx="2"/>
            <a:endCxn id="393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9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9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9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9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9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9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9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29"/>
          <p:cNvCxnSpPr>
            <a:stCxn id="403" idx="2"/>
            <a:endCxn id="402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9"/>
          <p:cNvCxnSpPr>
            <a:stCxn id="402" idx="4"/>
            <a:endCxn id="404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9"/>
          <p:cNvCxnSpPr>
            <a:stCxn id="403" idx="6"/>
            <a:endCxn id="405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29"/>
          <p:cNvCxnSpPr>
            <a:stCxn id="405" idx="6"/>
            <a:endCxn id="408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29"/>
          <p:cNvCxnSpPr>
            <a:stCxn id="408" idx="4"/>
            <a:endCxn id="409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29"/>
          <p:cNvCxnSpPr>
            <a:stCxn id="405" idx="4"/>
            <a:endCxn id="407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29"/>
          <p:cNvCxnSpPr>
            <a:stCxn id="407" idx="6"/>
            <a:endCxn id="409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9"/>
          <p:cNvCxnSpPr>
            <a:stCxn id="407" idx="2"/>
            <a:endCxn id="406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29"/>
          <p:cNvCxnSpPr>
            <a:stCxn id="406" idx="0"/>
            <a:endCxn id="405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29"/>
          <p:cNvCxnSpPr>
            <a:stCxn id="403" idx="4"/>
            <a:endCxn id="406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29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9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2" name="Google Shape;422;p29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3" name="Google Shape;423;p29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4" name="Google Shape;424;p29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5" name="Google Shape;425;p29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9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27" name="Google Shape;427;p29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28" name="Google Shape;428;p29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9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30" name="Google Shape;430;p29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31" name="Google Shape;431;p29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2" name="Google Shape;432;p29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3" name="Google Shape;433;p29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Google Shape;434;p29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29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6" name="Google Shape;436;p29"/>
          <p:cNvCxnSpPr>
            <a:stCxn id="435" idx="4"/>
            <a:endCxn id="404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29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29"/>
          <p:cNvCxnSpPr>
            <a:stCxn id="437" idx="2"/>
            <a:endCxn id="435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439" name="Google Shape;439;p29"/>
          <p:cNvCxnSpPr>
            <a:stCxn id="435" idx="0"/>
            <a:endCxn id="431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445" name="Google Shape;445;p30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0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0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0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0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0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0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0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3" name="Google Shape;453;p30"/>
          <p:cNvCxnSpPr>
            <a:stCxn id="446" idx="2"/>
            <a:endCxn id="445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30"/>
          <p:cNvCxnSpPr>
            <a:stCxn id="445" idx="4"/>
            <a:endCxn id="447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0"/>
          <p:cNvCxnSpPr>
            <a:stCxn id="446" idx="6"/>
            <a:endCxn id="448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30"/>
          <p:cNvCxnSpPr>
            <a:stCxn id="448" idx="6"/>
            <a:endCxn id="451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0"/>
          <p:cNvCxnSpPr>
            <a:stCxn id="451" idx="4"/>
            <a:endCxn id="452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0"/>
          <p:cNvCxnSpPr>
            <a:stCxn id="448" idx="4"/>
            <a:endCxn id="450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0"/>
          <p:cNvCxnSpPr>
            <a:stCxn id="450" idx="6"/>
            <a:endCxn id="452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0"/>
          <p:cNvCxnSpPr>
            <a:stCxn id="450" idx="2"/>
            <a:endCxn id="449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0"/>
          <p:cNvCxnSpPr>
            <a:stCxn id="449" idx="0"/>
            <a:endCxn id="448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0"/>
          <p:cNvCxnSpPr>
            <a:stCxn id="446" idx="4"/>
            <a:endCxn id="449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30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0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5" name="Google Shape;465;p30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6" name="Google Shape;466;p30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67" name="Google Shape;467;p30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8" name="Google Shape;468;p30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0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70" name="Google Shape;470;p30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71" name="Google Shape;471;p30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0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73" name="Google Shape;473;p30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74" name="Google Shape;474;p30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5" name="Google Shape;475;p30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6" name="Google Shape;476;p30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7" name="Google Shape;477;p30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30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9" name="Google Shape;479;p30"/>
          <p:cNvCxnSpPr>
            <a:stCxn id="478" idx="4"/>
            <a:endCxn id="447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30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1" name="Google Shape;481;p30"/>
          <p:cNvCxnSpPr>
            <a:stCxn id="480" idx="2"/>
            <a:endCxn id="478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482" name="Google Shape;482;p30"/>
          <p:cNvCxnSpPr>
            <a:stCxn id="478" idx="0"/>
            <a:endCxn id="474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483" name="Google Shape;483;p30"/>
          <p:cNvCxnSpPr>
            <a:stCxn id="474" idx="4"/>
            <a:endCxn id="449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30"/>
          <p:cNvCxnSpPr>
            <a:stCxn id="474" idx="6"/>
            <a:endCxn id="448" idx="2"/>
          </p:cNvCxnSpPr>
          <p:nvPr/>
        </p:nvCxnSpPr>
        <p:spPr>
          <a:xfrm>
            <a:off x="1990250" y="1940075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1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490" name="Google Shape;490;p31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1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1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1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1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1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31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1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8" name="Google Shape;498;p31"/>
          <p:cNvCxnSpPr>
            <a:stCxn id="491" idx="2"/>
            <a:endCxn id="490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31"/>
          <p:cNvCxnSpPr>
            <a:stCxn id="490" idx="4"/>
            <a:endCxn id="492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31"/>
          <p:cNvCxnSpPr>
            <a:stCxn id="491" idx="6"/>
            <a:endCxn id="493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31"/>
          <p:cNvCxnSpPr>
            <a:stCxn id="493" idx="6"/>
            <a:endCxn id="496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31"/>
          <p:cNvCxnSpPr>
            <a:stCxn id="496" idx="4"/>
            <a:endCxn id="497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31"/>
          <p:cNvCxnSpPr>
            <a:stCxn id="493" idx="4"/>
            <a:endCxn id="495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31"/>
          <p:cNvCxnSpPr>
            <a:stCxn id="495" idx="6"/>
            <a:endCxn id="497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31"/>
          <p:cNvCxnSpPr>
            <a:stCxn id="495" idx="2"/>
            <a:endCxn id="494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31"/>
          <p:cNvCxnSpPr>
            <a:stCxn id="494" idx="0"/>
            <a:endCxn id="493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1"/>
          <p:cNvCxnSpPr>
            <a:stCxn id="491" idx="4"/>
            <a:endCxn id="494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31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1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0" name="Google Shape;510;p31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11" name="Google Shape;511;p31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12" name="Google Shape;512;p31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3" name="Google Shape;513;p31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1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15" name="Google Shape;515;p31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16" name="Google Shape;516;p31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1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18" name="Google Shape;518;p31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19" name="Google Shape;519;p31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0" name="Google Shape;520;p31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1" name="Google Shape;521;p31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2" name="Google Shape;522;p31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31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4" name="Google Shape;524;p31"/>
          <p:cNvCxnSpPr>
            <a:stCxn id="523" idx="4"/>
            <a:endCxn id="492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31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6" name="Google Shape;526;p31"/>
          <p:cNvCxnSpPr>
            <a:stCxn id="525" idx="2"/>
            <a:endCxn id="523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527" name="Google Shape;527;p31"/>
          <p:cNvCxnSpPr>
            <a:stCxn id="523" idx="0"/>
            <a:endCxn id="519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528" name="Google Shape;528;p31"/>
          <p:cNvCxnSpPr>
            <a:stCxn id="519" idx="4"/>
            <a:endCxn id="494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31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p31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2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536" name="Google Shape;536;p32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2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2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2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2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2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2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2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4" name="Google Shape;544;p32"/>
          <p:cNvCxnSpPr>
            <a:stCxn id="537" idx="2"/>
            <a:endCxn id="536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32"/>
          <p:cNvCxnSpPr>
            <a:stCxn id="536" idx="4"/>
            <a:endCxn id="538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32"/>
          <p:cNvCxnSpPr>
            <a:stCxn id="537" idx="6"/>
            <a:endCxn id="539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32"/>
          <p:cNvCxnSpPr>
            <a:stCxn id="539" idx="6"/>
            <a:endCxn id="542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32"/>
          <p:cNvCxnSpPr>
            <a:stCxn id="542" idx="4"/>
            <a:endCxn id="543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32"/>
          <p:cNvCxnSpPr>
            <a:stCxn id="539" idx="4"/>
            <a:endCxn id="541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32"/>
          <p:cNvCxnSpPr>
            <a:stCxn id="541" idx="6"/>
            <a:endCxn id="543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32"/>
          <p:cNvCxnSpPr>
            <a:stCxn id="541" idx="2"/>
            <a:endCxn id="540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32"/>
          <p:cNvCxnSpPr>
            <a:stCxn id="540" idx="0"/>
            <a:endCxn id="539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32"/>
          <p:cNvCxnSpPr>
            <a:stCxn id="537" idx="4"/>
            <a:endCxn id="540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" name="Google Shape;554;p32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32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6" name="Google Shape;556;p32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7" name="Google Shape;557;p32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8" name="Google Shape;558;p32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9" name="Google Shape;559;p32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2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61" name="Google Shape;561;p32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62" name="Google Shape;562;p32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2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64" name="Google Shape;564;p32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65" name="Google Shape;565;p32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6" name="Google Shape;566;p32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7" name="Google Shape;567;p32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8" name="Google Shape;568;p32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32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0" name="Google Shape;570;p32"/>
          <p:cNvCxnSpPr>
            <a:stCxn id="569" idx="4"/>
            <a:endCxn id="538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p32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2" name="Google Shape;572;p32"/>
          <p:cNvCxnSpPr>
            <a:stCxn id="571" idx="2"/>
            <a:endCxn id="569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573" name="Google Shape;573;p32"/>
          <p:cNvCxnSpPr>
            <a:stCxn id="569" idx="0"/>
            <a:endCxn id="565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574" name="Google Shape;574;p32"/>
          <p:cNvCxnSpPr>
            <a:stCxn id="565" idx="4"/>
            <a:endCxn id="540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p32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p32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7" name="Google Shape;577;p32"/>
          <p:cNvCxnSpPr>
            <a:stCxn id="541" idx="2"/>
            <a:endCxn id="576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32"/>
          <p:cNvCxnSpPr>
            <a:stCxn id="576" idx="0"/>
            <a:endCxn id="539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3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584" name="Google Shape;584;p33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3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3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3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33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3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3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3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2" name="Google Shape;592;p33"/>
          <p:cNvCxnSpPr>
            <a:stCxn id="585" idx="2"/>
            <a:endCxn id="584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33"/>
          <p:cNvCxnSpPr>
            <a:stCxn id="584" idx="4"/>
            <a:endCxn id="586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33"/>
          <p:cNvCxnSpPr>
            <a:stCxn id="585" idx="6"/>
            <a:endCxn id="587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33"/>
          <p:cNvCxnSpPr>
            <a:stCxn id="587" idx="6"/>
            <a:endCxn id="590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33"/>
          <p:cNvCxnSpPr>
            <a:stCxn id="590" idx="4"/>
            <a:endCxn id="591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33"/>
          <p:cNvCxnSpPr>
            <a:stCxn id="587" idx="4"/>
            <a:endCxn id="589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33"/>
          <p:cNvCxnSpPr>
            <a:stCxn id="589" idx="6"/>
            <a:endCxn id="591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33"/>
          <p:cNvCxnSpPr>
            <a:stCxn id="589" idx="2"/>
            <a:endCxn id="588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33"/>
          <p:cNvCxnSpPr>
            <a:stCxn id="588" idx="0"/>
            <a:endCxn id="587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33"/>
          <p:cNvCxnSpPr>
            <a:stCxn id="585" idx="4"/>
            <a:endCxn id="588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33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3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4" name="Google Shape;604;p33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05" name="Google Shape;605;p33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06" name="Google Shape;606;p33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7" name="Google Shape;607;p33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33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09" name="Google Shape;609;p33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10" name="Google Shape;610;p33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33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12" name="Google Shape;612;p33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13" name="Google Shape;613;p33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4" name="Google Shape;614;p33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5" name="Google Shape;615;p33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6" name="Google Shape;616;p33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7" name="Google Shape;617;p33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8" name="Google Shape;618;p33"/>
          <p:cNvCxnSpPr>
            <a:stCxn id="617" idx="4"/>
            <a:endCxn id="586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9" name="Google Shape;619;p33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0" name="Google Shape;620;p33"/>
          <p:cNvCxnSpPr>
            <a:stCxn id="619" idx="2"/>
            <a:endCxn id="617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621" name="Google Shape;621;p33"/>
          <p:cNvCxnSpPr>
            <a:stCxn id="617" idx="0"/>
            <a:endCxn id="613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622" name="Google Shape;622;p33"/>
          <p:cNvCxnSpPr>
            <a:stCxn id="613" idx="4"/>
            <a:endCxn id="588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33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33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5" name="Google Shape;625;p33"/>
          <p:cNvCxnSpPr>
            <a:stCxn id="589" idx="2"/>
            <a:endCxn id="624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33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4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632" name="Google Shape;632;p34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34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34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34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34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34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4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34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0" name="Google Shape;640;p34"/>
          <p:cNvCxnSpPr>
            <a:stCxn id="633" idx="2"/>
            <a:endCxn id="632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34"/>
          <p:cNvCxnSpPr>
            <a:stCxn id="632" idx="4"/>
            <a:endCxn id="634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34"/>
          <p:cNvCxnSpPr>
            <a:stCxn id="633" idx="6"/>
            <a:endCxn id="635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34"/>
          <p:cNvCxnSpPr>
            <a:stCxn id="635" idx="6"/>
            <a:endCxn id="638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34"/>
          <p:cNvCxnSpPr>
            <a:stCxn id="638" idx="4"/>
            <a:endCxn id="639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34"/>
          <p:cNvCxnSpPr>
            <a:stCxn id="635" idx="4"/>
            <a:endCxn id="637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34"/>
          <p:cNvCxnSpPr>
            <a:stCxn id="637" idx="6"/>
            <a:endCxn id="639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34"/>
          <p:cNvCxnSpPr>
            <a:stCxn id="637" idx="2"/>
            <a:endCxn id="636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34"/>
          <p:cNvCxnSpPr>
            <a:stCxn id="636" idx="0"/>
            <a:endCxn id="635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34"/>
          <p:cNvCxnSpPr>
            <a:stCxn id="633" idx="4"/>
            <a:endCxn id="636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0" name="Google Shape;650;p34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34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52" name="Google Shape;652;p34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53" name="Google Shape;653;p34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54" name="Google Shape;654;p34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5" name="Google Shape;655;p34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34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57" name="Google Shape;657;p34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58" name="Google Shape;658;p34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34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60" name="Google Shape;660;p34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61" name="Google Shape;661;p34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62" name="Google Shape;662;p34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x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3" name="Google Shape;663;p34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4" name="Google Shape;664;p34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34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6" name="Google Shape;666;p34"/>
          <p:cNvCxnSpPr>
            <a:stCxn id="665" idx="4"/>
            <a:endCxn id="634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p34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8" name="Google Shape;668;p34"/>
          <p:cNvCxnSpPr>
            <a:stCxn id="667" idx="2"/>
            <a:endCxn id="665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669" name="Google Shape;669;p34"/>
          <p:cNvCxnSpPr>
            <a:stCxn id="665" idx="0"/>
            <a:endCxn id="661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670" name="Google Shape;670;p34"/>
          <p:cNvCxnSpPr>
            <a:stCxn id="661" idx="4"/>
            <a:endCxn id="636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34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" name="Google Shape;672;p34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3" name="Google Shape;673;p34"/>
          <p:cNvCxnSpPr>
            <a:stCxn id="637" idx="2"/>
            <a:endCxn id="672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4" name="Google Shape;674;p34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5" name="Google Shape;675;p34"/>
          <p:cNvCxnSpPr/>
          <p:nvPr/>
        </p:nvCxnSpPr>
        <p:spPr>
          <a:xfrm>
            <a:off x="2473913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34"/>
          <p:cNvCxnSpPr>
            <a:stCxn id="674" idx="6"/>
            <a:endCxn id="639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5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682" name="Google Shape;682;p35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35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35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35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5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5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35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35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0" name="Google Shape;690;p35"/>
          <p:cNvCxnSpPr>
            <a:stCxn id="683" idx="2"/>
            <a:endCxn id="682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35"/>
          <p:cNvCxnSpPr>
            <a:stCxn id="682" idx="4"/>
            <a:endCxn id="684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35"/>
          <p:cNvCxnSpPr>
            <a:stCxn id="683" idx="6"/>
            <a:endCxn id="685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35"/>
          <p:cNvCxnSpPr>
            <a:stCxn id="685" idx="6"/>
            <a:endCxn id="688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35"/>
          <p:cNvCxnSpPr>
            <a:stCxn id="688" idx="4"/>
            <a:endCxn id="689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35"/>
          <p:cNvCxnSpPr>
            <a:stCxn id="685" idx="4"/>
            <a:endCxn id="687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35"/>
          <p:cNvCxnSpPr>
            <a:stCxn id="687" idx="6"/>
            <a:endCxn id="689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35"/>
          <p:cNvCxnSpPr>
            <a:stCxn id="687" idx="2"/>
            <a:endCxn id="686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35"/>
          <p:cNvCxnSpPr>
            <a:stCxn id="686" idx="0"/>
            <a:endCxn id="685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35"/>
          <p:cNvCxnSpPr>
            <a:stCxn id="683" idx="4"/>
            <a:endCxn id="686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0" name="Google Shape;700;p35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35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02" name="Google Shape;702;p35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03" name="Google Shape;703;p35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04" name="Google Shape;704;p35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5" name="Google Shape;705;p35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35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07" name="Google Shape;707;p35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08" name="Google Shape;708;p35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35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10" name="Google Shape;710;p35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11" name="Google Shape;711;p35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12" name="Google Shape;712;p35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x  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3" name="Google Shape;713;p35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4" name="Google Shape;714;p35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5" name="Google Shape;715;p35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6" name="Google Shape;716;p35"/>
          <p:cNvCxnSpPr>
            <a:stCxn id="715" idx="4"/>
            <a:endCxn id="684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p35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8" name="Google Shape;718;p35"/>
          <p:cNvCxnSpPr>
            <a:stCxn id="717" idx="2"/>
            <a:endCxn id="715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19" name="Google Shape;719;p35"/>
          <p:cNvCxnSpPr>
            <a:stCxn id="715" idx="0"/>
            <a:endCxn id="711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20" name="Google Shape;720;p35"/>
          <p:cNvCxnSpPr>
            <a:stCxn id="711" idx="4"/>
            <a:endCxn id="686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35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2" name="Google Shape;722;p35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3" name="Google Shape;723;p35"/>
          <p:cNvCxnSpPr>
            <a:stCxn id="687" idx="2"/>
            <a:endCxn id="722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4" name="Google Shape;724;p35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5" name="Google Shape;725;p35"/>
          <p:cNvCxnSpPr>
            <a:stCxn id="724" idx="6"/>
            <a:endCxn id="689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35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6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732" name="Google Shape;732;p36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36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36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36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36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36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36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36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0" name="Google Shape;740;p36"/>
          <p:cNvCxnSpPr>
            <a:stCxn id="733" idx="2"/>
            <a:endCxn id="732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36"/>
          <p:cNvCxnSpPr>
            <a:stCxn id="732" idx="4"/>
            <a:endCxn id="734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36"/>
          <p:cNvCxnSpPr>
            <a:stCxn id="733" idx="6"/>
            <a:endCxn id="735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36"/>
          <p:cNvCxnSpPr>
            <a:stCxn id="735" idx="6"/>
            <a:endCxn id="738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36"/>
          <p:cNvCxnSpPr>
            <a:stCxn id="738" idx="4"/>
            <a:endCxn id="739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36"/>
          <p:cNvCxnSpPr>
            <a:stCxn id="735" idx="4"/>
            <a:endCxn id="737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36"/>
          <p:cNvCxnSpPr>
            <a:stCxn id="737" idx="6"/>
            <a:endCxn id="739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36"/>
          <p:cNvCxnSpPr>
            <a:stCxn id="737" idx="2"/>
            <a:endCxn id="736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36"/>
          <p:cNvCxnSpPr>
            <a:stCxn id="736" idx="0"/>
            <a:endCxn id="735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36"/>
          <p:cNvCxnSpPr>
            <a:stCxn id="733" idx="4"/>
            <a:endCxn id="736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0" name="Google Shape;750;p36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36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52" name="Google Shape;752;p36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53" name="Google Shape;753;p36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54" name="Google Shape;754;p36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5" name="Google Shape;755;p36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36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57" name="Google Shape;757;p36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58" name="Google Shape;758;p36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36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60" name="Google Shape;760;p36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61" name="Google Shape;761;p36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62" name="Google Shape;762;p36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x  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3" name="Google Shape;763;p36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4" name="Google Shape;764;p36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5" name="Google Shape;765;p36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6" name="Google Shape;766;p36"/>
          <p:cNvCxnSpPr>
            <a:stCxn id="765" idx="4"/>
            <a:endCxn id="734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7" name="Google Shape;767;p36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8" name="Google Shape;768;p36"/>
          <p:cNvCxnSpPr>
            <a:stCxn id="767" idx="2"/>
            <a:endCxn id="765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69" name="Google Shape;769;p36"/>
          <p:cNvCxnSpPr>
            <a:stCxn id="765" idx="0"/>
            <a:endCxn id="761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770" name="Google Shape;770;p36"/>
          <p:cNvCxnSpPr>
            <a:stCxn id="761" idx="4"/>
            <a:endCxn id="736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36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2" name="Google Shape;772;p36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3" name="Google Shape;773;p36"/>
          <p:cNvCxnSpPr>
            <a:stCxn id="737" idx="2"/>
            <a:endCxn id="772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4" name="Google Shape;774;p36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5" name="Google Shape;775;p36"/>
          <p:cNvCxnSpPr>
            <a:stCxn id="774" idx="6"/>
            <a:endCxn id="739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6" name="Google Shape;776;p36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7" name="Google Shape;777;p36"/>
          <p:cNvCxnSpPr>
            <a:stCxn id="738" idx="4"/>
            <a:endCxn id="776" idx="0"/>
          </p:cNvCxnSpPr>
          <p:nvPr/>
        </p:nvCxnSpPr>
        <p:spPr>
          <a:xfrm>
            <a:off x="3219150" y="2176013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7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783" name="Google Shape;783;p37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37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37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37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37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37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37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37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1" name="Google Shape;791;p37"/>
          <p:cNvCxnSpPr>
            <a:stCxn id="784" idx="2"/>
            <a:endCxn id="783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37"/>
          <p:cNvCxnSpPr>
            <a:stCxn id="783" idx="4"/>
            <a:endCxn id="785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37"/>
          <p:cNvCxnSpPr>
            <a:stCxn id="784" idx="6"/>
            <a:endCxn id="786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37"/>
          <p:cNvCxnSpPr>
            <a:stCxn id="786" idx="6"/>
            <a:endCxn id="789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37"/>
          <p:cNvCxnSpPr>
            <a:stCxn id="789" idx="4"/>
            <a:endCxn id="790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37"/>
          <p:cNvCxnSpPr>
            <a:stCxn id="786" idx="4"/>
            <a:endCxn id="788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37"/>
          <p:cNvCxnSpPr>
            <a:stCxn id="788" idx="6"/>
            <a:endCxn id="790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37"/>
          <p:cNvCxnSpPr>
            <a:stCxn id="788" idx="2"/>
            <a:endCxn id="787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37"/>
          <p:cNvCxnSpPr>
            <a:stCxn id="787" idx="0"/>
            <a:endCxn id="786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37"/>
          <p:cNvCxnSpPr>
            <a:stCxn id="784" idx="4"/>
            <a:endCxn id="787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Google Shape;801;p37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37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03" name="Google Shape;803;p37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04" name="Google Shape;804;p37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05" name="Google Shape;805;p37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6" name="Google Shape;806;p37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37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08" name="Google Shape;808;p37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09" name="Google Shape;809;p37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37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11" name="Google Shape;811;p37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12" name="Google Shape;812;p37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13" name="Google Shape;813;p37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x  y  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4" name="Google Shape;814;p37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5" name="Google Shape;815;p37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6" name="Google Shape;816;p37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7" name="Google Shape;817;p37"/>
          <p:cNvCxnSpPr>
            <a:stCxn id="816" idx="4"/>
            <a:endCxn id="785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8" name="Google Shape;818;p37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9" name="Google Shape;819;p37"/>
          <p:cNvCxnSpPr>
            <a:stCxn id="818" idx="2"/>
            <a:endCxn id="816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820" name="Google Shape;820;p37"/>
          <p:cNvCxnSpPr>
            <a:stCxn id="816" idx="0"/>
            <a:endCxn id="812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821" name="Google Shape;821;p37"/>
          <p:cNvCxnSpPr>
            <a:stCxn id="812" idx="4"/>
            <a:endCxn id="787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37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3" name="Google Shape;823;p37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4" name="Google Shape;824;p37"/>
          <p:cNvCxnSpPr>
            <a:stCxn id="788" idx="2"/>
            <a:endCxn id="823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" name="Google Shape;825;p37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6" name="Google Shape;826;p37"/>
          <p:cNvCxnSpPr>
            <a:stCxn id="825" idx="6"/>
            <a:endCxn id="790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7" name="Google Shape;827;p37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8" name="Google Shape;828;p37"/>
          <p:cNvCxnSpPr>
            <a:stCxn id="789" idx="4"/>
            <a:endCxn id="827" idx="0"/>
          </p:cNvCxnSpPr>
          <p:nvPr/>
        </p:nvCxnSpPr>
        <p:spPr>
          <a:xfrm>
            <a:off x="3219150" y="2176013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9" name="Google Shape;829;p37"/>
          <p:cNvSpPr/>
          <p:nvPr/>
        </p:nvSpPr>
        <p:spPr>
          <a:xfrm>
            <a:off x="2969575" y="17041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687649" y="762375"/>
            <a:ext cx="5439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768050" y="1477125"/>
            <a:ext cx="7474200" cy="98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Given a graph G = (V, E), and a source vertex s, we want to visit all the vertices </a:t>
            </a:r>
            <a:r>
              <a:rPr lang="en" sz="1600"/>
              <a:t>Є V exactly once!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graph traversal algorithms: Breadth First Search (BFS) and Depth First Search (DFS)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8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835" name="Google Shape;835;p38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38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38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38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38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38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8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38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3" name="Google Shape;843;p38"/>
          <p:cNvCxnSpPr>
            <a:stCxn id="836" idx="2"/>
            <a:endCxn id="835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38"/>
          <p:cNvCxnSpPr>
            <a:stCxn id="835" idx="4"/>
            <a:endCxn id="837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38"/>
          <p:cNvCxnSpPr>
            <a:stCxn id="836" idx="6"/>
            <a:endCxn id="838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38"/>
          <p:cNvCxnSpPr>
            <a:stCxn id="838" idx="6"/>
            <a:endCxn id="841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38"/>
          <p:cNvCxnSpPr>
            <a:stCxn id="841" idx="4"/>
            <a:endCxn id="842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38"/>
          <p:cNvCxnSpPr>
            <a:stCxn id="838" idx="4"/>
            <a:endCxn id="840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38"/>
          <p:cNvCxnSpPr>
            <a:stCxn id="840" idx="6"/>
            <a:endCxn id="842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38"/>
          <p:cNvCxnSpPr>
            <a:stCxn id="840" idx="2"/>
            <a:endCxn id="839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38"/>
          <p:cNvCxnSpPr>
            <a:stCxn id="839" idx="0"/>
            <a:endCxn id="838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38"/>
          <p:cNvCxnSpPr>
            <a:stCxn id="836" idx="4"/>
            <a:endCxn id="839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Google Shape;853;p38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38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5" name="Google Shape;855;p38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6" name="Google Shape;856;p38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7" name="Google Shape;857;p38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8" name="Google Shape;858;p38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38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60" name="Google Shape;860;p38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61" name="Google Shape;861;p38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38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63" name="Google Shape;863;p38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64" name="Google Shape;864;p38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5" name="Google Shape;865;p38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x  y  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6" name="Google Shape;866;p38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7" name="Google Shape;867;p38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8" name="Google Shape;868;p38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9" name="Google Shape;869;p38"/>
          <p:cNvCxnSpPr>
            <a:stCxn id="868" idx="4"/>
            <a:endCxn id="837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0" name="Google Shape;870;p38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1" name="Google Shape;871;p38"/>
          <p:cNvCxnSpPr>
            <a:stCxn id="870" idx="2"/>
            <a:endCxn id="868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872" name="Google Shape;872;p38"/>
          <p:cNvCxnSpPr>
            <a:stCxn id="868" idx="0"/>
            <a:endCxn id="864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873" name="Google Shape;873;p38"/>
          <p:cNvCxnSpPr>
            <a:stCxn id="864" idx="4"/>
            <a:endCxn id="839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38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5" name="Google Shape;875;p38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6" name="Google Shape;876;p38"/>
          <p:cNvCxnSpPr>
            <a:stCxn id="840" idx="2"/>
            <a:endCxn id="875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7" name="Google Shape;877;p38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8" name="Google Shape;878;p38"/>
          <p:cNvCxnSpPr>
            <a:stCxn id="877" idx="6"/>
            <a:endCxn id="842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9" name="Google Shape;879;p38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0" name="Google Shape;880;p38"/>
          <p:cNvCxnSpPr>
            <a:stCxn id="841" idx="4"/>
            <a:endCxn id="879" idx="0"/>
          </p:cNvCxnSpPr>
          <p:nvPr/>
        </p:nvCxnSpPr>
        <p:spPr>
          <a:xfrm>
            <a:off x="3219150" y="2176013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Google Shape;881;p38"/>
          <p:cNvSpPr/>
          <p:nvPr/>
        </p:nvSpPr>
        <p:spPr>
          <a:xfrm>
            <a:off x="2969575" y="17041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2" name="Google Shape;882;p38"/>
          <p:cNvCxnSpPr>
            <a:stCxn id="838" idx="6"/>
            <a:endCxn id="881" idx="2"/>
          </p:cNvCxnSpPr>
          <p:nvPr/>
        </p:nvCxnSpPr>
        <p:spPr>
          <a:xfrm>
            <a:off x="2730513" y="1940075"/>
            <a:ext cx="23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9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888" name="Google Shape;888;p39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39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39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39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39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39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39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39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6" name="Google Shape;896;p39"/>
          <p:cNvCxnSpPr>
            <a:stCxn id="889" idx="2"/>
            <a:endCxn id="888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39"/>
          <p:cNvCxnSpPr>
            <a:stCxn id="888" idx="4"/>
            <a:endCxn id="890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39"/>
          <p:cNvCxnSpPr>
            <a:stCxn id="889" idx="6"/>
            <a:endCxn id="891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39"/>
          <p:cNvCxnSpPr>
            <a:stCxn id="891" idx="6"/>
            <a:endCxn id="894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39"/>
          <p:cNvCxnSpPr>
            <a:stCxn id="894" idx="4"/>
            <a:endCxn id="895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39"/>
          <p:cNvCxnSpPr>
            <a:stCxn id="891" idx="4"/>
            <a:endCxn id="893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39"/>
          <p:cNvCxnSpPr>
            <a:stCxn id="893" idx="6"/>
            <a:endCxn id="895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39"/>
          <p:cNvCxnSpPr>
            <a:stCxn id="893" idx="2"/>
            <a:endCxn id="892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39"/>
          <p:cNvCxnSpPr>
            <a:stCxn id="892" idx="0"/>
            <a:endCxn id="891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39"/>
          <p:cNvCxnSpPr>
            <a:stCxn id="889" idx="4"/>
            <a:endCxn id="892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39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39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08" name="Google Shape;908;p39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09" name="Google Shape;909;p39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10" name="Google Shape;910;p39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1" name="Google Shape;911;p39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39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13" name="Google Shape;913;p39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14" name="Google Shape;914;p39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39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16" name="Google Shape;916;p39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17" name="Google Shape;917;p39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18" name="Google Shape;918;p39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x  y  u  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9" name="Google Shape;919;p39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0" name="Google Shape;920;p39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1" name="Google Shape;921;p39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2" name="Google Shape;922;p39"/>
          <p:cNvCxnSpPr>
            <a:stCxn id="921" idx="4"/>
            <a:endCxn id="890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3" name="Google Shape;923;p39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4" name="Google Shape;924;p39"/>
          <p:cNvCxnSpPr>
            <a:stCxn id="923" idx="2"/>
            <a:endCxn id="921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925" name="Google Shape;925;p39"/>
          <p:cNvCxnSpPr>
            <a:stCxn id="921" idx="0"/>
            <a:endCxn id="917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926" name="Google Shape;926;p39"/>
          <p:cNvCxnSpPr>
            <a:stCxn id="917" idx="4"/>
            <a:endCxn id="892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Google Shape;927;p39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8" name="Google Shape;928;p39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9" name="Google Shape;929;p39"/>
          <p:cNvCxnSpPr>
            <a:stCxn id="893" idx="2"/>
            <a:endCxn id="928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0" name="Google Shape;930;p39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1" name="Google Shape;931;p39"/>
          <p:cNvCxnSpPr>
            <a:stCxn id="930" idx="6"/>
            <a:endCxn id="895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2" name="Google Shape;932;p39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3" name="Google Shape;933;p39"/>
          <p:cNvCxnSpPr>
            <a:stCxn id="894" idx="4"/>
            <a:endCxn id="932" idx="0"/>
          </p:cNvCxnSpPr>
          <p:nvPr/>
        </p:nvCxnSpPr>
        <p:spPr>
          <a:xfrm>
            <a:off x="3219150" y="2176013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4" name="Google Shape;934;p39"/>
          <p:cNvSpPr/>
          <p:nvPr/>
        </p:nvSpPr>
        <p:spPr>
          <a:xfrm>
            <a:off x="2969575" y="17041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5" name="Google Shape;935;p39"/>
          <p:cNvCxnSpPr>
            <a:stCxn id="891" idx="6"/>
            <a:endCxn id="934" idx="2"/>
          </p:cNvCxnSpPr>
          <p:nvPr/>
        </p:nvCxnSpPr>
        <p:spPr>
          <a:xfrm>
            <a:off x="2730513" y="1940075"/>
            <a:ext cx="23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6" name="Google Shape;936;p39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0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942" name="Google Shape;942;p40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40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40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40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40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40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40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40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0" name="Google Shape;950;p40"/>
          <p:cNvCxnSpPr>
            <a:stCxn id="943" idx="2"/>
            <a:endCxn id="942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40"/>
          <p:cNvCxnSpPr>
            <a:stCxn id="942" idx="4"/>
            <a:endCxn id="944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40"/>
          <p:cNvCxnSpPr>
            <a:stCxn id="943" idx="6"/>
            <a:endCxn id="945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40"/>
          <p:cNvCxnSpPr>
            <a:stCxn id="945" idx="6"/>
            <a:endCxn id="948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40"/>
          <p:cNvCxnSpPr>
            <a:stCxn id="948" idx="4"/>
            <a:endCxn id="949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40"/>
          <p:cNvCxnSpPr>
            <a:stCxn id="945" idx="4"/>
            <a:endCxn id="947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40"/>
          <p:cNvCxnSpPr>
            <a:stCxn id="947" idx="6"/>
            <a:endCxn id="949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40"/>
          <p:cNvCxnSpPr>
            <a:stCxn id="947" idx="2"/>
            <a:endCxn id="946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40"/>
          <p:cNvCxnSpPr>
            <a:stCxn id="946" idx="0"/>
            <a:endCxn id="945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40"/>
          <p:cNvCxnSpPr>
            <a:stCxn id="943" idx="4"/>
            <a:endCxn id="946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0" name="Google Shape;960;p40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40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62" name="Google Shape;962;p40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63" name="Google Shape;963;p40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64" name="Google Shape;964;p40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5" name="Google Shape;965;p40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40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67" name="Google Shape;967;p40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68" name="Google Shape;968;p40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40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70" name="Google Shape;970;p40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71" name="Google Shape;971;p40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72" name="Google Shape;972;p40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x  y  u  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3" name="Google Shape;973;p40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4" name="Google Shape;974;p40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5" name="Google Shape;975;p40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6" name="Google Shape;976;p40"/>
          <p:cNvCxnSpPr>
            <a:stCxn id="975" idx="4"/>
            <a:endCxn id="944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7" name="Google Shape;977;p40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8" name="Google Shape;978;p40"/>
          <p:cNvCxnSpPr>
            <a:stCxn id="977" idx="2"/>
            <a:endCxn id="975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979" name="Google Shape;979;p40"/>
          <p:cNvCxnSpPr>
            <a:stCxn id="975" idx="0"/>
            <a:endCxn id="971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980" name="Google Shape;980;p40"/>
          <p:cNvCxnSpPr>
            <a:stCxn id="971" idx="4"/>
            <a:endCxn id="946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40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2" name="Google Shape;982;p40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3" name="Google Shape;983;p40"/>
          <p:cNvCxnSpPr>
            <a:stCxn id="947" idx="2"/>
            <a:endCxn id="982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4" name="Google Shape;984;p40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5" name="Google Shape;985;p40"/>
          <p:cNvCxnSpPr>
            <a:stCxn id="984" idx="6"/>
            <a:endCxn id="949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6" name="Google Shape;986;p40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7" name="Google Shape;987;p40"/>
          <p:cNvCxnSpPr>
            <a:stCxn id="948" idx="4"/>
            <a:endCxn id="986" idx="0"/>
          </p:cNvCxnSpPr>
          <p:nvPr/>
        </p:nvCxnSpPr>
        <p:spPr>
          <a:xfrm>
            <a:off x="3219150" y="2176013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8" name="Google Shape;988;p40"/>
          <p:cNvSpPr/>
          <p:nvPr/>
        </p:nvSpPr>
        <p:spPr>
          <a:xfrm>
            <a:off x="2969575" y="17041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9" name="Google Shape;989;p40"/>
          <p:cNvCxnSpPr>
            <a:stCxn id="945" idx="6"/>
            <a:endCxn id="988" idx="2"/>
          </p:cNvCxnSpPr>
          <p:nvPr/>
        </p:nvCxnSpPr>
        <p:spPr>
          <a:xfrm>
            <a:off x="2730513" y="1940075"/>
            <a:ext cx="23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0" name="Google Shape;990;p40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1" name="Google Shape;991;p40"/>
          <p:cNvCxnSpPr>
            <a:stCxn id="971" idx="6"/>
            <a:endCxn id="990" idx="2"/>
          </p:cNvCxnSpPr>
          <p:nvPr/>
        </p:nvCxnSpPr>
        <p:spPr>
          <a:xfrm>
            <a:off x="1990250" y="1940075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40"/>
          <p:cNvCxnSpPr>
            <a:stCxn id="982" idx="0"/>
            <a:endCxn id="990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40"/>
          <p:cNvCxnSpPr>
            <a:stCxn id="990" idx="4"/>
            <a:endCxn id="984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1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999" name="Google Shape;999;p41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41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41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41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41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41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41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41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7" name="Google Shape;1007;p41"/>
          <p:cNvCxnSpPr>
            <a:stCxn id="1000" idx="2"/>
            <a:endCxn id="999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41"/>
          <p:cNvCxnSpPr>
            <a:stCxn id="999" idx="4"/>
            <a:endCxn id="1001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41"/>
          <p:cNvCxnSpPr>
            <a:stCxn id="1000" idx="6"/>
            <a:endCxn id="1002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41"/>
          <p:cNvCxnSpPr>
            <a:stCxn id="1002" idx="6"/>
            <a:endCxn id="1005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41"/>
          <p:cNvCxnSpPr>
            <a:stCxn id="1005" idx="4"/>
            <a:endCxn id="1006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41"/>
          <p:cNvCxnSpPr>
            <a:stCxn id="1002" idx="4"/>
            <a:endCxn id="1004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" name="Google Shape;1013;p41"/>
          <p:cNvCxnSpPr>
            <a:stCxn id="1004" idx="6"/>
            <a:endCxn id="1006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" name="Google Shape;1014;p41"/>
          <p:cNvCxnSpPr>
            <a:stCxn id="1004" idx="2"/>
            <a:endCxn id="1003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41"/>
          <p:cNvCxnSpPr>
            <a:stCxn id="1003" idx="0"/>
            <a:endCxn id="1002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41"/>
          <p:cNvCxnSpPr>
            <a:stCxn id="1000" idx="4"/>
            <a:endCxn id="1003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7" name="Google Shape;1017;p41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41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19" name="Google Shape;1019;p41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20" name="Google Shape;1020;p41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21" name="Google Shape;1021;p41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2" name="Google Shape;1022;p41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41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24" name="Google Shape;1024;p41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25" name="Google Shape;1025;p41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41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27" name="Google Shape;1027;p41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28" name="Google Shape;1028;p41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29" name="Google Shape;1029;p41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x  y  u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0" name="Google Shape;1030;p41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1" name="Google Shape;1031;p41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2" name="Google Shape;1032;p41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3" name="Google Shape;1033;p41"/>
          <p:cNvCxnSpPr>
            <a:stCxn id="1032" idx="4"/>
            <a:endCxn id="1001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4" name="Google Shape;1034;p41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5" name="Google Shape;1035;p41"/>
          <p:cNvCxnSpPr>
            <a:stCxn id="1034" idx="2"/>
            <a:endCxn id="1032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036" name="Google Shape;1036;p41"/>
          <p:cNvCxnSpPr>
            <a:stCxn id="1032" idx="0"/>
            <a:endCxn id="1028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037" name="Google Shape;1037;p41"/>
          <p:cNvCxnSpPr>
            <a:stCxn id="1028" idx="4"/>
            <a:endCxn id="1003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41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9" name="Google Shape;1039;p41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0" name="Google Shape;1040;p41"/>
          <p:cNvCxnSpPr>
            <a:stCxn id="1004" idx="2"/>
            <a:endCxn id="1039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1" name="Google Shape;1041;p41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2" name="Google Shape;1042;p41"/>
          <p:cNvCxnSpPr>
            <a:stCxn id="1041" idx="6"/>
            <a:endCxn id="1006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3" name="Google Shape;1043;p41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4" name="Google Shape;1044;p41"/>
          <p:cNvCxnSpPr>
            <a:stCxn id="1005" idx="4"/>
            <a:endCxn id="1043" idx="0"/>
          </p:cNvCxnSpPr>
          <p:nvPr/>
        </p:nvCxnSpPr>
        <p:spPr>
          <a:xfrm>
            <a:off x="3219150" y="2176013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5" name="Google Shape;1045;p41"/>
          <p:cNvSpPr/>
          <p:nvPr/>
        </p:nvSpPr>
        <p:spPr>
          <a:xfrm>
            <a:off x="2969575" y="17041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6" name="Google Shape;1046;p41"/>
          <p:cNvCxnSpPr>
            <a:stCxn id="1002" idx="6"/>
            <a:endCxn id="1045" idx="2"/>
          </p:cNvCxnSpPr>
          <p:nvPr/>
        </p:nvCxnSpPr>
        <p:spPr>
          <a:xfrm>
            <a:off x="2730513" y="1940075"/>
            <a:ext cx="23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7" name="Google Shape;1047;p41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" name="Google Shape;1048;p41"/>
          <p:cNvCxnSpPr>
            <a:stCxn id="1047" idx="0"/>
            <a:endCxn id="1045" idx="0"/>
          </p:cNvCxnSpPr>
          <p:nvPr/>
        </p:nvCxnSpPr>
        <p:spPr>
          <a:xfrm flipH="1" rot="-5400000">
            <a:off x="2849763" y="1333175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2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054" name="Google Shape;1054;p42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42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42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42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42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42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42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42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2" name="Google Shape;1062;p42"/>
          <p:cNvCxnSpPr>
            <a:stCxn id="1055" idx="2"/>
            <a:endCxn id="1054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42"/>
          <p:cNvCxnSpPr>
            <a:stCxn id="1054" idx="4"/>
            <a:endCxn id="1056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42"/>
          <p:cNvCxnSpPr>
            <a:stCxn id="1055" idx="6"/>
            <a:endCxn id="1057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42"/>
          <p:cNvCxnSpPr>
            <a:stCxn id="1057" idx="6"/>
            <a:endCxn id="1060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42"/>
          <p:cNvCxnSpPr>
            <a:stCxn id="1060" idx="4"/>
            <a:endCxn id="1061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42"/>
          <p:cNvCxnSpPr>
            <a:stCxn id="1057" idx="4"/>
            <a:endCxn id="1059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8" name="Google Shape;1068;p42"/>
          <p:cNvCxnSpPr>
            <a:stCxn id="1059" idx="6"/>
            <a:endCxn id="1061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p42"/>
          <p:cNvCxnSpPr>
            <a:stCxn id="1059" idx="2"/>
            <a:endCxn id="1058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" name="Google Shape;1070;p42"/>
          <p:cNvCxnSpPr>
            <a:stCxn id="1058" idx="0"/>
            <a:endCxn id="1057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42"/>
          <p:cNvCxnSpPr>
            <a:stCxn id="1055" idx="4"/>
            <a:endCxn id="1058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2" name="Google Shape;1072;p42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42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4" name="Google Shape;1074;p42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75" name="Google Shape;1075;p42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76" name="Google Shape;1076;p42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7" name="Google Shape;1077;p42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42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79" name="Google Shape;1079;p42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80" name="Google Shape;1080;p42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42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82" name="Google Shape;1082;p42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83" name="Google Shape;1083;p42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4" name="Google Shape;1084;p42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x  y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5" name="Google Shape;1085;p42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6" name="Google Shape;1086;p42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7" name="Google Shape;1087;p42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8" name="Google Shape;1088;p42"/>
          <p:cNvCxnSpPr>
            <a:stCxn id="1087" idx="4"/>
            <a:endCxn id="1056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9" name="Google Shape;1089;p42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0" name="Google Shape;1090;p42"/>
          <p:cNvCxnSpPr>
            <a:stCxn id="1089" idx="2"/>
            <a:endCxn id="1087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091" name="Google Shape;1091;p42"/>
          <p:cNvCxnSpPr>
            <a:stCxn id="1087" idx="0"/>
            <a:endCxn id="1083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092" name="Google Shape;1092;p42"/>
          <p:cNvCxnSpPr>
            <a:stCxn id="1083" idx="4"/>
            <a:endCxn id="1058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42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4" name="Google Shape;1094;p42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5" name="Google Shape;1095;p42"/>
          <p:cNvCxnSpPr>
            <a:stCxn id="1059" idx="2"/>
            <a:endCxn id="1094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6" name="Google Shape;1096;p42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7" name="Google Shape;1097;p42"/>
          <p:cNvCxnSpPr>
            <a:stCxn id="1096" idx="6"/>
            <a:endCxn id="1061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8" name="Google Shape;1098;p42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9" name="Google Shape;1099;p42"/>
          <p:cNvCxnSpPr>
            <a:stCxn id="1060" idx="4"/>
            <a:endCxn id="1098" idx="0"/>
          </p:cNvCxnSpPr>
          <p:nvPr/>
        </p:nvCxnSpPr>
        <p:spPr>
          <a:xfrm>
            <a:off x="3219150" y="2176013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42"/>
          <p:cNvSpPr/>
          <p:nvPr/>
        </p:nvSpPr>
        <p:spPr>
          <a:xfrm>
            <a:off x="2969575" y="17041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1" name="Google Shape;1101;p42"/>
          <p:cNvCxnSpPr>
            <a:stCxn id="1057" idx="6"/>
            <a:endCxn id="1100" idx="2"/>
          </p:cNvCxnSpPr>
          <p:nvPr/>
        </p:nvCxnSpPr>
        <p:spPr>
          <a:xfrm>
            <a:off x="2730513" y="1940075"/>
            <a:ext cx="23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2" name="Google Shape;1102;p42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3" name="Google Shape;1103;p42"/>
          <p:cNvCxnSpPr>
            <a:stCxn id="1102" idx="0"/>
            <a:endCxn id="1100" idx="0"/>
          </p:cNvCxnSpPr>
          <p:nvPr/>
        </p:nvCxnSpPr>
        <p:spPr>
          <a:xfrm flipH="1" rot="-5400000">
            <a:off x="2849763" y="1333175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104" name="Google Shape;1104;p42"/>
          <p:cNvCxnSpPr>
            <a:stCxn id="1100" idx="6"/>
            <a:endCxn id="1098" idx="6"/>
          </p:cNvCxnSpPr>
          <p:nvPr/>
        </p:nvCxnSpPr>
        <p:spPr>
          <a:xfrm>
            <a:off x="3472975" y="1940063"/>
            <a:ext cx="600" cy="1067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43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110" name="Google Shape;1110;p43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43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43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43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43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43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43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43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8" name="Google Shape;1118;p43"/>
          <p:cNvCxnSpPr>
            <a:stCxn id="1111" idx="2"/>
            <a:endCxn id="1110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43"/>
          <p:cNvCxnSpPr>
            <a:stCxn id="1110" idx="4"/>
            <a:endCxn id="1112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0" name="Google Shape;1120;p43"/>
          <p:cNvCxnSpPr>
            <a:stCxn id="1111" idx="6"/>
            <a:endCxn id="1113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43"/>
          <p:cNvCxnSpPr>
            <a:stCxn id="1113" idx="6"/>
            <a:endCxn id="1116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43"/>
          <p:cNvCxnSpPr>
            <a:stCxn id="1116" idx="4"/>
            <a:endCxn id="1117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43"/>
          <p:cNvCxnSpPr>
            <a:stCxn id="1113" idx="4"/>
            <a:endCxn id="1115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43"/>
          <p:cNvCxnSpPr>
            <a:stCxn id="1115" idx="6"/>
            <a:endCxn id="1117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43"/>
          <p:cNvCxnSpPr>
            <a:stCxn id="1115" idx="2"/>
            <a:endCxn id="1114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43"/>
          <p:cNvCxnSpPr>
            <a:stCxn id="1114" idx="0"/>
            <a:endCxn id="1113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43"/>
          <p:cNvCxnSpPr>
            <a:stCxn id="1111" idx="4"/>
            <a:endCxn id="1114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8" name="Google Shape;1128;p43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43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30" name="Google Shape;1130;p43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31" name="Google Shape;1131;p43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32" name="Google Shape;1132;p43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3" name="Google Shape;1133;p43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p43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35" name="Google Shape;1135;p43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36" name="Google Shape;1136;p43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43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38" name="Google Shape;1138;p43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39" name="Google Shape;1139;p43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40" name="Google Shape;1140;p43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x  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1" name="Google Shape;1141;p43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2" name="Google Shape;1142;p43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3" name="Google Shape;1143;p43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4" name="Google Shape;1144;p43"/>
          <p:cNvCxnSpPr>
            <a:stCxn id="1143" idx="4"/>
            <a:endCxn id="1112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5" name="Google Shape;1145;p43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6" name="Google Shape;1146;p43"/>
          <p:cNvCxnSpPr>
            <a:stCxn id="1145" idx="2"/>
            <a:endCxn id="1143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147" name="Google Shape;1147;p43"/>
          <p:cNvCxnSpPr>
            <a:stCxn id="1143" idx="0"/>
            <a:endCxn id="1139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148" name="Google Shape;1148;p43"/>
          <p:cNvCxnSpPr>
            <a:stCxn id="1139" idx="4"/>
            <a:endCxn id="1114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43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0" name="Google Shape;1150;p43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1" name="Google Shape;1151;p43"/>
          <p:cNvCxnSpPr>
            <a:stCxn id="1115" idx="2"/>
            <a:endCxn id="1150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2" name="Google Shape;1152;p43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3" name="Google Shape;1153;p43"/>
          <p:cNvCxnSpPr>
            <a:stCxn id="1152" idx="6"/>
            <a:endCxn id="1117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43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5" name="Google Shape;1155;p43"/>
          <p:cNvCxnSpPr>
            <a:stCxn id="1116" idx="4"/>
            <a:endCxn id="1154" idx="0"/>
          </p:cNvCxnSpPr>
          <p:nvPr/>
        </p:nvCxnSpPr>
        <p:spPr>
          <a:xfrm>
            <a:off x="3219150" y="2176013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6" name="Google Shape;1156;p43"/>
          <p:cNvSpPr/>
          <p:nvPr/>
        </p:nvSpPr>
        <p:spPr>
          <a:xfrm>
            <a:off x="2969575" y="17041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7" name="Google Shape;1157;p43"/>
          <p:cNvCxnSpPr>
            <a:stCxn id="1113" idx="6"/>
            <a:endCxn id="1156" idx="2"/>
          </p:cNvCxnSpPr>
          <p:nvPr/>
        </p:nvCxnSpPr>
        <p:spPr>
          <a:xfrm>
            <a:off x="2730513" y="1940075"/>
            <a:ext cx="23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8" name="Google Shape;1158;p43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9" name="Google Shape;1159;p43"/>
          <p:cNvCxnSpPr>
            <a:stCxn id="1158" idx="0"/>
            <a:endCxn id="1156" idx="0"/>
          </p:cNvCxnSpPr>
          <p:nvPr/>
        </p:nvCxnSpPr>
        <p:spPr>
          <a:xfrm flipH="1" rot="-5400000">
            <a:off x="2849763" y="1333175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160" name="Google Shape;1160;p43"/>
          <p:cNvCxnSpPr>
            <a:stCxn id="1156" idx="6"/>
            <a:endCxn id="1154" idx="6"/>
          </p:cNvCxnSpPr>
          <p:nvPr/>
        </p:nvCxnSpPr>
        <p:spPr>
          <a:xfrm>
            <a:off x="3472975" y="1940063"/>
            <a:ext cx="600" cy="1067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161" name="Google Shape;1161;p43"/>
          <p:cNvCxnSpPr>
            <a:stCxn id="1154" idx="4"/>
            <a:endCxn id="1152" idx="4"/>
          </p:cNvCxnSpPr>
          <p:nvPr/>
        </p:nvCxnSpPr>
        <p:spPr>
          <a:xfrm rot="5400000">
            <a:off x="2849725" y="2872750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44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167" name="Google Shape;1167;p44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44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44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44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44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44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44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44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5" name="Google Shape;1175;p44"/>
          <p:cNvCxnSpPr>
            <a:stCxn id="1168" idx="2"/>
            <a:endCxn id="1167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6" name="Google Shape;1176;p44"/>
          <p:cNvCxnSpPr>
            <a:stCxn id="1167" idx="4"/>
            <a:endCxn id="1169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7" name="Google Shape;1177;p44"/>
          <p:cNvCxnSpPr>
            <a:stCxn id="1168" idx="6"/>
            <a:endCxn id="1170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44"/>
          <p:cNvCxnSpPr>
            <a:stCxn id="1170" idx="6"/>
            <a:endCxn id="1173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Google Shape;1179;p44"/>
          <p:cNvCxnSpPr>
            <a:stCxn id="1173" idx="4"/>
            <a:endCxn id="1174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44"/>
          <p:cNvCxnSpPr>
            <a:stCxn id="1170" idx="4"/>
            <a:endCxn id="1172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1" name="Google Shape;1181;p44"/>
          <p:cNvCxnSpPr>
            <a:stCxn id="1172" idx="6"/>
            <a:endCxn id="1174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2" name="Google Shape;1182;p44"/>
          <p:cNvCxnSpPr>
            <a:stCxn id="1172" idx="2"/>
            <a:endCxn id="1171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3" name="Google Shape;1183;p44"/>
          <p:cNvCxnSpPr>
            <a:stCxn id="1171" idx="0"/>
            <a:endCxn id="1170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4" name="Google Shape;1184;p44"/>
          <p:cNvCxnSpPr>
            <a:stCxn id="1168" idx="4"/>
            <a:endCxn id="1171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5" name="Google Shape;1185;p44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44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87" name="Google Shape;1187;p44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88" name="Google Shape;1188;p44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89" name="Google Shape;1189;p44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0" name="Google Shape;1190;p44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44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92" name="Google Shape;1192;p44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93" name="Google Shape;1193;p44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44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95" name="Google Shape;1195;p44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96" name="Google Shape;1196;p44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97" name="Google Shape;1197;p44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  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8" name="Google Shape;1198;p44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9" name="Google Shape;1199;p44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0" name="Google Shape;1200;p44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1" name="Google Shape;1201;p44"/>
          <p:cNvCxnSpPr>
            <a:stCxn id="1200" idx="4"/>
            <a:endCxn id="1169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2" name="Google Shape;1202;p44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3" name="Google Shape;1203;p44"/>
          <p:cNvCxnSpPr>
            <a:stCxn id="1202" idx="2"/>
            <a:endCxn id="1200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04" name="Google Shape;1204;p44"/>
          <p:cNvCxnSpPr>
            <a:stCxn id="1200" idx="0"/>
            <a:endCxn id="1196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05" name="Google Shape;1205;p44"/>
          <p:cNvCxnSpPr>
            <a:stCxn id="1196" idx="4"/>
            <a:endCxn id="1171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44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7" name="Google Shape;1207;p44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8" name="Google Shape;1208;p44"/>
          <p:cNvCxnSpPr>
            <a:stCxn id="1172" idx="2"/>
            <a:endCxn id="1207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9" name="Google Shape;1209;p44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0" name="Google Shape;1210;p44"/>
          <p:cNvCxnSpPr>
            <a:stCxn id="1209" idx="6"/>
            <a:endCxn id="1174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1" name="Google Shape;1211;p44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2" name="Google Shape;1212;p44"/>
          <p:cNvCxnSpPr>
            <a:stCxn id="1173" idx="4"/>
            <a:endCxn id="1211" idx="0"/>
          </p:cNvCxnSpPr>
          <p:nvPr/>
        </p:nvCxnSpPr>
        <p:spPr>
          <a:xfrm>
            <a:off x="3219150" y="2176013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3" name="Google Shape;1213;p44"/>
          <p:cNvSpPr/>
          <p:nvPr/>
        </p:nvSpPr>
        <p:spPr>
          <a:xfrm>
            <a:off x="2969575" y="17041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4" name="Google Shape;1214;p44"/>
          <p:cNvCxnSpPr>
            <a:stCxn id="1170" idx="6"/>
            <a:endCxn id="1213" idx="2"/>
          </p:cNvCxnSpPr>
          <p:nvPr/>
        </p:nvCxnSpPr>
        <p:spPr>
          <a:xfrm>
            <a:off x="2730513" y="1940075"/>
            <a:ext cx="23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5" name="Google Shape;1215;p44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6" name="Google Shape;1216;p44"/>
          <p:cNvCxnSpPr>
            <a:stCxn id="1215" idx="0"/>
            <a:endCxn id="1213" idx="0"/>
          </p:cNvCxnSpPr>
          <p:nvPr/>
        </p:nvCxnSpPr>
        <p:spPr>
          <a:xfrm flipH="1" rot="-5400000">
            <a:off x="2849763" y="1333175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17" name="Google Shape;1217;p44"/>
          <p:cNvCxnSpPr>
            <a:stCxn id="1213" idx="6"/>
            <a:endCxn id="1211" idx="6"/>
          </p:cNvCxnSpPr>
          <p:nvPr/>
        </p:nvCxnSpPr>
        <p:spPr>
          <a:xfrm>
            <a:off x="3472975" y="1940063"/>
            <a:ext cx="600" cy="1067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18" name="Google Shape;1218;p44"/>
          <p:cNvCxnSpPr>
            <a:stCxn id="1211" idx="4"/>
            <a:endCxn id="1209" idx="4"/>
          </p:cNvCxnSpPr>
          <p:nvPr/>
        </p:nvCxnSpPr>
        <p:spPr>
          <a:xfrm rot="5400000">
            <a:off x="2849725" y="2872750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19" name="Google Shape;1219;p44"/>
          <p:cNvCxnSpPr>
            <a:stCxn id="1209" idx="4"/>
            <a:endCxn id="1207" idx="4"/>
          </p:cNvCxnSpPr>
          <p:nvPr/>
        </p:nvCxnSpPr>
        <p:spPr>
          <a:xfrm rot="5400000">
            <a:off x="2108325" y="2873800"/>
            <a:ext cx="600" cy="740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45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225" name="Google Shape;1225;p45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45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45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45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45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45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45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45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3" name="Google Shape;1233;p45"/>
          <p:cNvCxnSpPr>
            <a:stCxn id="1226" idx="2"/>
            <a:endCxn id="1225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4" name="Google Shape;1234;p45"/>
          <p:cNvCxnSpPr>
            <a:stCxn id="1225" idx="4"/>
            <a:endCxn id="1227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45"/>
          <p:cNvCxnSpPr>
            <a:stCxn id="1226" idx="6"/>
            <a:endCxn id="1228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6" name="Google Shape;1236;p45"/>
          <p:cNvCxnSpPr>
            <a:stCxn id="1228" idx="6"/>
            <a:endCxn id="1231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7" name="Google Shape;1237;p45"/>
          <p:cNvCxnSpPr>
            <a:stCxn id="1231" idx="4"/>
            <a:endCxn id="1232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8" name="Google Shape;1238;p45"/>
          <p:cNvCxnSpPr>
            <a:stCxn id="1228" idx="4"/>
            <a:endCxn id="1230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45"/>
          <p:cNvCxnSpPr>
            <a:stCxn id="1230" idx="6"/>
            <a:endCxn id="1232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0" name="Google Shape;1240;p45"/>
          <p:cNvCxnSpPr>
            <a:stCxn id="1230" idx="2"/>
            <a:endCxn id="1229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1" name="Google Shape;1241;p45"/>
          <p:cNvCxnSpPr>
            <a:stCxn id="1229" idx="0"/>
            <a:endCxn id="1228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2" name="Google Shape;1242;p45"/>
          <p:cNvCxnSpPr>
            <a:stCxn id="1226" idx="4"/>
            <a:endCxn id="1229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3" name="Google Shape;1243;p45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45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45" name="Google Shape;1245;p45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46" name="Google Shape;1246;p45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47" name="Google Shape;1247;p45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8" name="Google Shape;1248;p45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45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50" name="Google Shape;1250;p45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51" name="Google Shape;1251;p45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45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53" name="Google Shape;1253;p45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54" name="Google Shape;1254;p45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55" name="Google Shape;1255;p45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    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56" name="Google Shape;1256;p45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7" name="Google Shape;1257;p45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8" name="Google Shape;1258;p45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9" name="Google Shape;1259;p45"/>
          <p:cNvCxnSpPr>
            <a:stCxn id="1258" idx="4"/>
            <a:endCxn id="1227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0" name="Google Shape;1260;p45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1" name="Google Shape;1261;p45"/>
          <p:cNvCxnSpPr>
            <a:stCxn id="1260" idx="2"/>
            <a:endCxn id="1258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62" name="Google Shape;1262;p45"/>
          <p:cNvCxnSpPr>
            <a:stCxn id="1258" idx="0"/>
            <a:endCxn id="1254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63" name="Google Shape;1263;p45"/>
          <p:cNvCxnSpPr>
            <a:stCxn id="1254" idx="4"/>
            <a:endCxn id="1229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45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5" name="Google Shape;1265;p45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6" name="Google Shape;1266;p45"/>
          <p:cNvCxnSpPr>
            <a:stCxn id="1230" idx="2"/>
            <a:endCxn id="1265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7" name="Google Shape;1267;p45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8" name="Google Shape;1268;p45"/>
          <p:cNvCxnSpPr>
            <a:stCxn id="1267" idx="6"/>
            <a:endCxn id="1232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9" name="Google Shape;1269;p45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0" name="Google Shape;1270;p45"/>
          <p:cNvCxnSpPr>
            <a:stCxn id="1231" idx="4"/>
            <a:endCxn id="1269" idx="0"/>
          </p:cNvCxnSpPr>
          <p:nvPr/>
        </p:nvCxnSpPr>
        <p:spPr>
          <a:xfrm>
            <a:off x="3219150" y="2176013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1" name="Google Shape;1271;p45"/>
          <p:cNvSpPr/>
          <p:nvPr/>
        </p:nvSpPr>
        <p:spPr>
          <a:xfrm>
            <a:off x="2969575" y="17041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2" name="Google Shape;1272;p45"/>
          <p:cNvCxnSpPr>
            <a:stCxn id="1228" idx="6"/>
            <a:endCxn id="1271" idx="2"/>
          </p:cNvCxnSpPr>
          <p:nvPr/>
        </p:nvCxnSpPr>
        <p:spPr>
          <a:xfrm>
            <a:off x="2730513" y="1940075"/>
            <a:ext cx="23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3" name="Google Shape;1273;p45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4" name="Google Shape;1274;p45"/>
          <p:cNvCxnSpPr>
            <a:stCxn id="1273" idx="0"/>
            <a:endCxn id="1271" idx="0"/>
          </p:cNvCxnSpPr>
          <p:nvPr/>
        </p:nvCxnSpPr>
        <p:spPr>
          <a:xfrm flipH="1" rot="-5400000">
            <a:off x="2849763" y="1333175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75" name="Google Shape;1275;p45"/>
          <p:cNvCxnSpPr>
            <a:stCxn id="1271" idx="6"/>
            <a:endCxn id="1269" idx="6"/>
          </p:cNvCxnSpPr>
          <p:nvPr/>
        </p:nvCxnSpPr>
        <p:spPr>
          <a:xfrm>
            <a:off x="3472975" y="1940063"/>
            <a:ext cx="600" cy="1067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76" name="Google Shape;1276;p45"/>
          <p:cNvCxnSpPr>
            <a:stCxn id="1269" idx="4"/>
            <a:endCxn id="1267" idx="4"/>
          </p:cNvCxnSpPr>
          <p:nvPr/>
        </p:nvCxnSpPr>
        <p:spPr>
          <a:xfrm rot="5400000">
            <a:off x="2849725" y="2872750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77" name="Google Shape;1277;p45"/>
          <p:cNvCxnSpPr>
            <a:stCxn id="1267" idx="4"/>
            <a:endCxn id="1265" idx="4"/>
          </p:cNvCxnSpPr>
          <p:nvPr/>
        </p:nvCxnSpPr>
        <p:spPr>
          <a:xfrm rot="5400000">
            <a:off x="2108325" y="2873800"/>
            <a:ext cx="600" cy="740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78" name="Google Shape;1278;p45"/>
          <p:cNvCxnSpPr>
            <a:stCxn id="1265" idx="2"/>
            <a:endCxn id="1254" idx="2"/>
          </p:cNvCxnSpPr>
          <p:nvPr/>
        </p:nvCxnSpPr>
        <p:spPr>
          <a:xfrm flipH="1" rot="10800000">
            <a:off x="148680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46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284" name="Google Shape;1284;p46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Google Shape;1285;p46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p46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p46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8" name="Google Shape;1288;p46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Google Shape;1289;p46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p46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46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2" name="Google Shape;1292;p46"/>
          <p:cNvCxnSpPr>
            <a:stCxn id="1285" idx="2"/>
            <a:endCxn id="1284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3" name="Google Shape;1293;p46"/>
          <p:cNvCxnSpPr>
            <a:stCxn id="1284" idx="4"/>
            <a:endCxn id="1286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4" name="Google Shape;1294;p46"/>
          <p:cNvCxnSpPr>
            <a:stCxn id="1285" idx="6"/>
            <a:endCxn id="1287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46"/>
          <p:cNvCxnSpPr>
            <a:stCxn id="1287" idx="6"/>
            <a:endCxn id="1290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46"/>
          <p:cNvCxnSpPr>
            <a:stCxn id="1290" idx="4"/>
            <a:endCxn id="1291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7" name="Google Shape;1297;p46"/>
          <p:cNvCxnSpPr>
            <a:stCxn id="1287" idx="4"/>
            <a:endCxn id="1289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8" name="Google Shape;1298;p46"/>
          <p:cNvCxnSpPr>
            <a:stCxn id="1289" idx="6"/>
            <a:endCxn id="1291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9" name="Google Shape;1299;p46"/>
          <p:cNvCxnSpPr>
            <a:stCxn id="1289" idx="2"/>
            <a:endCxn id="1288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0" name="Google Shape;1300;p46"/>
          <p:cNvCxnSpPr>
            <a:stCxn id="1288" idx="0"/>
            <a:endCxn id="1287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46"/>
          <p:cNvCxnSpPr>
            <a:stCxn id="1285" idx="4"/>
            <a:endCxn id="1288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2" name="Google Shape;1302;p46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46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04" name="Google Shape;1304;p46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05" name="Google Shape;1305;p46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06" name="Google Shape;1306;p46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07" name="Google Shape;1307;p46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46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09" name="Google Shape;1309;p46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10" name="Google Shape;1310;p46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46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12" name="Google Shape;1312;p46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13" name="Google Shape;1313;p46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14" name="Google Shape;1314;p46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5" name="Google Shape;1315;p46"/>
          <p:cNvSpPr txBox="1"/>
          <p:nvPr/>
        </p:nvSpPr>
        <p:spPr>
          <a:xfrm>
            <a:off x="630100" y="39654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6" name="Google Shape;1316;p46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7" name="Google Shape;1317;p46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8" name="Google Shape;1318;p46"/>
          <p:cNvCxnSpPr>
            <a:stCxn id="1317" idx="4"/>
            <a:endCxn id="1286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9" name="Google Shape;1319;p46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0" name="Google Shape;1320;p46"/>
          <p:cNvCxnSpPr>
            <a:stCxn id="1319" idx="2"/>
            <a:endCxn id="1317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21" name="Google Shape;1321;p46"/>
          <p:cNvCxnSpPr>
            <a:stCxn id="1317" idx="0"/>
            <a:endCxn id="1313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22" name="Google Shape;1322;p46"/>
          <p:cNvCxnSpPr>
            <a:stCxn id="1313" idx="4"/>
            <a:endCxn id="1288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3" name="Google Shape;1323;p46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4" name="Google Shape;1324;p46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5" name="Google Shape;1325;p46"/>
          <p:cNvCxnSpPr>
            <a:stCxn id="1289" idx="2"/>
            <a:endCxn id="1324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6" name="Google Shape;1326;p46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7" name="Google Shape;1327;p46"/>
          <p:cNvCxnSpPr>
            <a:stCxn id="1326" idx="6"/>
            <a:endCxn id="1291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8" name="Google Shape;1328;p46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9" name="Google Shape;1329;p46"/>
          <p:cNvCxnSpPr>
            <a:stCxn id="1290" idx="4"/>
            <a:endCxn id="1328" idx="0"/>
          </p:cNvCxnSpPr>
          <p:nvPr/>
        </p:nvCxnSpPr>
        <p:spPr>
          <a:xfrm>
            <a:off x="3219150" y="2176013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0" name="Google Shape;1330;p46"/>
          <p:cNvSpPr/>
          <p:nvPr/>
        </p:nvSpPr>
        <p:spPr>
          <a:xfrm>
            <a:off x="2969575" y="17041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1" name="Google Shape;1331;p46"/>
          <p:cNvCxnSpPr>
            <a:stCxn id="1287" idx="6"/>
            <a:endCxn id="1330" idx="2"/>
          </p:cNvCxnSpPr>
          <p:nvPr/>
        </p:nvCxnSpPr>
        <p:spPr>
          <a:xfrm>
            <a:off x="2730513" y="1940075"/>
            <a:ext cx="23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2" name="Google Shape;1332;p46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3" name="Google Shape;1333;p46"/>
          <p:cNvCxnSpPr>
            <a:stCxn id="1332" idx="0"/>
            <a:endCxn id="1330" idx="0"/>
          </p:cNvCxnSpPr>
          <p:nvPr/>
        </p:nvCxnSpPr>
        <p:spPr>
          <a:xfrm flipH="1" rot="-5400000">
            <a:off x="2849763" y="1333175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34" name="Google Shape;1334;p46"/>
          <p:cNvCxnSpPr>
            <a:stCxn id="1330" idx="6"/>
            <a:endCxn id="1328" idx="6"/>
          </p:cNvCxnSpPr>
          <p:nvPr/>
        </p:nvCxnSpPr>
        <p:spPr>
          <a:xfrm>
            <a:off x="3472975" y="1940063"/>
            <a:ext cx="600" cy="1067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35" name="Google Shape;1335;p46"/>
          <p:cNvCxnSpPr>
            <a:stCxn id="1328" idx="4"/>
            <a:endCxn id="1326" idx="4"/>
          </p:cNvCxnSpPr>
          <p:nvPr/>
        </p:nvCxnSpPr>
        <p:spPr>
          <a:xfrm rot="5400000">
            <a:off x="2849725" y="2872750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36" name="Google Shape;1336;p46"/>
          <p:cNvCxnSpPr>
            <a:stCxn id="1326" idx="4"/>
            <a:endCxn id="1324" idx="4"/>
          </p:cNvCxnSpPr>
          <p:nvPr/>
        </p:nvCxnSpPr>
        <p:spPr>
          <a:xfrm rot="5400000">
            <a:off x="2108325" y="2873800"/>
            <a:ext cx="600" cy="740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337" name="Google Shape;1337;p46"/>
          <p:cNvCxnSpPr>
            <a:stCxn id="1324" idx="2"/>
            <a:endCxn id="1313" idx="2"/>
          </p:cNvCxnSpPr>
          <p:nvPr/>
        </p:nvCxnSpPr>
        <p:spPr>
          <a:xfrm flipH="1" rot="10800000">
            <a:off x="148680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338" name="Google Shape;1338;p46"/>
          <p:cNvSpPr txBox="1"/>
          <p:nvPr/>
        </p:nvSpPr>
        <p:spPr>
          <a:xfrm>
            <a:off x="630100" y="428690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Since stack is empty, DFS has traversed all vertices!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47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344" name="Google Shape;1344;p47"/>
          <p:cNvSpPr/>
          <p:nvPr/>
        </p:nvSpPr>
        <p:spPr>
          <a:xfrm>
            <a:off x="959725" y="21996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47"/>
          <p:cNvSpPr/>
          <p:nvPr/>
        </p:nvSpPr>
        <p:spPr>
          <a:xfrm>
            <a:off x="1755075" y="21996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47"/>
          <p:cNvSpPr/>
          <p:nvPr/>
        </p:nvSpPr>
        <p:spPr>
          <a:xfrm>
            <a:off x="959725" y="32672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47"/>
          <p:cNvSpPr/>
          <p:nvPr/>
        </p:nvSpPr>
        <p:spPr>
          <a:xfrm>
            <a:off x="2495388" y="21996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47"/>
          <p:cNvSpPr/>
          <p:nvPr/>
        </p:nvSpPr>
        <p:spPr>
          <a:xfrm>
            <a:off x="1755075" y="32672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47"/>
          <p:cNvSpPr/>
          <p:nvPr/>
        </p:nvSpPr>
        <p:spPr>
          <a:xfrm>
            <a:off x="2495400" y="32672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47"/>
          <p:cNvSpPr/>
          <p:nvPr/>
        </p:nvSpPr>
        <p:spPr>
          <a:xfrm>
            <a:off x="3235725" y="219958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1" name="Google Shape;1351;p47"/>
          <p:cNvSpPr/>
          <p:nvPr/>
        </p:nvSpPr>
        <p:spPr>
          <a:xfrm>
            <a:off x="3235725" y="32672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2" name="Google Shape;1352;p47"/>
          <p:cNvCxnSpPr>
            <a:stCxn id="1345" idx="2"/>
            <a:endCxn id="1344" idx="6"/>
          </p:cNvCxnSpPr>
          <p:nvPr/>
        </p:nvCxnSpPr>
        <p:spPr>
          <a:xfrm rot="10800000">
            <a:off x="1463175" y="2435550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p47"/>
          <p:cNvCxnSpPr>
            <a:stCxn id="1344" idx="4"/>
            <a:endCxn id="1346" idx="0"/>
          </p:cNvCxnSpPr>
          <p:nvPr/>
        </p:nvCxnSpPr>
        <p:spPr>
          <a:xfrm>
            <a:off x="1211425" y="267150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47"/>
          <p:cNvCxnSpPr>
            <a:stCxn id="1345" idx="6"/>
            <a:endCxn id="1347" idx="2"/>
          </p:cNvCxnSpPr>
          <p:nvPr/>
        </p:nvCxnSpPr>
        <p:spPr>
          <a:xfrm>
            <a:off x="2258475" y="24355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Google Shape;1355;p47"/>
          <p:cNvCxnSpPr>
            <a:stCxn id="1347" idx="6"/>
            <a:endCxn id="1350" idx="2"/>
          </p:cNvCxnSpPr>
          <p:nvPr/>
        </p:nvCxnSpPr>
        <p:spPr>
          <a:xfrm>
            <a:off x="2998788" y="24355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6" name="Google Shape;1356;p47"/>
          <p:cNvCxnSpPr>
            <a:stCxn id="1350" idx="4"/>
            <a:endCxn id="1351" idx="0"/>
          </p:cNvCxnSpPr>
          <p:nvPr/>
        </p:nvCxnSpPr>
        <p:spPr>
          <a:xfrm>
            <a:off x="3487425" y="2671488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7" name="Google Shape;1357;p47"/>
          <p:cNvCxnSpPr>
            <a:stCxn id="1347" idx="4"/>
            <a:endCxn id="1349" idx="0"/>
          </p:cNvCxnSpPr>
          <p:nvPr/>
        </p:nvCxnSpPr>
        <p:spPr>
          <a:xfrm>
            <a:off x="2747088" y="267150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8" name="Google Shape;1358;p47"/>
          <p:cNvCxnSpPr>
            <a:stCxn id="1349" idx="6"/>
            <a:endCxn id="1351" idx="2"/>
          </p:cNvCxnSpPr>
          <p:nvPr/>
        </p:nvCxnSpPr>
        <p:spPr>
          <a:xfrm>
            <a:off x="2998800" y="350322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47"/>
          <p:cNvCxnSpPr>
            <a:stCxn id="1349" idx="2"/>
            <a:endCxn id="1348" idx="6"/>
          </p:cNvCxnSpPr>
          <p:nvPr/>
        </p:nvCxnSpPr>
        <p:spPr>
          <a:xfrm rot="10800000">
            <a:off x="2258400" y="350322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47"/>
          <p:cNvCxnSpPr>
            <a:stCxn id="1348" idx="0"/>
            <a:endCxn id="1347" idx="3"/>
          </p:cNvCxnSpPr>
          <p:nvPr/>
        </p:nvCxnSpPr>
        <p:spPr>
          <a:xfrm flipH="1" rot="10800000">
            <a:off x="2006775" y="2602475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47"/>
          <p:cNvCxnSpPr>
            <a:stCxn id="1345" idx="4"/>
            <a:endCxn id="1348" idx="0"/>
          </p:cNvCxnSpPr>
          <p:nvPr/>
        </p:nvCxnSpPr>
        <p:spPr>
          <a:xfrm>
            <a:off x="2006775" y="267150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2" name="Google Shape;1362;p47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p47"/>
          <p:cNvSpPr/>
          <p:nvPr/>
        </p:nvSpPr>
        <p:spPr>
          <a:xfrm>
            <a:off x="1755125" y="21996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4" name="Google Shape;1364;p47"/>
          <p:cNvCxnSpPr/>
          <p:nvPr/>
        </p:nvCxnSpPr>
        <p:spPr>
          <a:xfrm rot="10800000">
            <a:off x="1463175" y="2435550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5" name="Google Shape;1365;p47"/>
          <p:cNvSpPr/>
          <p:nvPr/>
        </p:nvSpPr>
        <p:spPr>
          <a:xfrm>
            <a:off x="959725" y="21996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6" name="Google Shape;1366;p47"/>
          <p:cNvCxnSpPr>
            <a:stCxn id="1365" idx="4"/>
            <a:endCxn id="1346" idx="0"/>
          </p:cNvCxnSpPr>
          <p:nvPr/>
        </p:nvCxnSpPr>
        <p:spPr>
          <a:xfrm>
            <a:off x="1211425" y="2671500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7" name="Google Shape;1367;p47"/>
          <p:cNvSpPr/>
          <p:nvPr/>
        </p:nvSpPr>
        <p:spPr>
          <a:xfrm>
            <a:off x="959725" y="32672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8" name="Google Shape;1368;p47"/>
          <p:cNvCxnSpPr>
            <a:stCxn id="1367" idx="2"/>
            <a:endCxn id="1365" idx="2"/>
          </p:cNvCxnSpPr>
          <p:nvPr/>
        </p:nvCxnSpPr>
        <p:spPr>
          <a:xfrm flipH="1" rot="10800000">
            <a:off x="959725" y="2435525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69" name="Google Shape;1369;p47"/>
          <p:cNvCxnSpPr>
            <a:stCxn id="1365" idx="0"/>
            <a:endCxn id="1363" idx="0"/>
          </p:cNvCxnSpPr>
          <p:nvPr/>
        </p:nvCxnSpPr>
        <p:spPr>
          <a:xfrm flipH="1" rot="-5400000">
            <a:off x="1608775" y="1802250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70" name="Google Shape;1370;p47"/>
          <p:cNvCxnSpPr>
            <a:stCxn id="1363" idx="4"/>
            <a:endCxn id="1348" idx="0"/>
          </p:cNvCxnSpPr>
          <p:nvPr/>
        </p:nvCxnSpPr>
        <p:spPr>
          <a:xfrm>
            <a:off x="2006825" y="2671500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1" name="Google Shape;1371;p47"/>
          <p:cNvCxnSpPr/>
          <p:nvPr/>
        </p:nvCxnSpPr>
        <p:spPr>
          <a:xfrm>
            <a:off x="2258475" y="24355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2" name="Google Shape;1372;p47"/>
          <p:cNvSpPr/>
          <p:nvPr/>
        </p:nvSpPr>
        <p:spPr>
          <a:xfrm>
            <a:off x="1755075" y="32672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3" name="Google Shape;1373;p47"/>
          <p:cNvCxnSpPr>
            <a:stCxn id="1349" idx="2"/>
            <a:endCxn id="1372" idx="6"/>
          </p:cNvCxnSpPr>
          <p:nvPr/>
        </p:nvCxnSpPr>
        <p:spPr>
          <a:xfrm rot="10800000">
            <a:off x="2258400" y="3503225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4" name="Google Shape;1374;p47"/>
          <p:cNvSpPr/>
          <p:nvPr/>
        </p:nvSpPr>
        <p:spPr>
          <a:xfrm>
            <a:off x="2495400" y="32672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5" name="Google Shape;1375;p47"/>
          <p:cNvCxnSpPr>
            <a:stCxn id="1374" idx="6"/>
            <a:endCxn id="1351" idx="2"/>
          </p:cNvCxnSpPr>
          <p:nvPr/>
        </p:nvCxnSpPr>
        <p:spPr>
          <a:xfrm>
            <a:off x="2998800" y="3503225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6" name="Google Shape;1376;p47"/>
          <p:cNvSpPr/>
          <p:nvPr/>
        </p:nvSpPr>
        <p:spPr>
          <a:xfrm>
            <a:off x="3237850" y="32672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7" name="Google Shape;1377;p47"/>
          <p:cNvCxnSpPr>
            <a:stCxn id="1350" idx="4"/>
            <a:endCxn id="1376" idx="0"/>
          </p:cNvCxnSpPr>
          <p:nvPr/>
        </p:nvCxnSpPr>
        <p:spPr>
          <a:xfrm>
            <a:off x="3487425" y="2671488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8" name="Google Shape;1378;p47"/>
          <p:cNvSpPr/>
          <p:nvPr/>
        </p:nvSpPr>
        <p:spPr>
          <a:xfrm>
            <a:off x="3237850" y="219958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9" name="Google Shape;1379;p47"/>
          <p:cNvCxnSpPr>
            <a:stCxn id="1347" idx="6"/>
            <a:endCxn id="1378" idx="2"/>
          </p:cNvCxnSpPr>
          <p:nvPr/>
        </p:nvCxnSpPr>
        <p:spPr>
          <a:xfrm>
            <a:off x="2998788" y="2435550"/>
            <a:ext cx="23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0" name="Google Shape;1380;p47"/>
          <p:cNvSpPr/>
          <p:nvPr/>
        </p:nvSpPr>
        <p:spPr>
          <a:xfrm>
            <a:off x="2495388" y="21996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1" name="Google Shape;1381;p47"/>
          <p:cNvCxnSpPr>
            <a:stCxn id="1380" idx="0"/>
            <a:endCxn id="1378" idx="0"/>
          </p:cNvCxnSpPr>
          <p:nvPr/>
        </p:nvCxnSpPr>
        <p:spPr>
          <a:xfrm flipH="1" rot="-5400000">
            <a:off x="3118038" y="1828650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82" name="Google Shape;1382;p47"/>
          <p:cNvCxnSpPr>
            <a:stCxn id="1378" idx="6"/>
            <a:endCxn id="1376" idx="6"/>
          </p:cNvCxnSpPr>
          <p:nvPr/>
        </p:nvCxnSpPr>
        <p:spPr>
          <a:xfrm>
            <a:off x="3741250" y="2435538"/>
            <a:ext cx="600" cy="1067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83" name="Google Shape;1383;p47"/>
          <p:cNvCxnSpPr>
            <a:stCxn id="1372" idx="2"/>
            <a:endCxn id="1363" idx="2"/>
          </p:cNvCxnSpPr>
          <p:nvPr/>
        </p:nvCxnSpPr>
        <p:spPr>
          <a:xfrm flipH="1" rot="10800000">
            <a:off x="1755075" y="2435525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384" name="Google Shape;1384;p47"/>
          <p:cNvSpPr txBox="1"/>
          <p:nvPr/>
        </p:nvSpPr>
        <p:spPr>
          <a:xfrm>
            <a:off x="4876100" y="234390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traversal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will be,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s, r, v, w, x, y, u, 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766006" y="738775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 (DFS)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766000" y="1500725"/>
            <a:ext cx="6029100" cy="17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Traverses the entire graph depth wise without regard for which edge it takes next until it can not go any further at which point it backtracks and continues.  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Uses Stack for traversal.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350" y="2386201"/>
            <a:ext cx="3848025" cy="21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1118950" y="2453775"/>
            <a:ext cx="31437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start from source vertex s, 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go to w, then to x, then to y,</a:t>
            </a:r>
            <a:b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u, then t. After that, we can backtrack from t to u, u to y, y to x, x to w and then to s. From s we can go deeper to r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then to v.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one DFS sequence will be,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s, w, x, y, u, t, r, v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48"/>
          <p:cNvSpPr txBox="1"/>
          <p:nvPr>
            <p:ph type="title"/>
          </p:nvPr>
        </p:nvSpPr>
        <p:spPr>
          <a:xfrm>
            <a:off x="750281" y="80170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</a:t>
            </a:r>
            <a:r>
              <a:rPr lang="en"/>
              <a:t>Pseudocode</a:t>
            </a:r>
            <a:endParaRPr/>
          </a:p>
        </p:txBody>
      </p:sp>
      <p:sp>
        <p:nvSpPr>
          <p:cNvPr id="1390" name="Google Shape;1390;p48"/>
          <p:cNvSpPr txBox="1"/>
          <p:nvPr>
            <p:ph idx="1" type="body"/>
          </p:nvPr>
        </p:nvSpPr>
        <p:spPr>
          <a:xfrm>
            <a:off x="750278" y="1469272"/>
            <a:ext cx="52782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[],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[],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[],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endParaRPr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each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vertex v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Є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Adj[s]</a:t>
            </a:r>
            <a:endParaRPr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[v]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, v)</a:t>
            </a:r>
            <a:endParaRPr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endParaRPr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49"/>
          <p:cNvSpPr txBox="1"/>
          <p:nvPr>
            <p:ph type="title"/>
          </p:nvPr>
        </p:nvSpPr>
        <p:spPr>
          <a:xfrm>
            <a:off x="734556" y="7702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Properties</a:t>
            </a:r>
            <a:endParaRPr/>
          </a:p>
        </p:txBody>
      </p:sp>
      <p:sp>
        <p:nvSpPr>
          <p:cNvPr id="1396" name="Google Shape;1396;p49"/>
          <p:cNvSpPr txBox="1"/>
          <p:nvPr>
            <p:ph idx="1" type="body"/>
          </p:nvPr>
        </p:nvSpPr>
        <p:spPr>
          <a:xfrm>
            <a:off x="734553" y="1484997"/>
            <a:ext cx="52782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Solution is not always guaranteed.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be useful for detection of cycles in a graph.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case of directed graph, not all vertices may be explored.</a:t>
            </a:r>
            <a:endParaRPr sz="1600"/>
          </a:p>
        </p:txBody>
      </p:sp>
      <p:sp>
        <p:nvSpPr>
          <p:cNvPr id="1397" name="Google Shape;1397;p49"/>
          <p:cNvSpPr txBox="1"/>
          <p:nvPr/>
        </p:nvSpPr>
        <p:spPr>
          <a:xfrm>
            <a:off x="967375" y="27919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Time Complexity: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O(n + m)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Space Complexity: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 + m)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50"/>
          <p:cNvSpPr txBox="1"/>
          <p:nvPr>
            <p:ph type="title"/>
          </p:nvPr>
        </p:nvSpPr>
        <p:spPr>
          <a:xfrm>
            <a:off x="734856" y="7466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Classification</a:t>
            </a:r>
            <a:endParaRPr/>
          </a:p>
        </p:txBody>
      </p:sp>
      <p:sp>
        <p:nvSpPr>
          <p:cNvPr id="1403" name="Google Shape;1403;p50"/>
          <p:cNvSpPr txBox="1"/>
          <p:nvPr/>
        </p:nvSpPr>
        <p:spPr>
          <a:xfrm>
            <a:off x="734850" y="1447100"/>
            <a:ext cx="3620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the DFS traversal of this graph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50"/>
          <p:cNvSpPr/>
          <p:nvPr/>
        </p:nvSpPr>
        <p:spPr>
          <a:xfrm>
            <a:off x="1216175" y="21111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Google Shape;1405;p50"/>
          <p:cNvSpPr/>
          <p:nvPr/>
        </p:nvSpPr>
        <p:spPr>
          <a:xfrm>
            <a:off x="2011525" y="21111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6" name="Google Shape;1406;p50"/>
          <p:cNvSpPr/>
          <p:nvPr/>
        </p:nvSpPr>
        <p:spPr>
          <a:xfrm>
            <a:off x="1216175" y="3178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7" name="Google Shape;1407;p50"/>
          <p:cNvSpPr/>
          <p:nvPr/>
        </p:nvSpPr>
        <p:spPr>
          <a:xfrm>
            <a:off x="2751838" y="21111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8" name="Google Shape;1408;p50"/>
          <p:cNvSpPr/>
          <p:nvPr/>
        </p:nvSpPr>
        <p:spPr>
          <a:xfrm>
            <a:off x="2011525" y="3178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Google Shape;1409;p50"/>
          <p:cNvSpPr/>
          <p:nvPr/>
        </p:nvSpPr>
        <p:spPr>
          <a:xfrm>
            <a:off x="2751850" y="3178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50"/>
          <p:cNvSpPr/>
          <p:nvPr/>
        </p:nvSpPr>
        <p:spPr>
          <a:xfrm>
            <a:off x="3492175" y="2111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50"/>
          <p:cNvSpPr/>
          <p:nvPr/>
        </p:nvSpPr>
        <p:spPr>
          <a:xfrm>
            <a:off x="3492175" y="3178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2" name="Google Shape;1412;p50"/>
          <p:cNvCxnSpPr>
            <a:stCxn id="1405" idx="2"/>
            <a:endCxn id="1404" idx="6"/>
          </p:cNvCxnSpPr>
          <p:nvPr/>
        </p:nvCxnSpPr>
        <p:spPr>
          <a:xfrm rot="10800000">
            <a:off x="1719625" y="2347088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13" name="Google Shape;1413;p50"/>
          <p:cNvCxnSpPr>
            <a:stCxn id="1404" idx="4"/>
            <a:endCxn id="1406" idx="0"/>
          </p:cNvCxnSpPr>
          <p:nvPr/>
        </p:nvCxnSpPr>
        <p:spPr>
          <a:xfrm>
            <a:off x="1467875" y="2583038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14" name="Google Shape;1414;p50"/>
          <p:cNvCxnSpPr>
            <a:stCxn id="1405" idx="6"/>
            <a:endCxn id="1407" idx="2"/>
          </p:cNvCxnSpPr>
          <p:nvPr/>
        </p:nvCxnSpPr>
        <p:spPr>
          <a:xfrm>
            <a:off x="2514925" y="2347088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15" name="Google Shape;1415;p50"/>
          <p:cNvCxnSpPr>
            <a:stCxn id="1407" idx="6"/>
            <a:endCxn id="1410" idx="2"/>
          </p:cNvCxnSpPr>
          <p:nvPr/>
        </p:nvCxnSpPr>
        <p:spPr>
          <a:xfrm>
            <a:off x="3255238" y="2347088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16" name="Google Shape;1416;p50"/>
          <p:cNvCxnSpPr>
            <a:stCxn id="1410" idx="4"/>
            <a:endCxn id="1411" idx="0"/>
          </p:cNvCxnSpPr>
          <p:nvPr/>
        </p:nvCxnSpPr>
        <p:spPr>
          <a:xfrm>
            <a:off x="3743875" y="2583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17" name="Google Shape;1417;p50"/>
          <p:cNvCxnSpPr>
            <a:stCxn id="1407" idx="4"/>
            <a:endCxn id="1409" idx="0"/>
          </p:cNvCxnSpPr>
          <p:nvPr/>
        </p:nvCxnSpPr>
        <p:spPr>
          <a:xfrm>
            <a:off x="3003538" y="2583038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18" name="Google Shape;1418;p50"/>
          <p:cNvCxnSpPr>
            <a:stCxn id="1409" idx="6"/>
            <a:endCxn id="1411" idx="2"/>
          </p:cNvCxnSpPr>
          <p:nvPr/>
        </p:nvCxnSpPr>
        <p:spPr>
          <a:xfrm>
            <a:off x="3255250" y="3414763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19" name="Google Shape;1419;p50"/>
          <p:cNvCxnSpPr>
            <a:stCxn id="1409" idx="2"/>
            <a:endCxn id="1408" idx="6"/>
          </p:cNvCxnSpPr>
          <p:nvPr/>
        </p:nvCxnSpPr>
        <p:spPr>
          <a:xfrm rot="10800000">
            <a:off x="2514850" y="3414763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420" name="Google Shape;1420;p50"/>
          <p:cNvCxnSpPr>
            <a:stCxn id="1408" idx="0"/>
            <a:endCxn id="1407" idx="3"/>
          </p:cNvCxnSpPr>
          <p:nvPr/>
        </p:nvCxnSpPr>
        <p:spPr>
          <a:xfrm flipH="1" rot="10800000">
            <a:off x="2263225" y="2514013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1" name="Google Shape;1421;p50"/>
          <p:cNvCxnSpPr>
            <a:stCxn id="1405" idx="4"/>
            <a:endCxn id="1408" idx="0"/>
          </p:cNvCxnSpPr>
          <p:nvPr/>
        </p:nvCxnSpPr>
        <p:spPr>
          <a:xfrm>
            <a:off x="2263225" y="2583038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22" name="Google Shape;1422;p50"/>
          <p:cNvSpPr/>
          <p:nvPr/>
        </p:nvSpPr>
        <p:spPr>
          <a:xfrm>
            <a:off x="4918400" y="21456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50"/>
          <p:cNvSpPr/>
          <p:nvPr/>
        </p:nvSpPr>
        <p:spPr>
          <a:xfrm>
            <a:off x="5713750" y="21456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50"/>
          <p:cNvSpPr/>
          <p:nvPr/>
        </p:nvSpPr>
        <p:spPr>
          <a:xfrm>
            <a:off x="4918400" y="32133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50"/>
          <p:cNvSpPr/>
          <p:nvPr/>
        </p:nvSpPr>
        <p:spPr>
          <a:xfrm>
            <a:off x="6454063" y="21456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50"/>
          <p:cNvSpPr/>
          <p:nvPr/>
        </p:nvSpPr>
        <p:spPr>
          <a:xfrm>
            <a:off x="5713750" y="32133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50"/>
          <p:cNvSpPr/>
          <p:nvPr/>
        </p:nvSpPr>
        <p:spPr>
          <a:xfrm>
            <a:off x="6454075" y="32133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Google Shape;1428;p50"/>
          <p:cNvSpPr/>
          <p:nvPr/>
        </p:nvSpPr>
        <p:spPr>
          <a:xfrm>
            <a:off x="7194400" y="21456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Google Shape;1429;p50"/>
          <p:cNvSpPr/>
          <p:nvPr/>
        </p:nvSpPr>
        <p:spPr>
          <a:xfrm>
            <a:off x="7194400" y="32133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0" name="Google Shape;1430;p50"/>
          <p:cNvCxnSpPr>
            <a:stCxn id="1423" idx="2"/>
            <a:endCxn id="1422" idx="6"/>
          </p:cNvCxnSpPr>
          <p:nvPr/>
        </p:nvCxnSpPr>
        <p:spPr>
          <a:xfrm rot="10800000">
            <a:off x="5421850" y="2381600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Google Shape;1431;p50"/>
          <p:cNvCxnSpPr>
            <a:stCxn id="1422" idx="4"/>
            <a:endCxn id="1424" idx="0"/>
          </p:cNvCxnSpPr>
          <p:nvPr/>
        </p:nvCxnSpPr>
        <p:spPr>
          <a:xfrm>
            <a:off x="5170100" y="261755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50"/>
          <p:cNvCxnSpPr>
            <a:stCxn id="1423" idx="6"/>
            <a:endCxn id="1425" idx="2"/>
          </p:cNvCxnSpPr>
          <p:nvPr/>
        </p:nvCxnSpPr>
        <p:spPr>
          <a:xfrm>
            <a:off x="6217150" y="238160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3" name="Google Shape;1433;p50"/>
          <p:cNvCxnSpPr>
            <a:stCxn id="1425" idx="6"/>
            <a:endCxn id="1428" idx="2"/>
          </p:cNvCxnSpPr>
          <p:nvPr/>
        </p:nvCxnSpPr>
        <p:spPr>
          <a:xfrm>
            <a:off x="6957463" y="238160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4" name="Google Shape;1434;p50"/>
          <p:cNvCxnSpPr>
            <a:stCxn id="1428" idx="4"/>
            <a:endCxn id="1429" idx="0"/>
          </p:cNvCxnSpPr>
          <p:nvPr/>
        </p:nvCxnSpPr>
        <p:spPr>
          <a:xfrm>
            <a:off x="7446100" y="2617538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50"/>
          <p:cNvCxnSpPr>
            <a:stCxn id="1425" idx="4"/>
            <a:endCxn id="1427" idx="0"/>
          </p:cNvCxnSpPr>
          <p:nvPr/>
        </p:nvCxnSpPr>
        <p:spPr>
          <a:xfrm>
            <a:off x="6705763" y="261755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36" name="Google Shape;1436;p50"/>
          <p:cNvCxnSpPr>
            <a:stCxn id="1427" idx="6"/>
            <a:endCxn id="1429" idx="2"/>
          </p:cNvCxnSpPr>
          <p:nvPr/>
        </p:nvCxnSpPr>
        <p:spPr>
          <a:xfrm>
            <a:off x="6957475" y="34492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50"/>
          <p:cNvCxnSpPr>
            <a:stCxn id="1427" idx="2"/>
            <a:endCxn id="1426" idx="6"/>
          </p:cNvCxnSpPr>
          <p:nvPr/>
        </p:nvCxnSpPr>
        <p:spPr>
          <a:xfrm rot="10800000">
            <a:off x="6217075" y="34492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50"/>
          <p:cNvCxnSpPr>
            <a:stCxn id="1426" idx="0"/>
            <a:endCxn id="1425" idx="3"/>
          </p:cNvCxnSpPr>
          <p:nvPr/>
        </p:nvCxnSpPr>
        <p:spPr>
          <a:xfrm flipH="1" rot="10800000">
            <a:off x="5965450" y="2548525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39" name="Google Shape;1439;p50"/>
          <p:cNvCxnSpPr>
            <a:stCxn id="1423" idx="4"/>
            <a:endCxn id="1426" idx="0"/>
          </p:cNvCxnSpPr>
          <p:nvPr/>
        </p:nvCxnSpPr>
        <p:spPr>
          <a:xfrm>
            <a:off x="5965450" y="261755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0" name="Google Shape;1440;p50"/>
          <p:cNvSpPr/>
          <p:nvPr/>
        </p:nvSpPr>
        <p:spPr>
          <a:xfrm>
            <a:off x="5713800" y="21456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1" name="Google Shape;1441;p50"/>
          <p:cNvCxnSpPr/>
          <p:nvPr/>
        </p:nvCxnSpPr>
        <p:spPr>
          <a:xfrm rot="10800000">
            <a:off x="5421850" y="2381600"/>
            <a:ext cx="291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42" name="Google Shape;1442;p50"/>
          <p:cNvSpPr/>
          <p:nvPr/>
        </p:nvSpPr>
        <p:spPr>
          <a:xfrm>
            <a:off x="4918400" y="21456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3" name="Google Shape;1443;p50"/>
          <p:cNvCxnSpPr>
            <a:stCxn id="1442" idx="4"/>
            <a:endCxn id="1424" idx="0"/>
          </p:cNvCxnSpPr>
          <p:nvPr/>
        </p:nvCxnSpPr>
        <p:spPr>
          <a:xfrm>
            <a:off x="5170100" y="2617550"/>
            <a:ext cx="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44" name="Google Shape;1444;p50"/>
          <p:cNvSpPr/>
          <p:nvPr/>
        </p:nvSpPr>
        <p:spPr>
          <a:xfrm>
            <a:off x="4918400" y="32133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5" name="Google Shape;1445;p50"/>
          <p:cNvCxnSpPr>
            <a:stCxn id="1444" idx="2"/>
            <a:endCxn id="1442" idx="2"/>
          </p:cNvCxnSpPr>
          <p:nvPr/>
        </p:nvCxnSpPr>
        <p:spPr>
          <a:xfrm flipH="1" rot="10800000">
            <a:off x="4918400" y="2381575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446" name="Google Shape;1446;p50"/>
          <p:cNvCxnSpPr>
            <a:stCxn id="1442" idx="0"/>
            <a:endCxn id="1440" idx="0"/>
          </p:cNvCxnSpPr>
          <p:nvPr/>
        </p:nvCxnSpPr>
        <p:spPr>
          <a:xfrm flipH="1" rot="-5400000">
            <a:off x="5567450" y="1748300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447" name="Google Shape;1447;p50"/>
          <p:cNvCxnSpPr>
            <a:stCxn id="1440" idx="4"/>
            <a:endCxn id="1426" idx="0"/>
          </p:cNvCxnSpPr>
          <p:nvPr/>
        </p:nvCxnSpPr>
        <p:spPr>
          <a:xfrm>
            <a:off x="5965500" y="2617550"/>
            <a:ext cx="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48" name="Google Shape;1448;p50"/>
          <p:cNvCxnSpPr/>
          <p:nvPr/>
        </p:nvCxnSpPr>
        <p:spPr>
          <a:xfrm>
            <a:off x="6217150" y="238160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49" name="Google Shape;1449;p50"/>
          <p:cNvSpPr/>
          <p:nvPr/>
        </p:nvSpPr>
        <p:spPr>
          <a:xfrm>
            <a:off x="5713750" y="32133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0" name="Google Shape;1450;p50"/>
          <p:cNvCxnSpPr>
            <a:stCxn id="1427" idx="2"/>
            <a:endCxn id="1449" idx="6"/>
          </p:cNvCxnSpPr>
          <p:nvPr/>
        </p:nvCxnSpPr>
        <p:spPr>
          <a:xfrm rot="10800000">
            <a:off x="6217075" y="3449275"/>
            <a:ext cx="23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51" name="Google Shape;1451;p50"/>
          <p:cNvSpPr/>
          <p:nvPr/>
        </p:nvSpPr>
        <p:spPr>
          <a:xfrm>
            <a:off x="6454075" y="32133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2" name="Google Shape;1452;p50"/>
          <p:cNvCxnSpPr>
            <a:stCxn id="1451" idx="6"/>
            <a:endCxn id="1429" idx="2"/>
          </p:cNvCxnSpPr>
          <p:nvPr/>
        </p:nvCxnSpPr>
        <p:spPr>
          <a:xfrm>
            <a:off x="6957475" y="3449275"/>
            <a:ext cx="23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53" name="Google Shape;1453;p50"/>
          <p:cNvSpPr/>
          <p:nvPr/>
        </p:nvSpPr>
        <p:spPr>
          <a:xfrm>
            <a:off x="7196525" y="32133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4" name="Google Shape;1454;p50"/>
          <p:cNvCxnSpPr>
            <a:stCxn id="1428" idx="4"/>
            <a:endCxn id="1453" idx="0"/>
          </p:cNvCxnSpPr>
          <p:nvPr/>
        </p:nvCxnSpPr>
        <p:spPr>
          <a:xfrm>
            <a:off x="7446100" y="2617538"/>
            <a:ext cx="210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55" name="Google Shape;1455;p50"/>
          <p:cNvSpPr/>
          <p:nvPr/>
        </p:nvSpPr>
        <p:spPr>
          <a:xfrm>
            <a:off x="7196525" y="214563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6" name="Google Shape;1456;p50"/>
          <p:cNvCxnSpPr>
            <a:stCxn id="1425" idx="6"/>
            <a:endCxn id="1455" idx="2"/>
          </p:cNvCxnSpPr>
          <p:nvPr/>
        </p:nvCxnSpPr>
        <p:spPr>
          <a:xfrm>
            <a:off x="6957463" y="2381600"/>
            <a:ext cx="239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457" name="Google Shape;1457;p50"/>
          <p:cNvSpPr/>
          <p:nvPr/>
        </p:nvSpPr>
        <p:spPr>
          <a:xfrm>
            <a:off x="6454063" y="21456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8" name="Google Shape;1458;p50"/>
          <p:cNvCxnSpPr>
            <a:stCxn id="1457" idx="0"/>
            <a:endCxn id="1455" idx="0"/>
          </p:cNvCxnSpPr>
          <p:nvPr/>
        </p:nvCxnSpPr>
        <p:spPr>
          <a:xfrm flipH="1" rot="-5400000">
            <a:off x="7076713" y="1774700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459" name="Google Shape;1459;p50"/>
          <p:cNvCxnSpPr>
            <a:stCxn id="1455" idx="6"/>
            <a:endCxn id="1453" idx="6"/>
          </p:cNvCxnSpPr>
          <p:nvPr/>
        </p:nvCxnSpPr>
        <p:spPr>
          <a:xfrm>
            <a:off x="7699925" y="2381588"/>
            <a:ext cx="600" cy="1067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460" name="Google Shape;1460;p50"/>
          <p:cNvCxnSpPr>
            <a:stCxn id="1449" idx="2"/>
            <a:endCxn id="1440" idx="2"/>
          </p:cNvCxnSpPr>
          <p:nvPr/>
        </p:nvCxnSpPr>
        <p:spPr>
          <a:xfrm flipH="1" rot="10800000">
            <a:off x="5713750" y="2381575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461" name="Google Shape;1461;p50"/>
          <p:cNvSpPr/>
          <p:nvPr/>
        </p:nvSpPr>
        <p:spPr>
          <a:xfrm>
            <a:off x="3995572" y="2690423"/>
            <a:ext cx="562200" cy="31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69C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2" name="Google Shape;1462;p50"/>
          <p:cNvCxnSpPr/>
          <p:nvPr/>
        </p:nvCxnSpPr>
        <p:spPr>
          <a:xfrm rot="5400000">
            <a:off x="7128100" y="3313700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463" name="Google Shape;1463;p50"/>
          <p:cNvCxnSpPr/>
          <p:nvPr/>
        </p:nvCxnSpPr>
        <p:spPr>
          <a:xfrm rot="5400000">
            <a:off x="6297400" y="3314275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1"/>
          <p:cNvSpPr txBox="1"/>
          <p:nvPr>
            <p:ph type="title"/>
          </p:nvPr>
        </p:nvSpPr>
        <p:spPr>
          <a:xfrm>
            <a:off x="687656" y="762375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Edge Classification</a:t>
            </a:r>
            <a:endParaRPr/>
          </a:p>
        </p:txBody>
      </p:sp>
      <p:sp>
        <p:nvSpPr>
          <p:cNvPr id="1469" name="Google Shape;1469;p51"/>
          <p:cNvSpPr txBox="1"/>
          <p:nvPr>
            <p:ph idx="1" type="body"/>
          </p:nvPr>
        </p:nvSpPr>
        <p:spPr>
          <a:xfrm>
            <a:off x="765999" y="1508575"/>
            <a:ext cx="7114500" cy="17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Based on the DFS Traversal of a particular graph, we can classify the edges of that particular graph into 4 categories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600"/>
              <a:t>Tree edge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600"/>
              <a:t>Forward edge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600"/>
              <a:t>Backward edge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600"/>
              <a:t>Cross edge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52"/>
          <p:cNvSpPr txBox="1"/>
          <p:nvPr>
            <p:ph type="title"/>
          </p:nvPr>
        </p:nvSpPr>
        <p:spPr>
          <a:xfrm>
            <a:off x="687656" y="762375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Edge</a:t>
            </a:r>
            <a:endParaRPr/>
          </a:p>
        </p:txBody>
      </p:sp>
      <p:sp>
        <p:nvSpPr>
          <p:cNvPr id="1475" name="Google Shape;1475;p52"/>
          <p:cNvSpPr/>
          <p:nvPr/>
        </p:nvSpPr>
        <p:spPr>
          <a:xfrm>
            <a:off x="6365081" y="1456525"/>
            <a:ext cx="436200" cy="41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Google Shape;1476;p52"/>
          <p:cNvSpPr/>
          <p:nvPr/>
        </p:nvSpPr>
        <p:spPr>
          <a:xfrm>
            <a:off x="6068702" y="2004997"/>
            <a:ext cx="436200" cy="41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7" name="Google Shape;1477;p52"/>
          <p:cNvSpPr/>
          <p:nvPr/>
        </p:nvSpPr>
        <p:spPr>
          <a:xfrm>
            <a:off x="5817600" y="2553469"/>
            <a:ext cx="436200" cy="41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8" name="Google Shape;1478;p52"/>
          <p:cNvSpPr/>
          <p:nvPr/>
        </p:nvSpPr>
        <p:spPr>
          <a:xfrm>
            <a:off x="6698930" y="2004992"/>
            <a:ext cx="436200" cy="41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9" name="Google Shape;1479;p52"/>
          <p:cNvSpPr/>
          <p:nvPr/>
        </p:nvSpPr>
        <p:spPr>
          <a:xfrm>
            <a:off x="6960399" y="2567382"/>
            <a:ext cx="436200" cy="41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0" name="Google Shape;1480;p52"/>
          <p:cNvSpPr/>
          <p:nvPr/>
        </p:nvSpPr>
        <p:spPr>
          <a:xfrm>
            <a:off x="7272146" y="3164946"/>
            <a:ext cx="436200" cy="41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Google Shape;1481;p52"/>
          <p:cNvSpPr/>
          <p:nvPr/>
        </p:nvSpPr>
        <p:spPr>
          <a:xfrm>
            <a:off x="7535841" y="3641584"/>
            <a:ext cx="436200" cy="41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2" name="Google Shape;1482;p52"/>
          <p:cNvSpPr/>
          <p:nvPr/>
        </p:nvSpPr>
        <p:spPr>
          <a:xfrm>
            <a:off x="7783501" y="4118247"/>
            <a:ext cx="436200" cy="41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3" name="Google Shape;1483;p52"/>
          <p:cNvCxnSpPr>
            <a:stCxn id="1475" idx="3"/>
            <a:endCxn id="1476" idx="0"/>
          </p:cNvCxnSpPr>
          <p:nvPr/>
        </p:nvCxnSpPr>
        <p:spPr>
          <a:xfrm flipH="1">
            <a:off x="6286761" y="1808104"/>
            <a:ext cx="142200" cy="19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4" name="Google Shape;1484;p52"/>
          <p:cNvCxnSpPr>
            <a:stCxn id="1476" idx="3"/>
            <a:endCxn id="1477" idx="0"/>
          </p:cNvCxnSpPr>
          <p:nvPr/>
        </p:nvCxnSpPr>
        <p:spPr>
          <a:xfrm flipH="1">
            <a:off x="6035682" y="2356576"/>
            <a:ext cx="96900" cy="19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5" name="Google Shape;1485;p52"/>
          <p:cNvCxnSpPr>
            <a:stCxn id="1475" idx="5"/>
            <a:endCxn id="1478" idx="0"/>
          </p:cNvCxnSpPr>
          <p:nvPr/>
        </p:nvCxnSpPr>
        <p:spPr>
          <a:xfrm>
            <a:off x="6737401" y="1808104"/>
            <a:ext cx="179700" cy="19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6" name="Google Shape;1486;p52"/>
          <p:cNvCxnSpPr>
            <a:stCxn id="1478" idx="5"/>
            <a:endCxn id="1479" idx="0"/>
          </p:cNvCxnSpPr>
          <p:nvPr/>
        </p:nvCxnSpPr>
        <p:spPr>
          <a:xfrm>
            <a:off x="7071250" y="2356570"/>
            <a:ext cx="107100" cy="210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7" name="Google Shape;1487;p52"/>
          <p:cNvCxnSpPr>
            <a:stCxn id="1479" idx="5"/>
            <a:endCxn id="1480" idx="0"/>
          </p:cNvCxnSpPr>
          <p:nvPr/>
        </p:nvCxnSpPr>
        <p:spPr>
          <a:xfrm>
            <a:off x="7332719" y="2918960"/>
            <a:ext cx="157500" cy="24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8" name="Google Shape;1488;p52"/>
          <p:cNvCxnSpPr>
            <a:endCxn id="1481" idx="0"/>
          </p:cNvCxnSpPr>
          <p:nvPr/>
        </p:nvCxnSpPr>
        <p:spPr>
          <a:xfrm>
            <a:off x="7662741" y="3511084"/>
            <a:ext cx="91200" cy="13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9" name="Google Shape;1489;p52"/>
          <p:cNvCxnSpPr>
            <a:stCxn id="1481" idx="5"/>
            <a:endCxn id="1482" idx="0"/>
          </p:cNvCxnSpPr>
          <p:nvPr/>
        </p:nvCxnSpPr>
        <p:spPr>
          <a:xfrm>
            <a:off x="7908161" y="3993162"/>
            <a:ext cx="93300" cy="12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0" name="Google Shape;1490;p52"/>
          <p:cNvSpPr txBox="1"/>
          <p:nvPr/>
        </p:nvSpPr>
        <p:spPr>
          <a:xfrm>
            <a:off x="1324250" y="3650550"/>
            <a:ext cx="4191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edges (s, r), (r, v), (s, w), (w, x), (x, y), (y, u) and (u, t) are tree edges as these edges were used for the particular DFS Traversal.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52"/>
          <p:cNvSpPr/>
          <p:nvPr/>
        </p:nvSpPr>
        <p:spPr>
          <a:xfrm>
            <a:off x="4817238" y="2383050"/>
            <a:ext cx="7551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69C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Google Shape;1492;p52"/>
          <p:cNvSpPr/>
          <p:nvPr/>
        </p:nvSpPr>
        <p:spPr>
          <a:xfrm>
            <a:off x="1552350" y="18728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3" name="Google Shape;1493;p52"/>
          <p:cNvSpPr/>
          <p:nvPr/>
        </p:nvSpPr>
        <p:spPr>
          <a:xfrm>
            <a:off x="2347700" y="18728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4" name="Google Shape;1494;p52"/>
          <p:cNvSpPr/>
          <p:nvPr/>
        </p:nvSpPr>
        <p:spPr>
          <a:xfrm>
            <a:off x="1552350" y="2940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5" name="Google Shape;1495;p52"/>
          <p:cNvSpPr/>
          <p:nvPr/>
        </p:nvSpPr>
        <p:spPr>
          <a:xfrm>
            <a:off x="3088013" y="18728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Google Shape;1496;p52"/>
          <p:cNvSpPr/>
          <p:nvPr/>
        </p:nvSpPr>
        <p:spPr>
          <a:xfrm>
            <a:off x="2347700" y="2940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7" name="Google Shape;1497;p52"/>
          <p:cNvSpPr/>
          <p:nvPr/>
        </p:nvSpPr>
        <p:spPr>
          <a:xfrm>
            <a:off x="3088025" y="2940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8" name="Google Shape;1498;p52"/>
          <p:cNvSpPr/>
          <p:nvPr/>
        </p:nvSpPr>
        <p:spPr>
          <a:xfrm>
            <a:off x="3828350" y="18728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52"/>
          <p:cNvSpPr/>
          <p:nvPr/>
        </p:nvSpPr>
        <p:spPr>
          <a:xfrm>
            <a:off x="3828350" y="2940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0" name="Google Shape;1500;p52"/>
          <p:cNvCxnSpPr>
            <a:stCxn id="1493" idx="2"/>
            <a:endCxn id="1492" idx="6"/>
          </p:cNvCxnSpPr>
          <p:nvPr/>
        </p:nvCxnSpPr>
        <p:spPr>
          <a:xfrm rot="10800000">
            <a:off x="2055800" y="2108800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1" name="Google Shape;1501;p52"/>
          <p:cNvCxnSpPr>
            <a:stCxn id="1492" idx="4"/>
            <a:endCxn id="1494" idx="0"/>
          </p:cNvCxnSpPr>
          <p:nvPr/>
        </p:nvCxnSpPr>
        <p:spPr>
          <a:xfrm>
            <a:off x="1804050" y="234475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2" name="Google Shape;1502;p52"/>
          <p:cNvCxnSpPr>
            <a:stCxn id="1493" idx="6"/>
            <a:endCxn id="1495" idx="2"/>
          </p:cNvCxnSpPr>
          <p:nvPr/>
        </p:nvCxnSpPr>
        <p:spPr>
          <a:xfrm>
            <a:off x="2851100" y="210880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52"/>
          <p:cNvCxnSpPr>
            <a:stCxn id="1495" idx="6"/>
            <a:endCxn id="1498" idx="2"/>
          </p:cNvCxnSpPr>
          <p:nvPr/>
        </p:nvCxnSpPr>
        <p:spPr>
          <a:xfrm>
            <a:off x="3591413" y="210880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52"/>
          <p:cNvCxnSpPr>
            <a:stCxn id="1498" idx="4"/>
            <a:endCxn id="1499" idx="0"/>
          </p:cNvCxnSpPr>
          <p:nvPr/>
        </p:nvCxnSpPr>
        <p:spPr>
          <a:xfrm>
            <a:off x="4080050" y="2344738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52"/>
          <p:cNvCxnSpPr>
            <a:stCxn id="1495" idx="4"/>
            <a:endCxn id="1497" idx="0"/>
          </p:cNvCxnSpPr>
          <p:nvPr/>
        </p:nvCxnSpPr>
        <p:spPr>
          <a:xfrm>
            <a:off x="3339713" y="234475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06" name="Google Shape;1506;p52"/>
          <p:cNvCxnSpPr>
            <a:stCxn id="1497" idx="6"/>
            <a:endCxn id="1499" idx="2"/>
          </p:cNvCxnSpPr>
          <p:nvPr/>
        </p:nvCxnSpPr>
        <p:spPr>
          <a:xfrm>
            <a:off x="3591425" y="31764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7" name="Google Shape;1507;p52"/>
          <p:cNvCxnSpPr>
            <a:stCxn id="1497" idx="2"/>
            <a:endCxn id="1496" idx="6"/>
          </p:cNvCxnSpPr>
          <p:nvPr/>
        </p:nvCxnSpPr>
        <p:spPr>
          <a:xfrm rot="10800000">
            <a:off x="2851025" y="31764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52"/>
          <p:cNvCxnSpPr>
            <a:stCxn id="1496" idx="0"/>
            <a:endCxn id="1495" idx="3"/>
          </p:cNvCxnSpPr>
          <p:nvPr/>
        </p:nvCxnSpPr>
        <p:spPr>
          <a:xfrm flipH="1" rot="10800000">
            <a:off x="2599400" y="2275725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09" name="Google Shape;1509;p52"/>
          <p:cNvCxnSpPr>
            <a:stCxn id="1493" idx="4"/>
            <a:endCxn id="1496" idx="0"/>
          </p:cNvCxnSpPr>
          <p:nvPr/>
        </p:nvCxnSpPr>
        <p:spPr>
          <a:xfrm>
            <a:off x="2599400" y="234475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0" name="Google Shape;1510;p52"/>
          <p:cNvSpPr/>
          <p:nvPr/>
        </p:nvSpPr>
        <p:spPr>
          <a:xfrm>
            <a:off x="2347750" y="18728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1" name="Google Shape;1511;p52"/>
          <p:cNvCxnSpPr/>
          <p:nvPr/>
        </p:nvCxnSpPr>
        <p:spPr>
          <a:xfrm rot="10800000">
            <a:off x="2055800" y="2108800"/>
            <a:ext cx="291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12" name="Google Shape;1512;p52"/>
          <p:cNvSpPr/>
          <p:nvPr/>
        </p:nvSpPr>
        <p:spPr>
          <a:xfrm>
            <a:off x="1552350" y="18728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3" name="Google Shape;1513;p52"/>
          <p:cNvCxnSpPr>
            <a:stCxn id="1512" idx="4"/>
            <a:endCxn id="1494" idx="0"/>
          </p:cNvCxnSpPr>
          <p:nvPr/>
        </p:nvCxnSpPr>
        <p:spPr>
          <a:xfrm>
            <a:off x="1804050" y="2344750"/>
            <a:ext cx="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14" name="Google Shape;1514;p52"/>
          <p:cNvSpPr/>
          <p:nvPr/>
        </p:nvSpPr>
        <p:spPr>
          <a:xfrm>
            <a:off x="1552350" y="29405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5" name="Google Shape;1515;p52"/>
          <p:cNvCxnSpPr>
            <a:stCxn id="1514" idx="2"/>
            <a:endCxn id="1512" idx="2"/>
          </p:cNvCxnSpPr>
          <p:nvPr/>
        </p:nvCxnSpPr>
        <p:spPr>
          <a:xfrm flipH="1" rot="10800000">
            <a:off x="1552350" y="2108775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16" name="Google Shape;1516;p52"/>
          <p:cNvCxnSpPr>
            <a:stCxn id="1512" idx="0"/>
            <a:endCxn id="1510" idx="0"/>
          </p:cNvCxnSpPr>
          <p:nvPr/>
        </p:nvCxnSpPr>
        <p:spPr>
          <a:xfrm flipH="1" rot="-5400000">
            <a:off x="2201400" y="1475500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17" name="Google Shape;1517;p52"/>
          <p:cNvCxnSpPr>
            <a:stCxn id="1510" idx="4"/>
            <a:endCxn id="1496" idx="0"/>
          </p:cNvCxnSpPr>
          <p:nvPr/>
        </p:nvCxnSpPr>
        <p:spPr>
          <a:xfrm>
            <a:off x="2599450" y="2344750"/>
            <a:ext cx="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18" name="Google Shape;1518;p52"/>
          <p:cNvCxnSpPr/>
          <p:nvPr/>
        </p:nvCxnSpPr>
        <p:spPr>
          <a:xfrm>
            <a:off x="2851100" y="210880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19" name="Google Shape;1519;p52"/>
          <p:cNvSpPr/>
          <p:nvPr/>
        </p:nvSpPr>
        <p:spPr>
          <a:xfrm>
            <a:off x="2347700" y="29405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0" name="Google Shape;1520;p52"/>
          <p:cNvCxnSpPr>
            <a:stCxn id="1497" idx="2"/>
            <a:endCxn id="1519" idx="6"/>
          </p:cNvCxnSpPr>
          <p:nvPr/>
        </p:nvCxnSpPr>
        <p:spPr>
          <a:xfrm rot="10800000">
            <a:off x="2851025" y="3176475"/>
            <a:ext cx="23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21" name="Google Shape;1521;p52"/>
          <p:cNvSpPr/>
          <p:nvPr/>
        </p:nvSpPr>
        <p:spPr>
          <a:xfrm>
            <a:off x="3088025" y="29405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2" name="Google Shape;1522;p52"/>
          <p:cNvCxnSpPr>
            <a:stCxn id="1521" idx="6"/>
            <a:endCxn id="1499" idx="2"/>
          </p:cNvCxnSpPr>
          <p:nvPr/>
        </p:nvCxnSpPr>
        <p:spPr>
          <a:xfrm>
            <a:off x="3591425" y="3176475"/>
            <a:ext cx="23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23" name="Google Shape;1523;p52"/>
          <p:cNvSpPr/>
          <p:nvPr/>
        </p:nvSpPr>
        <p:spPr>
          <a:xfrm>
            <a:off x="3830475" y="29405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4" name="Google Shape;1524;p52"/>
          <p:cNvCxnSpPr>
            <a:stCxn id="1498" idx="4"/>
            <a:endCxn id="1523" idx="0"/>
          </p:cNvCxnSpPr>
          <p:nvPr/>
        </p:nvCxnSpPr>
        <p:spPr>
          <a:xfrm>
            <a:off x="4080050" y="2344738"/>
            <a:ext cx="210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25" name="Google Shape;1525;p52"/>
          <p:cNvSpPr/>
          <p:nvPr/>
        </p:nvSpPr>
        <p:spPr>
          <a:xfrm>
            <a:off x="3830475" y="187283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6" name="Google Shape;1526;p52"/>
          <p:cNvCxnSpPr>
            <a:stCxn id="1495" idx="6"/>
            <a:endCxn id="1525" idx="2"/>
          </p:cNvCxnSpPr>
          <p:nvPr/>
        </p:nvCxnSpPr>
        <p:spPr>
          <a:xfrm>
            <a:off x="3591413" y="2108800"/>
            <a:ext cx="239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27" name="Google Shape;1527;p52"/>
          <p:cNvSpPr/>
          <p:nvPr/>
        </p:nvSpPr>
        <p:spPr>
          <a:xfrm>
            <a:off x="3088013" y="18728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8" name="Google Shape;1528;p52"/>
          <p:cNvCxnSpPr>
            <a:stCxn id="1527" idx="0"/>
            <a:endCxn id="1525" idx="0"/>
          </p:cNvCxnSpPr>
          <p:nvPr/>
        </p:nvCxnSpPr>
        <p:spPr>
          <a:xfrm flipH="1" rot="-5400000">
            <a:off x="3710663" y="1501900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29" name="Google Shape;1529;p52"/>
          <p:cNvCxnSpPr>
            <a:stCxn id="1525" idx="6"/>
            <a:endCxn id="1523" idx="6"/>
          </p:cNvCxnSpPr>
          <p:nvPr/>
        </p:nvCxnSpPr>
        <p:spPr>
          <a:xfrm>
            <a:off x="4333875" y="2108788"/>
            <a:ext cx="600" cy="1067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30" name="Google Shape;1530;p52"/>
          <p:cNvCxnSpPr>
            <a:stCxn id="1519" idx="2"/>
            <a:endCxn id="1510" idx="2"/>
          </p:cNvCxnSpPr>
          <p:nvPr/>
        </p:nvCxnSpPr>
        <p:spPr>
          <a:xfrm flipH="1" rot="10800000">
            <a:off x="2347700" y="2108775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31" name="Google Shape;1531;p52"/>
          <p:cNvCxnSpPr/>
          <p:nvPr/>
        </p:nvCxnSpPr>
        <p:spPr>
          <a:xfrm rot="5400000">
            <a:off x="3762050" y="3040900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32" name="Google Shape;1532;p52"/>
          <p:cNvCxnSpPr/>
          <p:nvPr/>
        </p:nvCxnSpPr>
        <p:spPr>
          <a:xfrm rot="5400000">
            <a:off x="2931350" y="3041475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53"/>
          <p:cNvSpPr txBox="1"/>
          <p:nvPr>
            <p:ph type="title"/>
          </p:nvPr>
        </p:nvSpPr>
        <p:spPr>
          <a:xfrm>
            <a:off x="773881" y="77810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Edge</a:t>
            </a:r>
            <a:endParaRPr/>
          </a:p>
        </p:txBody>
      </p:sp>
      <p:sp>
        <p:nvSpPr>
          <p:cNvPr id="1538" name="Google Shape;1538;p53"/>
          <p:cNvSpPr txBox="1"/>
          <p:nvPr>
            <p:ph idx="1" type="body"/>
          </p:nvPr>
        </p:nvSpPr>
        <p:spPr>
          <a:xfrm>
            <a:off x="773874" y="1524325"/>
            <a:ext cx="757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 edge (u, v) is forward edge if (u, v) is not a tree edge and </a:t>
            </a:r>
            <a:r>
              <a:rPr b="1" lang="en"/>
              <a:t>ancestor(v) = u.</a:t>
            </a:r>
            <a:endParaRPr b="1"/>
          </a:p>
        </p:txBody>
      </p:sp>
      <p:sp>
        <p:nvSpPr>
          <p:cNvPr id="1539" name="Google Shape;1539;p53"/>
          <p:cNvSpPr/>
          <p:nvPr/>
        </p:nvSpPr>
        <p:spPr>
          <a:xfrm>
            <a:off x="1434350" y="23580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0" name="Google Shape;1540;p53"/>
          <p:cNvSpPr/>
          <p:nvPr/>
        </p:nvSpPr>
        <p:spPr>
          <a:xfrm>
            <a:off x="2229700" y="23580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1" name="Google Shape;1541;p53"/>
          <p:cNvSpPr/>
          <p:nvPr/>
        </p:nvSpPr>
        <p:spPr>
          <a:xfrm>
            <a:off x="1434350" y="3425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2" name="Google Shape;1542;p53"/>
          <p:cNvSpPr/>
          <p:nvPr/>
        </p:nvSpPr>
        <p:spPr>
          <a:xfrm>
            <a:off x="2970013" y="23580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3" name="Google Shape;1543;p53"/>
          <p:cNvSpPr/>
          <p:nvPr/>
        </p:nvSpPr>
        <p:spPr>
          <a:xfrm>
            <a:off x="2229700" y="3425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4" name="Google Shape;1544;p53"/>
          <p:cNvSpPr/>
          <p:nvPr/>
        </p:nvSpPr>
        <p:spPr>
          <a:xfrm>
            <a:off x="2970025" y="3425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5" name="Google Shape;1545;p53"/>
          <p:cNvSpPr/>
          <p:nvPr/>
        </p:nvSpPr>
        <p:spPr>
          <a:xfrm>
            <a:off x="3710350" y="235798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6" name="Google Shape;1546;p53"/>
          <p:cNvSpPr/>
          <p:nvPr/>
        </p:nvSpPr>
        <p:spPr>
          <a:xfrm>
            <a:off x="3710350" y="3425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7" name="Google Shape;1547;p53"/>
          <p:cNvCxnSpPr>
            <a:stCxn id="1540" idx="2"/>
            <a:endCxn id="1539" idx="6"/>
          </p:cNvCxnSpPr>
          <p:nvPr/>
        </p:nvCxnSpPr>
        <p:spPr>
          <a:xfrm rot="10800000">
            <a:off x="1937800" y="2593950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8" name="Google Shape;1548;p53"/>
          <p:cNvCxnSpPr>
            <a:stCxn id="1539" idx="4"/>
            <a:endCxn id="1541" idx="0"/>
          </p:cNvCxnSpPr>
          <p:nvPr/>
        </p:nvCxnSpPr>
        <p:spPr>
          <a:xfrm>
            <a:off x="1686050" y="282990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9" name="Google Shape;1549;p53"/>
          <p:cNvCxnSpPr>
            <a:stCxn id="1540" idx="6"/>
            <a:endCxn id="1542" idx="2"/>
          </p:cNvCxnSpPr>
          <p:nvPr/>
        </p:nvCxnSpPr>
        <p:spPr>
          <a:xfrm>
            <a:off x="2733100" y="25939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53"/>
          <p:cNvCxnSpPr>
            <a:stCxn id="1542" idx="6"/>
            <a:endCxn id="1545" idx="2"/>
          </p:cNvCxnSpPr>
          <p:nvPr/>
        </p:nvCxnSpPr>
        <p:spPr>
          <a:xfrm>
            <a:off x="3473413" y="25939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1" name="Google Shape;1551;p53"/>
          <p:cNvCxnSpPr>
            <a:stCxn id="1545" idx="4"/>
            <a:endCxn id="1546" idx="0"/>
          </p:cNvCxnSpPr>
          <p:nvPr/>
        </p:nvCxnSpPr>
        <p:spPr>
          <a:xfrm>
            <a:off x="3962050" y="2829888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2" name="Google Shape;1552;p53"/>
          <p:cNvCxnSpPr>
            <a:stCxn id="1542" idx="4"/>
            <a:endCxn id="1544" idx="0"/>
          </p:cNvCxnSpPr>
          <p:nvPr/>
        </p:nvCxnSpPr>
        <p:spPr>
          <a:xfrm>
            <a:off x="3221713" y="282990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53" name="Google Shape;1553;p53"/>
          <p:cNvCxnSpPr>
            <a:stCxn id="1544" idx="6"/>
            <a:endCxn id="1546" idx="2"/>
          </p:cNvCxnSpPr>
          <p:nvPr/>
        </p:nvCxnSpPr>
        <p:spPr>
          <a:xfrm>
            <a:off x="3473425" y="366162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53"/>
          <p:cNvCxnSpPr>
            <a:stCxn id="1544" idx="2"/>
            <a:endCxn id="1543" idx="6"/>
          </p:cNvCxnSpPr>
          <p:nvPr/>
        </p:nvCxnSpPr>
        <p:spPr>
          <a:xfrm rot="10800000">
            <a:off x="2733025" y="366162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53"/>
          <p:cNvCxnSpPr>
            <a:stCxn id="1543" idx="0"/>
            <a:endCxn id="1542" idx="3"/>
          </p:cNvCxnSpPr>
          <p:nvPr/>
        </p:nvCxnSpPr>
        <p:spPr>
          <a:xfrm flipH="1" rot="10800000">
            <a:off x="2481400" y="2760875"/>
            <a:ext cx="562200" cy="664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56" name="Google Shape;1556;p53"/>
          <p:cNvCxnSpPr>
            <a:stCxn id="1540" idx="4"/>
            <a:endCxn id="1543" idx="0"/>
          </p:cNvCxnSpPr>
          <p:nvPr/>
        </p:nvCxnSpPr>
        <p:spPr>
          <a:xfrm>
            <a:off x="2481400" y="282990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7" name="Google Shape;1557;p53"/>
          <p:cNvSpPr/>
          <p:nvPr/>
        </p:nvSpPr>
        <p:spPr>
          <a:xfrm>
            <a:off x="2229750" y="23580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8" name="Google Shape;1558;p53"/>
          <p:cNvCxnSpPr/>
          <p:nvPr/>
        </p:nvCxnSpPr>
        <p:spPr>
          <a:xfrm rot="10800000">
            <a:off x="1937800" y="2593950"/>
            <a:ext cx="291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59" name="Google Shape;1559;p53"/>
          <p:cNvSpPr/>
          <p:nvPr/>
        </p:nvSpPr>
        <p:spPr>
          <a:xfrm>
            <a:off x="1434350" y="23580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0" name="Google Shape;1560;p53"/>
          <p:cNvCxnSpPr>
            <a:stCxn id="1559" idx="4"/>
            <a:endCxn id="1541" idx="0"/>
          </p:cNvCxnSpPr>
          <p:nvPr/>
        </p:nvCxnSpPr>
        <p:spPr>
          <a:xfrm>
            <a:off x="1686050" y="2829900"/>
            <a:ext cx="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61" name="Google Shape;1561;p53"/>
          <p:cNvSpPr/>
          <p:nvPr/>
        </p:nvSpPr>
        <p:spPr>
          <a:xfrm>
            <a:off x="1434350" y="3425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2" name="Google Shape;1562;p53"/>
          <p:cNvCxnSpPr>
            <a:stCxn id="1561" idx="2"/>
            <a:endCxn id="1559" idx="2"/>
          </p:cNvCxnSpPr>
          <p:nvPr/>
        </p:nvCxnSpPr>
        <p:spPr>
          <a:xfrm flipH="1" rot="10800000">
            <a:off x="1434350" y="2593925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63" name="Google Shape;1563;p53"/>
          <p:cNvCxnSpPr>
            <a:stCxn id="1559" idx="0"/>
            <a:endCxn id="1557" idx="0"/>
          </p:cNvCxnSpPr>
          <p:nvPr/>
        </p:nvCxnSpPr>
        <p:spPr>
          <a:xfrm flipH="1" rot="-5400000">
            <a:off x="2083400" y="1960650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64" name="Google Shape;1564;p53"/>
          <p:cNvCxnSpPr>
            <a:stCxn id="1557" idx="4"/>
            <a:endCxn id="1543" idx="0"/>
          </p:cNvCxnSpPr>
          <p:nvPr/>
        </p:nvCxnSpPr>
        <p:spPr>
          <a:xfrm>
            <a:off x="2481450" y="2829900"/>
            <a:ext cx="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65" name="Google Shape;1565;p53"/>
          <p:cNvCxnSpPr/>
          <p:nvPr/>
        </p:nvCxnSpPr>
        <p:spPr>
          <a:xfrm>
            <a:off x="2733100" y="2593950"/>
            <a:ext cx="2370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66" name="Google Shape;1566;p53"/>
          <p:cNvSpPr/>
          <p:nvPr/>
        </p:nvSpPr>
        <p:spPr>
          <a:xfrm>
            <a:off x="2229700" y="3425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7" name="Google Shape;1567;p53"/>
          <p:cNvCxnSpPr>
            <a:stCxn id="1544" idx="2"/>
            <a:endCxn id="1566" idx="6"/>
          </p:cNvCxnSpPr>
          <p:nvPr/>
        </p:nvCxnSpPr>
        <p:spPr>
          <a:xfrm rot="10800000">
            <a:off x="2733025" y="3661625"/>
            <a:ext cx="23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68" name="Google Shape;1568;p53"/>
          <p:cNvSpPr/>
          <p:nvPr/>
        </p:nvSpPr>
        <p:spPr>
          <a:xfrm>
            <a:off x="2970025" y="3425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9" name="Google Shape;1569;p53"/>
          <p:cNvCxnSpPr>
            <a:stCxn id="1568" idx="6"/>
            <a:endCxn id="1546" idx="2"/>
          </p:cNvCxnSpPr>
          <p:nvPr/>
        </p:nvCxnSpPr>
        <p:spPr>
          <a:xfrm>
            <a:off x="3473425" y="3661625"/>
            <a:ext cx="23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70" name="Google Shape;1570;p53"/>
          <p:cNvSpPr/>
          <p:nvPr/>
        </p:nvSpPr>
        <p:spPr>
          <a:xfrm>
            <a:off x="3712475" y="3425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1" name="Google Shape;1571;p53"/>
          <p:cNvCxnSpPr>
            <a:stCxn id="1545" idx="4"/>
            <a:endCxn id="1570" idx="0"/>
          </p:cNvCxnSpPr>
          <p:nvPr/>
        </p:nvCxnSpPr>
        <p:spPr>
          <a:xfrm>
            <a:off x="3962050" y="2829888"/>
            <a:ext cx="210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72" name="Google Shape;1572;p53"/>
          <p:cNvSpPr/>
          <p:nvPr/>
        </p:nvSpPr>
        <p:spPr>
          <a:xfrm>
            <a:off x="3712475" y="235798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3" name="Google Shape;1573;p53"/>
          <p:cNvCxnSpPr>
            <a:stCxn id="1542" idx="6"/>
            <a:endCxn id="1572" idx="2"/>
          </p:cNvCxnSpPr>
          <p:nvPr/>
        </p:nvCxnSpPr>
        <p:spPr>
          <a:xfrm>
            <a:off x="3473413" y="2593950"/>
            <a:ext cx="239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574" name="Google Shape;1574;p53"/>
          <p:cNvSpPr/>
          <p:nvPr/>
        </p:nvSpPr>
        <p:spPr>
          <a:xfrm>
            <a:off x="2970013" y="23580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5" name="Google Shape;1575;p53"/>
          <p:cNvCxnSpPr>
            <a:stCxn id="1574" idx="0"/>
            <a:endCxn id="1572" idx="0"/>
          </p:cNvCxnSpPr>
          <p:nvPr/>
        </p:nvCxnSpPr>
        <p:spPr>
          <a:xfrm flipH="1" rot="-5400000">
            <a:off x="3592663" y="1987050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76" name="Google Shape;1576;p53"/>
          <p:cNvCxnSpPr>
            <a:stCxn id="1572" idx="6"/>
            <a:endCxn id="1570" idx="6"/>
          </p:cNvCxnSpPr>
          <p:nvPr/>
        </p:nvCxnSpPr>
        <p:spPr>
          <a:xfrm>
            <a:off x="4215875" y="2593938"/>
            <a:ext cx="600" cy="1067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77" name="Google Shape;1577;p53"/>
          <p:cNvCxnSpPr>
            <a:stCxn id="1566" idx="2"/>
            <a:endCxn id="1557" idx="2"/>
          </p:cNvCxnSpPr>
          <p:nvPr/>
        </p:nvCxnSpPr>
        <p:spPr>
          <a:xfrm flipH="1" rot="10800000">
            <a:off x="2229700" y="2593925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78" name="Google Shape;1578;p53"/>
          <p:cNvCxnSpPr/>
          <p:nvPr/>
        </p:nvCxnSpPr>
        <p:spPr>
          <a:xfrm rot="5400000">
            <a:off x="3644050" y="3526050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79" name="Google Shape;1579;p53"/>
          <p:cNvCxnSpPr/>
          <p:nvPr/>
        </p:nvCxnSpPr>
        <p:spPr>
          <a:xfrm rot="5400000">
            <a:off x="2813350" y="3526625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580" name="Google Shape;1580;p53"/>
          <p:cNvSpPr txBox="1"/>
          <p:nvPr/>
        </p:nvSpPr>
        <p:spPr>
          <a:xfrm>
            <a:off x="4957350" y="2205200"/>
            <a:ext cx="3712200" cy="1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consider the edge (w, t)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(w, t) -&gt; not a tree edge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Ancestor(t) = w (Yes, if you backtrack from t,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see w in the path). </a:t>
            </a: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Therefore, (w, t)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is a forward edge.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Similarly, (s, t) is also a forward edge!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54"/>
          <p:cNvSpPr txBox="1"/>
          <p:nvPr>
            <p:ph type="title"/>
          </p:nvPr>
        </p:nvSpPr>
        <p:spPr>
          <a:xfrm>
            <a:off x="750281" y="770225"/>
            <a:ext cx="50064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Edge</a:t>
            </a:r>
            <a:endParaRPr/>
          </a:p>
        </p:txBody>
      </p:sp>
      <p:sp>
        <p:nvSpPr>
          <p:cNvPr id="1586" name="Google Shape;1586;p54"/>
          <p:cNvSpPr txBox="1"/>
          <p:nvPr>
            <p:ph idx="1" type="body"/>
          </p:nvPr>
        </p:nvSpPr>
        <p:spPr>
          <a:xfrm>
            <a:off x="750274" y="1532200"/>
            <a:ext cx="75627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 edge (u, v) is a backward edge if (u, v) is not a tree edge and </a:t>
            </a:r>
            <a:r>
              <a:rPr b="1" lang="en"/>
              <a:t>ancestor(u) = v.</a:t>
            </a:r>
            <a:endParaRPr b="1"/>
          </a:p>
        </p:txBody>
      </p:sp>
      <p:sp>
        <p:nvSpPr>
          <p:cNvPr id="1587" name="Google Shape;1587;p54"/>
          <p:cNvSpPr txBox="1"/>
          <p:nvPr/>
        </p:nvSpPr>
        <p:spPr>
          <a:xfrm>
            <a:off x="4949475" y="2001675"/>
            <a:ext cx="3300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consider the edge (t, x)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(t, x) -&gt; not a tree edge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Ancestor(t) = x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(Yes, if you backtrack from t, you will see x in the path). </a:t>
            </a: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Therefore, (t, x) is a backward edge.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any graph has any backward edge, that means cycle is present. (t, x, y, u) is a cycle in the graph.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p54"/>
          <p:cNvSpPr/>
          <p:nvPr/>
        </p:nvSpPr>
        <p:spPr>
          <a:xfrm>
            <a:off x="1442225" y="23580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p54"/>
          <p:cNvSpPr/>
          <p:nvPr/>
        </p:nvSpPr>
        <p:spPr>
          <a:xfrm>
            <a:off x="2237575" y="23580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Google Shape;1590;p54"/>
          <p:cNvSpPr/>
          <p:nvPr/>
        </p:nvSpPr>
        <p:spPr>
          <a:xfrm>
            <a:off x="1442225" y="3425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1" name="Google Shape;1591;p54"/>
          <p:cNvSpPr/>
          <p:nvPr/>
        </p:nvSpPr>
        <p:spPr>
          <a:xfrm>
            <a:off x="2977888" y="23580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2" name="Google Shape;1592;p54"/>
          <p:cNvSpPr/>
          <p:nvPr/>
        </p:nvSpPr>
        <p:spPr>
          <a:xfrm>
            <a:off x="2237575" y="3425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3" name="Google Shape;1593;p54"/>
          <p:cNvSpPr/>
          <p:nvPr/>
        </p:nvSpPr>
        <p:spPr>
          <a:xfrm>
            <a:off x="2977900" y="3425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4" name="Google Shape;1594;p54"/>
          <p:cNvSpPr/>
          <p:nvPr/>
        </p:nvSpPr>
        <p:spPr>
          <a:xfrm>
            <a:off x="3718225" y="235798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5" name="Google Shape;1595;p54"/>
          <p:cNvSpPr/>
          <p:nvPr/>
        </p:nvSpPr>
        <p:spPr>
          <a:xfrm>
            <a:off x="3718225" y="3425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6" name="Google Shape;1596;p54"/>
          <p:cNvCxnSpPr>
            <a:stCxn id="1589" idx="2"/>
            <a:endCxn id="1588" idx="6"/>
          </p:cNvCxnSpPr>
          <p:nvPr/>
        </p:nvCxnSpPr>
        <p:spPr>
          <a:xfrm rot="10800000">
            <a:off x="1945675" y="2593950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7" name="Google Shape;1597;p54"/>
          <p:cNvCxnSpPr>
            <a:stCxn id="1588" idx="4"/>
            <a:endCxn id="1590" idx="0"/>
          </p:cNvCxnSpPr>
          <p:nvPr/>
        </p:nvCxnSpPr>
        <p:spPr>
          <a:xfrm>
            <a:off x="1693925" y="282990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8" name="Google Shape;1598;p54"/>
          <p:cNvCxnSpPr>
            <a:stCxn id="1589" idx="6"/>
            <a:endCxn id="1591" idx="2"/>
          </p:cNvCxnSpPr>
          <p:nvPr/>
        </p:nvCxnSpPr>
        <p:spPr>
          <a:xfrm>
            <a:off x="2740975" y="25939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9" name="Google Shape;1599;p54"/>
          <p:cNvCxnSpPr>
            <a:stCxn id="1591" idx="6"/>
            <a:endCxn id="1594" idx="2"/>
          </p:cNvCxnSpPr>
          <p:nvPr/>
        </p:nvCxnSpPr>
        <p:spPr>
          <a:xfrm>
            <a:off x="3481288" y="25939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0" name="Google Shape;1600;p54"/>
          <p:cNvCxnSpPr>
            <a:stCxn id="1594" idx="4"/>
            <a:endCxn id="1595" idx="0"/>
          </p:cNvCxnSpPr>
          <p:nvPr/>
        </p:nvCxnSpPr>
        <p:spPr>
          <a:xfrm>
            <a:off x="3969925" y="2829888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1" name="Google Shape;1601;p54"/>
          <p:cNvCxnSpPr>
            <a:stCxn id="1591" idx="4"/>
            <a:endCxn id="1593" idx="0"/>
          </p:cNvCxnSpPr>
          <p:nvPr/>
        </p:nvCxnSpPr>
        <p:spPr>
          <a:xfrm>
            <a:off x="3229588" y="2829900"/>
            <a:ext cx="0" cy="59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02" name="Google Shape;1602;p54"/>
          <p:cNvCxnSpPr>
            <a:stCxn id="1593" idx="6"/>
            <a:endCxn id="1595" idx="2"/>
          </p:cNvCxnSpPr>
          <p:nvPr/>
        </p:nvCxnSpPr>
        <p:spPr>
          <a:xfrm>
            <a:off x="3481300" y="366162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3" name="Google Shape;1603;p54"/>
          <p:cNvCxnSpPr>
            <a:stCxn id="1593" idx="2"/>
            <a:endCxn id="1592" idx="6"/>
          </p:cNvCxnSpPr>
          <p:nvPr/>
        </p:nvCxnSpPr>
        <p:spPr>
          <a:xfrm rot="10800000">
            <a:off x="2740900" y="366162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4" name="Google Shape;1604;p54"/>
          <p:cNvCxnSpPr>
            <a:stCxn id="1592" idx="0"/>
            <a:endCxn id="1591" idx="3"/>
          </p:cNvCxnSpPr>
          <p:nvPr/>
        </p:nvCxnSpPr>
        <p:spPr>
          <a:xfrm flipH="1" rot="10800000">
            <a:off x="2489275" y="2760875"/>
            <a:ext cx="562200" cy="664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05" name="Google Shape;1605;p54"/>
          <p:cNvCxnSpPr>
            <a:stCxn id="1589" idx="4"/>
            <a:endCxn id="1592" idx="0"/>
          </p:cNvCxnSpPr>
          <p:nvPr/>
        </p:nvCxnSpPr>
        <p:spPr>
          <a:xfrm>
            <a:off x="2489275" y="282990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6" name="Google Shape;1606;p54"/>
          <p:cNvSpPr/>
          <p:nvPr/>
        </p:nvSpPr>
        <p:spPr>
          <a:xfrm>
            <a:off x="2237625" y="23580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7" name="Google Shape;1607;p54"/>
          <p:cNvCxnSpPr/>
          <p:nvPr/>
        </p:nvCxnSpPr>
        <p:spPr>
          <a:xfrm rot="10800000">
            <a:off x="1945675" y="2593950"/>
            <a:ext cx="291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08" name="Google Shape;1608;p54"/>
          <p:cNvSpPr/>
          <p:nvPr/>
        </p:nvSpPr>
        <p:spPr>
          <a:xfrm>
            <a:off x="1442225" y="23580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9" name="Google Shape;1609;p54"/>
          <p:cNvCxnSpPr>
            <a:stCxn id="1608" idx="4"/>
            <a:endCxn id="1590" idx="0"/>
          </p:cNvCxnSpPr>
          <p:nvPr/>
        </p:nvCxnSpPr>
        <p:spPr>
          <a:xfrm>
            <a:off x="1693925" y="2829900"/>
            <a:ext cx="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10" name="Google Shape;1610;p54"/>
          <p:cNvSpPr/>
          <p:nvPr/>
        </p:nvSpPr>
        <p:spPr>
          <a:xfrm>
            <a:off x="1442225" y="3425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1" name="Google Shape;1611;p54"/>
          <p:cNvCxnSpPr>
            <a:stCxn id="1610" idx="2"/>
            <a:endCxn id="1608" idx="2"/>
          </p:cNvCxnSpPr>
          <p:nvPr/>
        </p:nvCxnSpPr>
        <p:spPr>
          <a:xfrm flipH="1" rot="10800000">
            <a:off x="1442225" y="2593925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12" name="Google Shape;1612;p54"/>
          <p:cNvCxnSpPr>
            <a:stCxn id="1608" idx="0"/>
            <a:endCxn id="1606" idx="0"/>
          </p:cNvCxnSpPr>
          <p:nvPr/>
        </p:nvCxnSpPr>
        <p:spPr>
          <a:xfrm flipH="1" rot="-5400000">
            <a:off x="2091275" y="1960650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13" name="Google Shape;1613;p54"/>
          <p:cNvCxnSpPr>
            <a:stCxn id="1606" idx="4"/>
            <a:endCxn id="1592" idx="0"/>
          </p:cNvCxnSpPr>
          <p:nvPr/>
        </p:nvCxnSpPr>
        <p:spPr>
          <a:xfrm>
            <a:off x="2489325" y="2829900"/>
            <a:ext cx="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14" name="Google Shape;1614;p54"/>
          <p:cNvCxnSpPr/>
          <p:nvPr/>
        </p:nvCxnSpPr>
        <p:spPr>
          <a:xfrm>
            <a:off x="2740975" y="2593950"/>
            <a:ext cx="2370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15" name="Google Shape;1615;p54"/>
          <p:cNvSpPr/>
          <p:nvPr/>
        </p:nvSpPr>
        <p:spPr>
          <a:xfrm>
            <a:off x="2237575" y="3425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6" name="Google Shape;1616;p54"/>
          <p:cNvCxnSpPr>
            <a:stCxn id="1593" idx="2"/>
            <a:endCxn id="1615" idx="6"/>
          </p:cNvCxnSpPr>
          <p:nvPr/>
        </p:nvCxnSpPr>
        <p:spPr>
          <a:xfrm rot="10800000">
            <a:off x="2740900" y="3661625"/>
            <a:ext cx="23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17" name="Google Shape;1617;p54"/>
          <p:cNvSpPr/>
          <p:nvPr/>
        </p:nvSpPr>
        <p:spPr>
          <a:xfrm>
            <a:off x="2977900" y="3425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8" name="Google Shape;1618;p54"/>
          <p:cNvCxnSpPr>
            <a:stCxn id="1617" idx="6"/>
            <a:endCxn id="1595" idx="2"/>
          </p:cNvCxnSpPr>
          <p:nvPr/>
        </p:nvCxnSpPr>
        <p:spPr>
          <a:xfrm>
            <a:off x="3481300" y="3661625"/>
            <a:ext cx="23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19" name="Google Shape;1619;p54"/>
          <p:cNvSpPr/>
          <p:nvPr/>
        </p:nvSpPr>
        <p:spPr>
          <a:xfrm>
            <a:off x="3720350" y="3425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0" name="Google Shape;1620;p54"/>
          <p:cNvCxnSpPr>
            <a:stCxn id="1594" idx="4"/>
            <a:endCxn id="1619" idx="0"/>
          </p:cNvCxnSpPr>
          <p:nvPr/>
        </p:nvCxnSpPr>
        <p:spPr>
          <a:xfrm>
            <a:off x="3969925" y="2829888"/>
            <a:ext cx="210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21" name="Google Shape;1621;p54"/>
          <p:cNvSpPr/>
          <p:nvPr/>
        </p:nvSpPr>
        <p:spPr>
          <a:xfrm>
            <a:off x="3720350" y="235798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2" name="Google Shape;1622;p54"/>
          <p:cNvCxnSpPr>
            <a:stCxn id="1591" idx="6"/>
            <a:endCxn id="1621" idx="2"/>
          </p:cNvCxnSpPr>
          <p:nvPr/>
        </p:nvCxnSpPr>
        <p:spPr>
          <a:xfrm>
            <a:off x="3481288" y="2593950"/>
            <a:ext cx="239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23" name="Google Shape;1623;p54"/>
          <p:cNvSpPr/>
          <p:nvPr/>
        </p:nvSpPr>
        <p:spPr>
          <a:xfrm>
            <a:off x="2977888" y="23580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4" name="Google Shape;1624;p54"/>
          <p:cNvCxnSpPr>
            <a:stCxn id="1623" idx="0"/>
            <a:endCxn id="1621" idx="0"/>
          </p:cNvCxnSpPr>
          <p:nvPr/>
        </p:nvCxnSpPr>
        <p:spPr>
          <a:xfrm flipH="1" rot="-5400000">
            <a:off x="3600538" y="1987050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25" name="Google Shape;1625;p54"/>
          <p:cNvCxnSpPr>
            <a:stCxn id="1621" idx="6"/>
            <a:endCxn id="1619" idx="6"/>
          </p:cNvCxnSpPr>
          <p:nvPr/>
        </p:nvCxnSpPr>
        <p:spPr>
          <a:xfrm>
            <a:off x="4223750" y="2593938"/>
            <a:ext cx="600" cy="1067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26" name="Google Shape;1626;p54"/>
          <p:cNvCxnSpPr>
            <a:stCxn id="1615" idx="2"/>
            <a:endCxn id="1606" idx="2"/>
          </p:cNvCxnSpPr>
          <p:nvPr/>
        </p:nvCxnSpPr>
        <p:spPr>
          <a:xfrm flipH="1" rot="10800000">
            <a:off x="2237575" y="2593925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27" name="Google Shape;1627;p54"/>
          <p:cNvCxnSpPr/>
          <p:nvPr/>
        </p:nvCxnSpPr>
        <p:spPr>
          <a:xfrm rot="5400000">
            <a:off x="3651925" y="3526050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28" name="Google Shape;1628;p54"/>
          <p:cNvCxnSpPr/>
          <p:nvPr/>
        </p:nvCxnSpPr>
        <p:spPr>
          <a:xfrm rot="5400000">
            <a:off x="2821225" y="3526625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55"/>
          <p:cNvSpPr txBox="1"/>
          <p:nvPr>
            <p:ph type="title"/>
          </p:nvPr>
        </p:nvSpPr>
        <p:spPr>
          <a:xfrm>
            <a:off x="758156" y="738775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Edge</a:t>
            </a:r>
            <a:endParaRPr/>
          </a:p>
        </p:txBody>
      </p:sp>
      <p:sp>
        <p:nvSpPr>
          <p:cNvPr id="1634" name="Google Shape;1634;p55"/>
          <p:cNvSpPr txBox="1"/>
          <p:nvPr/>
        </p:nvSpPr>
        <p:spPr>
          <a:xfrm>
            <a:off x="758150" y="1549325"/>
            <a:ext cx="69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edge (u, v) is a cross edge if (u, v) is not a tree edge and ancestor(u) ≠ v or ancestor (v)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≠ u.</a:t>
            </a:r>
            <a:endParaRPr/>
          </a:p>
        </p:txBody>
      </p:sp>
      <p:sp>
        <p:nvSpPr>
          <p:cNvPr id="1635" name="Google Shape;1635;p55"/>
          <p:cNvSpPr/>
          <p:nvPr/>
        </p:nvSpPr>
        <p:spPr>
          <a:xfrm>
            <a:off x="1379350" y="25860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6" name="Google Shape;1636;p55"/>
          <p:cNvSpPr/>
          <p:nvPr/>
        </p:nvSpPr>
        <p:spPr>
          <a:xfrm>
            <a:off x="2174700" y="25860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7" name="Google Shape;1637;p55"/>
          <p:cNvSpPr/>
          <p:nvPr/>
        </p:nvSpPr>
        <p:spPr>
          <a:xfrm>
            <a:off x="1379350" y="36537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8" name="Google Shape;1638;p55"/>
          <p:cNvSpPr/>
          <p:nvPr/>
        </p:nvSpPr>
        <p:spPr>
          <a:xfrm>
            <a:off x="2915013" y="25860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9" name="Google Shape;1639;p55"/>
          <p:cNvSpPr/>
          <p:nvPr/>
        </p:nvSpPr>
        <p:spPr>
          <a:xfrm>
            <a:off x="2174700" y="36537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0" name="Google Shape;1640;p55"/>
          <p:cNvSpPr/>
          <p:nvPr/>
        </p:nvSpPr>
        <p:spPr>
          <a:xfrm>
            <a:off x="2915025" y="36537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1" name="Google Shape;1641;p55"/>
          <p:cNvSpPr/>
          <p:nvPr/>
        </p:nvSpPr>
        <p:spPr>
          <a:xfrm>
            <a:off x="3655350" y="258606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2" name="Google Shape;1642;p55"/>
          <p:cNvSpPr/>
          <p:nvPr/>
        </p:nvSpPr>
        <p:spPr>
          <a:xfrm>
            <a:off x="3655350" y="36537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3" name="Google Shape;1643;p55"/>
          <p:cNvCxnSpPr>
            <a:stCxn id="1636" idx="2"/>
            <a:endCxn id="1635" idx="6"/>
          </p:cNvCxnSpPr>
          <p:nvPr/>
        </p:nvCxnSpPr>
        <p:spPr>
          <a:xfrm rot="10800000">
            <a:off x="1882800" y="282202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4" name="Google Shape;1644;p55"/>
          <p:cNvCxnSpPr>
            <a:stCxn id="1635" idx="4"/>
            <a:endCxn id="1637" idx="0"/>
          </p:cNvCxnSpPr>
          <p:nvPr/>
        </p:nvCxnSpPr>
        <p:spPr>
          <a:xfrm>
            <a:off x="1631050" y="305797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5" name="Google Shape;1645;p55"/>
          <p:cNvCxnSpPr>
            <a:stCxn id="1636" idx="6"/>
            <a:endCxn id="1638" idx="2"/>
          </p:cNvCxnSpPr>
          <p:nvPr/>
        </p:nvCxnSpPr>
        <p:spPr>
          <a:xfrm>
            <a:off x="2678100" y="282202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6" name="Google Shape;1646;p55"/>
          <p:cNvCxnSpPr>
            <a:stCxn id="1638" idx="6"/>
            <a:endCxn id="1641" idx="2"/>
          </p:cNvCxnSpPr>
          <p:nvPr/>
        </p:nvCxnSpPr>
        <p:spPr>
          <a:xfrm>
            <a:off x="3418413" y="282202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7" name="Google Shape;1647;p55"/>
          <p:cNvCxnSpPr>
            <a:stCxn id="1641" idx="4"/>
            <a:endCxn id="1642" idx="0"/>
          </p:cNvCxnSpPr>
          <p:nvPr/>
        </p:nvCxnSpPr>
        <p:spPr>
          <a:xfrm>
            <a:off x="3907050" y="305796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8" name="Google Shape;1648;p55"/>
          <p:cNvCxnSpPr>
            <a:stCxn id="1638" idx="4"/>
            <a:endCxn id="1640" idx="0"/>
          </p:cNvCxnSpPr>
          <p:nvPr/>
        </p:nvCxnSpPr>
        <p:spPr>
          <a:xfrm>
            <a:off x="3166713" y="3057975"/>
            <a:ext cx="0" cy="59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49" name="Google Shape;1649;p55"/>
          <p:cNvCxnSpPr>
            <a:stCxn id="1640" idx="6"/>
            <a:endCxn id="1642" idx="2"/>
          </p:cNvCxnSpPr>
          <p:nvPr/>
        </p:nvCxnSpPr>
        <p:spPr>
          <a:xfrm>
            <a:off x="3418425" y="388970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0" name="Google Shape;1650;p55"/>
          <p:cNvCxnSpPr>
            <a:stCxn id="1640" idx="2"/>
            <a:endCxn id="1639" idx="6"/>
          </p:cNvCxnSpPr>
          <p:nvPr/>
        </p:nvCxnSpPr>
        <p:spPr>
          <a:xfrm rot="10800000">
            <a:off x="2678025" y="388970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1" name="Google Shape;1651;p55"/>
          <p:cNvCxnSpPr>
            <a:stCxn id="1639" idx="0"/>
            <a:endCxn id="1638" idx="3"/>
          </p:cNvCxnSpPr>
          <p:nvPr/>
        </p:nvCxnSpPr>
        <p:spPr>
          <a:xfrm flipH="1" rot="10800000">
            <a:off x="2426400" y="2988950"/>
            <a:ext cx="562200" cy="664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52" name="Google Shape;1652;p55"/>
          <p:cNvCxnSpPr>
            <a:stCxn id="1636" idx="4"/>
            <a:endCxn id="1639" idx="0"/>
          </p:cNvCxnSpPr>
          <p:nvPr/>
        </p:nvCxnSpPr>
        <p:spPr>
          <a:xfrm>
            <a:off x="2426400" y="305797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3" name="Google Shape;1653;p55"/>
          <p:cNvSpPr/>
          <p:nvPr/>
        </p:nvSpPr>
        <p:spPr>
          <a:xfrm>
            <a:off x="2174750" y="25860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4" name="Google Shape;1654;p55"/>
          <p:cNvCxnSpPr/>
          <p:nvPr/>
        </p:nvCxnSpPr>
        <p:spPr>
          <a:xfrm rot="10800000">
            <a:off x="1882800" y="2822025"/>
            <a:ext cx="291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55" name="Google Shape;1655;p55"/>
          <p:cNvSpPr/>
          <p:nvPr/>
        </p:nvSpPr>
        <p:spPr>
          <a:xfrm>
            <a:off x="1379350" y="25860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6" name="Google Shape;1656;p55"/>
          <p:cNvCxnSpPr>
            <a:stCxn id="1655" idx="4"/>
            <a:endCxn id="1637" idx="0"/>
          </p:cNvCxnSpPr>
          <p:nvPr/>
        </p:nvCxnSpPr>
        <p:spPr>
          <a:xfrm>
            <a:off x="1631050" y="3057975"/>
            <a:ext cx="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57" name="Google Shape;1657;p55"/>
          <p:cNvSpPr/>
          <p:nvPr/>
        </p:nvSpPr>
        <p:spPr>
          <a:xfrm>
            <a:off x="1379350" y="36537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8" name="Google Shape;1658;p55"/>
          <p:cNvCxnSpPr>
            <a:stCxn id="1657" idx="2"/>
            <a:endCxn id="1655" idx="2"/>
          </p:cNvCxnSpPr>
          <p:nvPr/>
        </p:nvCxnSpPr>
        <p:spPr>
          <a:xfrm flipH="1" rot="10800000">
            <a:off x="1379350" y="282200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59" name="Google Shape;1659;p55"/>
          <p:cNvCxnSpPr>
            <a:stCxn id="1655" idx="0"/>
            <a:endCxn id="1653" idx="0"/>
          </p:cNvCxnSpPr>
          <p:nvPr/>
        </p:nvCxnSpPr>
        <p:spPr>
          <a:xfrm flipH="1" rot="-5400000">
            <a:off x="2028400" y="218872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60" name="Google Shape;1660;p55"/>
          <p:cNvCxnSpPr>
            <a:stCxn id="1653" idx="4"/>
            <a:endCxn id="1639" idx="0"/>
          </p:cNvCxnSpPr>
          <p:nvPr/>
        </p:nvCxnSpPr>
        <p:spPr>
          <a:xfrm>
            <a:off x="2426450" y="3057975"/>
            <a:ext cx="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61" name="Google Shape;1661;p55"/>
          <p:cNvCxnSpPr/>
          <p:nvPr/>
        </p:nvCxnSpPr>
        <p:spPr>
          <a:xfrm>
            <a:off x="2678100" y="2822025"/>
            <a:ext cx="2370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62" name="Google Shape;1662;p55"/>
          <p:cNvSpPr/>
          <p:nvPr/>
        </p:nvSpPr>
        <p:spPr>
          <a:xfrm>
            <a:off x="2174700" y="36537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3" name="Google Shape;1663;p55"/>
          <p:cNvCxnSpPr>
            <a:stCxn id="1640" idx="2"/>
            <a:endCxn id="1662" idx="6"/>
          </p:cNvCxnSpPr>
          <p:nvPr/>
        </p:nvCxnSpPr>
        <p:spPr>
          <a:xfrm rot="10800000">
            <a:off x="2678025" y="3889700"/>
            <a:ext cx="23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64" name="Google Shape;1664;p55"/>
          <p:cNvSpPr/>
          <p:nvPr/>
        </p:nvSpPr>
        <p:spPr>
          <a:xfrm>
            <a:off x="2915025" y="36537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5" name="Google Shape;1665;p55"/>
          <p:cNvCxnSpPr>
            <a:stCxn id="1664" idx="6"/>
            <a:endCxn id="1642" idx="2"/>
          </p:cNvCxnSpPr>
          <p:nvPr/>
        </p:nvCxnSpPr>
        <p:spPr>
          <a:xfrm>
            <a:off x="3418425" y="3889700"/>
            <a:ext cx="23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66" name="Google Shape;1666;p55"/>
          <p:cNvSpPr/>
          <p:nvPr/>
        </p:nvSpPr>
        <p:spPr>
          <a:xfrm>
            <a:off x="3657475" y="36537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7" name="Google Shape;1667;p55"/>
          <p:cNvCxnSpPr>
            <a:stCxn id="1641" idx="4"/>
            <a:endCxn id="1666" idx="0"/>
          </p:cNvCxnSpPr>
          <p:nvPr/>
        </p:nvCxnSpPr>
        <p:spPr>
          <a:xfrm>
            <a:off x="3907050" y="3057963"/>
            <a:ext cx="210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68" name="Google Shape;1668;p55"/>
          <p:cNvSpPr/>
          <p:nvPr/>
        </p:nvSpPr>
        <p:spPr>
          <a:xfrm>
            <a:off x="3657475" y="258606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9" name="Google Shape;1669;p55"/>
          <p:cNvCxnSpPr>
            <a:stCxn id="1638" idx="6"/>
            <a:endCxn id="1668" idx="2"/>
          </p:cNvCxnSpPr>
          <p:nvPr/>
        </p:nvCxnSpPr>
        <p:spPr>
          <a:xfrm>
            <a:off x="3418413" y="2822025"/>
            <a:ext cx="239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70" name="Google Shape;1670;p55"/>
          <p:cNvSpPr/>
          <p:nvPr/>
        </p:nvSpPr>
        <p:spPr>
          <a:xfrm>
            <a:off x="2915013" y="25860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1" name="Google Shape;1671;p55"/>
          <p:cNvCxnSpPr>
            <a:stCxn id="1670" idx="0"/>
            <a:endCxn id="1668" idx="0"/>
          </p:cNvCxnSpPr>
          <p:nvPr/>
        </p:nvCxnSpPr>
        <p:spPr>
          <a:xfrm flipH="1" rot="-5400000">
            <a:off x="3537663" y="2215125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72" name="Google Shape;1672;p55"/>
          <p:cNvCxnSpPr>
            <a:stCxn id="1668" idx="6"/>
            <a:endCxn id="1666" idx="6"/>
          </p:cNvCxnSpPr>
          <p:nvPr/>
        </p:nvCxnSpPr>
        <p:spPr>
          <a:xfrm>
            <a:off x="4160875" y="2822013"/>
            <a:ext cx="600" cy="1067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73" name="Google Shape;1673;p55"/>
          <p:cNvCxnSpPr>
            <a:stCxn id="1662" idx="2"/>
            <a:endCxn id="1653" idx="2"/>
          </p:cNvCxnSpPr>
          <p:nvPr/>
        </p:nvCxnSpPr>
        <p:spPr>
          <a:xfrm flipH="1" rot="10800000">
            <a:off x="2174700" y="282200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74" name="Google Shape;1674;p55"/>
          <p:cNvCxnSpPr/>
          <p:nvPr/>
        </p:nvCxnSpPr>
        <p:spPr>
          <a:xfrm rot="5400000">
            <a:off x="3589050" y="3754125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75" name="Google Shape;1675;p55"/>
          <p:cNvCxnSpPr/>
          <p:nvPr/>
        </p:nvCxnSpPr>
        <p:spPr>
          <a:xfrm rot="5400000">
            <a:off x="2758350" y="3754700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76" name="Google Shape;1676;p55"/>
          <p:cNvCxnSpPr>
            <a:stCxn id="1670" idx="0"/>
            <a:endCxn id="1655" idx="7"/>
          </p:cNvCxnSpPr>
          <p:nvPr/>
        </p:nvCxnSpPr>
        <p:spPr>
          <a:xfrm rot="5400000">
            <a:off x="2453313" y="1941675"/>
            <a:ext cx="69000" cy="1357800"/>
          </a:xfrm>
          <a:prstGeom prst="curvedConnector3">
            <a:avLst>
              <a:gd fmla="val -345109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77" name="Google Shape;1677;p55"/>
          <p:cNvSpPr txBox="1"/>
          <p:nvPr/>
        </p:nvSpPr>
        <p:spPr>
          <a:xfrm>
            <a:off x="5033425" y="2186025"/>
            <a:ext cx="3311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consider if edge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(t, r)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existed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(t, r) -&gt; not a tree edge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ancestor(t)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≠ r or ancestor(r) ≠ t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(Yes, if you backtrack from t to r, </a:t>
            </a: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will not find r in the path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Again, if you backtrack from r to t, </a:t>
            </a: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will not find t in path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  <a:r>
              <a:rPr b="1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Therefore, (t, r) is a cross edge. </a:t>
            </a:r>
            <a:endParaRPr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56"/>
          <p:cNvSpPr txBox="1"/>
          <p:nvPr>
            <p:ph type="title"/>
          </p:nvPr>
        </p:nvSpPr>
        <p:spPr>
          <a:xfrm>
            <a:off x="718806" y="7781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in an Undirected Graph</a:t>
            </a:r>
            <a:endParaRPr/>
          </a:p>
        </p:txBody>
      </p:sp>
      <p:sp>
        <p:nvSpPr>
          <p:cNvPr id="1683" name="Google Shape;1683;p56"/>
          <p:cNvSpPr/>
          <p:nvPr/>
        </p:nvSpPr>
        <p:spPr>
          <a:xfrm>
            <a:off x="2042000" y="18673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4" name="Google Shape;1684;p56"/>
          <p:cNvSpPr/>
          <p:nvPr/>
        </p:nvSpPr>
        <p:spPr>
          <a:xfrm>
            <a:off x="2611175" y="27919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5" name="Google Shape;1685;p56"/>
          <p:cNvSpPr/>
          <p:nvPr/>
        </p:nvSpPr>
        <p:spPr>
          <a:xfrm>
            <a:off x="1434450" y="27919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6" name="Google Shape;1686;p56"/>
          <p:cNvSpPr/>
          <p:nvPr/>
        </p:nvSpPr>
        <p:spPr>
          <a:xfrm>
            <a:off x="2042000" y="368216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7" name="Google Shape;1687;p56"/>
          <p:cNvCxnSpPr>
            <a:stCxn id="1683" idx="3"/>
            <a:endCxn id="1685" idx="0"/>
          </p:cNvCxnSpPr>
          <p:nvPr/>
        </p:nvCxnSpPr>
        <p:spPr>
          <a:xfrm flipH="1">
            <a:off x="1686121" y="2270104"/>
            <a:ext cx="4296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8" name="Google Shape;1688;p56"/>
          <p:cNvCxnSpPr>
            <a:stCxn id="1685" idx="4"/>
            <a:endCxn id="1686" idx="1"/>
          </p:cNvCxnSpPr>
          <p:nvPr/>
        </p:nvCxnSpPr>
        <p:spPr>
          <a:xfrm>
            <a:off x="1686150" y="3263838"/>
            <a:ext cx="4296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56"/>
          <p:cNvCxnSpPr>
            <a:stCxn id="1683" idx="5"/>
            <a:endCxn id="1684" idx="0"/>
          </p:cNvCxnSpPr>
          <p:nvPr/>
        </p:nvCxnSpPr>
        <p:spPr>
          <a:xfrm>
            <a:off x="2471679" y="2270104"/>
            <a:ext cx="3912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0" name="Google Shape;1690;p56"/>
          <p:cNvSpPr/>
          <p:nvPr/>
        </p:nvSpPr>
        <p:spPr>
          <a:xfrm>
            <a:off x="6126725" y="18845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1" name="Google Shape;1691;p56"/>
          <p:cNvSpPr/>
          <p:nvPr/>
        </p:nvSpPr>
        <p:spPr>
          <a:xfrm>
            <a:off x="6695900" y="28091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2" name="Google Shape;1692;p56"/>
          <p:cNvSpPr/>
          <p:nvPr/>
        </p:nvSpPr>
        <p:spPr>
          <a:xfrm>
            <a:off x="5519175" y="28091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3" name="Google Shape;1693;p56"/>
          <p:cNvSpPr/>
          <p:nvPr/>
        </p:nvSpPr>
        <p:spPr>
          <a:xfrm>
            <a:off x="6126725" y="369936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4" name="Google Shape;1694;p56"/>
          <p:cNvCxnSpPr>
            <a:stCxn id="1690" idx="3"/>
            <a:endCxn id="1692" idx="0"/>
          </p:cNvCxnSpPr>
          <p:nvPr/>
        </p:nvCxnSpPr>
        <p:spPr>
          <a:xfrm flipH="1">
            <a:off x="5770846" y="2287304"/>
            <a:ext cx="4296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5" name="Google Shape;1695;p56"/>
          <p:cNvCxnSpPr>
            <a:stCxn id="1692" idx="4"/>
            <a:endCxn id="1693" idx="1"/>
          </p:cNvCxnSpPr>
          <p:nvPr/>
        </p:nvCxnSpPr>
        <p:spPr>
          <a:xfrm>
            <a:off x="5770875" y="3281038"/>
            <a:ext cx="4296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6" name="Google Shape;1696;p56"/>
          <p:cNvCxnSpPr>
            <a:stCxn id="1690" idx="5"/>
            <a:endCxn id="1691" idx="0"/>
          </p:cNvCxnSpPr>
          <p:nvPr/>
        </p:nvCxnSpPr>
        <p:spPr>
          <a:xfrm>
            <a:off x="6556404" y="2287304"/>
            <a:ext cx="3912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7" name="Google Shape;1697;p56"/>
          <p:cNvCxnSpPr>
            <a:stCxn id="1691" idx="4"/>
            <a:endCxn id="1693" idx="7"/>
          </p:cNvCxnSpPr>
          <p:nvPr/>
        </p:nvCxnSpPr>
        <p:spPr>
          <a:xfrm flipH="1">
            <a:off x="6556400" y="3281038"/>
            <a:ext cx="3912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8" name="Google Shape;1698;p56"/>
          <p:cNvSpPr txBox="1"/>
          <p:nvPr/>
        </p:nvSpPr>
        <p:spPr>
          <a:xfrm>
            <a:off x="1937850" y="4154075"/>
            <a:ext cx="1050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cycle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9" name="Google Shape;1699;p56"/>
          <p:cNvSpPr txBox="1"/>
          <p:nvPr/>
        </p:nvSpPr>
        <p:spPr>
          <a:xfrm>
            <a:off x="6126725" y="4154075"/>
            <a:ext cx="731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57"/>
          <p:cNvSpPr txBox="1"/>
          <p:nvPr>
            <p:ph type="title"/>
          </p:nvPr>
        </p:nvSpPr>
        <p:spPr>
          <a:xfrm>
            <a:off x="750281" y="7702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1705" name="Google Shape;1705;p57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6" name="Google Shape;1706;p57"/>
          <p:cNvSpPr/>
          <p:nvPr/>
        </p:nvSpPr>
        <p:spPr>
          <a:xfrm>
            <a:off x="2359550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7" name="Google Shape;1707;p57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8" name="Google Shape;1708;p57"/>
          <p:cNvSpPr/>
          <p:nvPr/>
        </p:nvSpPr>
        <p:spPr>
          <a:xfrm>
            <a:off x="1790375" y="356566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9" name="Google Shape;1709;p57"/>
          <p:cNvCxnSpPr>
            <a:stCxn id="1705" idx="3"/>
            <a:endCxn id="1707" idx="0"/>
          </p:cNvCxnSpPr>
          <p:nvPr/>
        </p:nvCxnSpPr>
        <p:spPr>
          <a:xfrm flipH="1">
            <a:off x="1434496" y="2153604"/>
            <a:ext cx="4296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0" name="Google Shape;1710;p57"/>
          <p:cNvCxnSpPr>
            <a:stCxn id="1707" idx="4"/>
            <a:endCxn id="1708" idx="1"/>
          </p:cNvCxnSpPr>
          <p:nvPr/>
        </p:nvCxnSpPr>
        <p:spPr>
          <a:xfrm>
            <a:off x="1434525" y="3147338"/>
            <a:ext cx="4296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1" name="Google Shape;1711;p57"/>
          <p:cNvCxnSpPr>
            <a:stCxn id="1705" idx="5"/>
            <a:endCxn id="1706" idx="0"/>
          </p:cNvCxnSpPr>
          <p:nvPr/>
        </p:nvCxnSpPr>
        <p:spPr>
          <a:xfrm>
            <a:off x="2220054" y="2153604"/>
            <a:ext cx="3912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2" name="Google Shape;1712;p57"/>
          <p:cNvCxnSpPr>
            <a:stCxn id="1706" idx="4"/>
            <a:endCxn id="1708" idx="7"/>
          </p:cNvCxnSpPr>
          <p:nvPr/>
        </p:nvCxnSpPr>
        <p:spPr>
          <a:xfrm flipH="1">
            <a:off x="2220050" y="3147338"/>
            <a:ext cx="3912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3" name="Google Shape;1713;p57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14" name="Google Shape;1714;p57"/>
          <p:cNvGraphicFramePr/>
          <p:nvPr/>
        </p:nvGraphicFramePr>
        <p:xfrm>
          <a:off x="4302875" y="211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15" name="Google Shape;1715;p57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6" name="Google Shape;1716;p57"/>
          <p:cNvSpPr txBox="1"/>
          <p:nvPr/>
        </p:nvSpPr>
        <p:spPr>
          <a:xfrm>
            <a:off x="4302875" y="24443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7" name="Google Shape;1717;p57"/>
          <p:cNvSpPr txBox="1"/>
          <p:nvPr/>
        </p:nvSpPr>
        <p:spPr>
          <a:xfrm>
            <a:off x="3069775" y="28235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18" name="Google Shape;1718;p57"/>
          <p:cNvGraphicFramePr/>
          <p:nvPr/>
        </p:nvGraphicFramePr>
        <p:xfrm>
          <a:off x="4302875" y="324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19" name="Google Shape;1719;p57"/>
          <p:cNvSpPr txBox="1"/>
          <p:nvPr/>
        </p:nvSpPr>
        <p:spPr>
          <a:xfrm>
            <a:off x="4302875" y="282351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0" name="Google Shape;1720;p57"/>
          <p:cNvSpPr txBox="1"/>
          <p:nvPr/>
        </p:nvSpPr>
        <p:spPr>
          <a:xfrm>
            <a:off x="4302875" y="357188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22"/>
          <p:cNvCxnSpPr>
            <a:stCxn id="127" idx="2"/>
            <a:endCxn id="126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2"/>
          <p:cNvCxnSpPr>
            <a:stCxn id="126" idx="4"/>
            <a:endCxn id="128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2"/>
          <p:cNvCxnSpPr>
            <a:stCxn id="127" idx="6"/>
            <a:endCxn id="129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2"/>
          <p:cNvCxnSpPr>
            <a:stCxn id="129" idx="6"/>
            <a:endCxn id="132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2"/>
          <p:cNvCxnSpPr>
            <a:stCxn id="132" idx="4"/>
            <a:endCxn id="133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2"/>
          <p:cNvCxnSpPr>
            <a:stCxn id="129" idx="4"/>
            <a:endCxn id="131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2"/>
          <p:cNvCxnSpPr>
            <a:stCxn id="131" idx="6"/>
            <a:endCxn id="133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2"/>
          <p:cNvCxnSpPr>
            <a:stCxn id="131" idx="2"/>
            <a:endCxn id="130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2"/>
          <p:cNvCxnSpPr>
            <a:stCxn id="130" idx="0"/>
            <a:endCxn id="129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2"/>
          <p:cNvCxnSpPr>
            <a:stCxn id="127" idx="4"/>
            <a:endCxn id="130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2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721600" y="3839475"/>
            <a:ext cx="58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7" name="Google Shape;147;p22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8" name="Google Shape;148;p22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9" name="Google Shape;149;p22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Google Shape;150;p22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156" name="Google Shape;156;p22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" name="Google Shape;157;p22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p58"/>
          <p:cNvSpPr txBox="1"/>
          <p:nvPr>
            <p:ph type="title"/>
          </p:nvPr>
        </p:nvSpPr>
        <p:spPr>
          <a:xfrm>
            <a:off x="750281" y="7702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1726" name="Google Shape;1726;p58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7" name="Google Shape;1727;p58"/>
          <p:cNvSpPr/>
          <p:nvPr/>
        </p:nvSpPr>
        <p:spPr>
          <a:xfrm>
            <a:off x="2359550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8" name="Google Shape;1728;p58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9" name="Google Shape;1729;p58"/>
          <p:cNvSpPr/>
          <p:nvPr/>
        </p:nvSpPr>
        <p:spPr>
          <a:xfrm>
            <a:off x="1790375" y="356566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0" name="Google Shape;1730;p58"/>
          <p:cNvCxnSpPr>
            <a:stCxn id="1726" idx="3"/>
            <a:endCxn id="1728" idx="0"/>
          </p:cNvCxnSpPr>
          <p:nvPr/>
        </p:nvCxnSpPr>
        <p:spPr>
          <a:xfrm flipH="1">
            <a:off x="1434496" y="2153604"/>
            <a:ext cx="4296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1" name="Google Shape;1731;p58"/>
          <p:cNvCxnSpPr>
            <a:stCxn id="1728" idx="4"/>
            <a:endCxn id="1729" idx="1"/>
          </p:cNvCxnSpPr>
          <p:nvPr/>
        </p:nvCxnSpPr>
        <p:spPr>
          <a:xfrm>
            <a:off x="1434525" y="3147338"/>
            <a:ext cx="4296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2" name="Google Shape;1732;p58"/>
          <p:cNvCxnSpPr>
            <a:stCxn id="1726" idx="5"/>
            <a:endCxn id="1727" idx="0"/>
          </p:cNvCxnSpPr>
          <p:nvPr/>
        </p:nvCxnSpPr>
        <p:spPr>
          <a:xfrm>
            <a:off x="2220054" y="2153604"/>
            <a:ext cx="3912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3" name="Google Shape;1733;p58"/>
          <p:cNvCxnSpPr>
            <a:stCxn id="1727" idx="4"/>
            <a:endCxn id="1729" idx="7"/>
          </p:cNvCxnSpPr>
          <p:nvPr/>
        </p:nvCxnSpPr>
        <p:spPr>
          <a:xfrm flipH="1">
            <a:off x="2220050" y="3147338"/>
            <a:ext cx="3912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4" name="Google Shape;1734;p58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5" name="Google Shape;1735;p58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36" name="Google Shape;1736;p58"/>
          <p:cNvGraphicFramePr/>
          <p:nvPr/>
        </p:nvGraphicFramePr>
        <p:xfrm>
          <a:off x="4302875" y="211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7" name="Google Shape;1737;p58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8" name="Google Shape;1738;p58"/>
          <p:cNvSpPr txBox="1"/>
          <p:nvPr/>
        </p:nvSpPr>
        <p:spPr>
          <a:xfrm>
            <a:off x="4302875" y="24443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9" name="Google Shape;1739;p58"/>
          <p:cNvSpPr txBox="1"/>
          <p:nvPr/>
        </p:nvSpPr>
        <p:spPr>
          <a:xfrm>
            <a:off x="3069775" y="28235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40" name="Google Shape;1740;p58"/>
          <p:cNvGraphicFramePr/>
          <p:nvPr/>
        </p:nvGraphicFramePr>
        <p:xfrm>
          <a:off x="4302875" y="324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1" name="Google Shape;1741;p58"/>
          <p:cNvSpPr txBox="1"/>
          <p:nvPr/>
        </p:nvSpPr>
        <p:spPr>
          <a:xfrm>
            <a:off x="4302875" y="282351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2" name="Google Shape;1742;p58"/>
          <p:cNvSpPr txBox="1"/>
          <p:nvPr/>
        </p:nvSpPr>
        <p:spPr>
          <a:xfrm>
            <a:off x="4302875" y="357188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59"/>
          <p:cNvSpPr txBox="1"/>
          <p:nvPr>
            <p:ph type="title"/>
          </p:nvPr>
        </p:nvSpPr>
        <p:spPr>
          <a:xfrm>
            <a:off x="750281" y="7702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1748" name="Google Shape;1748;p59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9" name="Google Shape;1749;p59"/>
          <p:cNvSpPr/>
          <p:nvPr/>
        </p:nvSpPr>
        <p:spPr>
          <a:xfrm>
            <a:off x="2359550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0" name="Google Shape;1750;p59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1" name="Google Shape;1751;p59"/>
          <p:cNvSpPr/>
          <p:nvPr/>
        </p:nvSpPr>
        <p:spPr>
          <a:xfrm>
            <a:off x="1790375" y="356566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2" name="Google Shape;1752;p59"/>
          <p:cNvCxnSpPr>
            <a:stCxn id="1748" idx="3"/>
            <a:endCxn id="1750" idx="0"/>
          </p:cNvCxnSpPr>
          <p:nvPr/>
        </p:nvCxnSpPr>
        <p:spPr>
          <a:xfrm flipH="1">
            <a:off x="1434496" y="2153604"/>
            <a:ext cx="429600" cy="52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3" name="Google Shape;1753;p59"/>
          <p:cNvCxnSpPr>
            <a:stCxn id="1750" idx="4"/>
            <a:endCxn id="1751" idx="1"/>
          </p:cNvCxnSpPr>
          <p:nvPr/>
        </p:nvCxnSpPr>
        <p:spPr>
          <a:xfrm>
            <a:off x="1434525" y="3147338"/>
            <a:ext cx="4296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4" name="Google Shape;1754;p59"/>
          <p:cNvCxnSpPr>
            <a:stCxn id="1748" idx="5"/>
            <a:endCxn id="1749" idx="0"/>
          </p:cNvCxnSpPr>
          <p:nvPr/>
        </p:nvCxnSpPr>
        <p:spPr>
          <a:xfrm>
            <a:off x="2220054" y="2153604"/>
            <a:ext cx="391200" cy="521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5" name="Google Shape;1755;p59"/>
          <p:cNvCxnSpPr>
            <a:stCxn id="1749" idx="4"/>
            <a:endCxn id="1751" idx="7"/>
          </p:cNvCxnSpPr>
          <p:nvPr/>
        </p:nvCxnSpPr>
        <p:spPr>
          <a:xfrm flipH="1">
            <a:off x="2220050" y="3147338"/>
            <a:ext cx="3912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6" name="Google Shape;1756;p59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7" name="Google Shape;1757;p59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8" name="Google Shape;1758;p59"/>
          <p:cNvGraphicFramePr/>
          <p:nvPr/>
        </p:nvGraphicFramePr>
        <p:xfrm>
          <a:off x="4302875" y="211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9" name="Google Shape;1759;p59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0" name="Google Shape;1760;p59"/>
          <p:cNvSpPr txBox="1"/>
          <p:nvPr/>
        </p:nvSpPr>
        <p:spPr>
          <a:xfrm>
            <a:off x="4302875" y="24443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1" name="Google Shape;1761;p59"/>
          <p:cNvSpPr txBox="1"/>
          <p:nvPr/>
        </p:nvSpPr>
        <p:spPr>
          <a:xfrm>
            <a:off x="3069775" y="28235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62" name="Google Shape;1762;p59"/>
          <p:cNvGraphicFramePr/>
          <p:nvPr/>
        </p:nvGraphicFramePr>
        <p:xfrm>
          <a:off x="4302875" y="324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63" name="Google Shape;1763;p59"/>
          <p:cNvSpPr txBox="1"/>
          <p:nvPr/>
        </p:nvSpPr>
        <p:spPr>
          <a:xfrm>
            <a:off x="4302875" y="282351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4" name="Google Shape;1764;p59"/>
          <p:cNvSpPr txBox="1"/>
          <p:nvPr/>
        </p:nvSpPr>
        <p:spPr>
          <a:xfrm>
            <a:off x="4302875" y="357188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60"/>
          <p:cNvSpPr txBox="1"/>
          <p:nvPr>
            <p:ph type="title"/>
          </p:nvPr>
        </p:nvSpPr>
        <p:spPr>
          <a:xfrm>
            <a:off x="750281" y="7702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1770" name="Google Shape;1770;p60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1" name="Google Shape;1771;p60"/>
          <p:cNvSpPr/>
          <p:nvPr/>
        </p:nvSpPr>
        <p:spPr>
          <a:xfrm>
            <a:off x="2359550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2" name="Google Shape;1772;p60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3" name="Google Shape;1773;p60"/>
          <p:cNvSpPr/>
          <p:nvPr/>
        </p:nvSpPr>
        <p:spPr>
          <a:xfrm>
            <a:off x="1790375" y="356566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4" name="Google Shape;1774;p60"/>
          <p:cNvCxnSpPr>
            <a:stCxn id="1770" idx="3"/>
            <a:endCxn id="1772" idx="0"/>
          </p:cNvCxnSpPr>
          <p:nvPr/>
        </p:nvCxnSpPr>
        <p:spPr>
          <a:xfrm flipH="1">
            <a:off x="1434496" y="2153604"/>
            <a:ext cx="429600" cy="52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5" name="Google Shape;1775;p60"/>
          <p:cNvCxnSpPr>
            <a:stCxn id="1772" idx="4"/>
            <a:endCxn id="1773" idx="1"/>
          </p:cNvCxnSpPr>
          <p:nvPr/>
        </p:nvCxnSpPr>
        <p:spPr>
          <a:xfrm>
            <a:off x="1434525" y="3147338"/>
            <a:ext cx="4296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6" name="Google Shape;1776;p60"/>
          <p:cNvCxnSpPr>
            <a:stCxn id="1770" idx="5"/>
            <a:endCxn id="1771" idx="0"/>
          </p:cNvCxnSpPr>
          <p:nvPr/>
        </p:nvCxnSpPr>
        <p:spPr>
          <a:xfrm>
            <a:off x="2220054" y="2153604"/>
            <a:ext cx="3912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7" name="Google Shape;1777;p60"/>
          <p:cNvCxnSpPr>
            <a:stCxn id="1771" idx="4"/>
            <a:endCxn id="1773" idx="7"/>
          </p:cNvCxnSpPr>
          <p:nvPr/>
        </p:nvCxnSpPr>
        <p:spPr>
          <a:xfrm flipH="1">
            <a:off x="2220050" y="3147338"/>
            <a:ext cx="3912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8" name="Google Shape;1778;p60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9" name="Google Shape;1779;p60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80" name="Google Shape;1780;p60"/>
          <p:cNvGraphicFramePr/>
          <p:nvPr/>
        </p:nvGraphicFramePr>
        <p:xfrm>
          <a:off x="4302875" y="211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81" name="Google Shape;1781;p60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2" name="Google Shape;1782;p60"/>
          <p:cNvSpPr txBox="1"/>
          <p:nvPr/>
        </p:nvSpPr>
        <p:spPr>
          <a:xfrm>
            <a:off x="4302875" y="24443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3" name="Google Shape;1783;p60"/>
          <p:cNvSpPr txBox="1"/>
          <p:nvPr/>
        </p:nvSpPr>
        <p:spPr>
          <a:xfrm>
            <a:off x="3069775" y="28235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84" name="Google Shape;1784;p60"/>
          <p:cNvGraphicFramePr/>
          <p:nvPr/>
        </p:nvGraphicFramePr>
        <p:xfrm>
          <a:off x="4302875" y="324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85" name="Google Shape;1785;p60"/>
          <p:cNvSpPr txBox="1"/>
          <p:nvPr/>
        </p:nvSpPr>
        <p:spPr>
          <a:xfrm>
            <a:off x="4302875" y="282351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6" name="Google Shape;1786;p60"/>
          <p:cNvSpPr txBox="1"/>
          <p:nvPr/>
        </p:nvSpPr>
        <p:spPr>
          <a:xfrm>
            <a:off x="4302875" y="357188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7" name="Google Shape;1787;p60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61"/>
          <p:cNvSpPr txBox="1"/>
          <p:nvPr>
            <p:ph type="title"/>
          </p:nvPr>
        </p:nvSpPr>
        <p:spPr>
          <a:xfrm>
            <a:off x="750281" y="7702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1793" name="Google Shape;1793;p61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4" name="Google Shape;1794;p61"/>
          <p:cNvSpPr/>
          <p:nvPr/>
        </p:nvSpPr>
        <p:spPr>
          <a:xfrm>
            <a:off x="2359550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5" name="Google Shape;1795;p61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6" name="Google Shape;1796;p61"/>
          <p:cNvSpPr/>
          <p:nvPr/>
        </p:nvSpPr>
        <p:spPr>
          <a:xfrm>
            <a:off x="1790375" y="356566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7" name="Google Shape;1797;p61"/>
          <p:cNvCxnSpPr>
            <a:stCxn id="1793" idx="3"/>
            <a:endCxn id="1795" idx="0"/>
          </p:cNvCxnSpPr>
          <p:nvPr/>
        </p:nvCxnSpPr>
        <p:spPr>
          <a:xfrm flipH="1">
            <a:off x="1434496" y="2153604"/>
            <a:ext cx="429600" cy="52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8" name="Google Shape;1798;p61"/>
          <p:cNvCxnSpPr>
            <a:stCxn id="1795" idx="4"/>
            <a:endCxn id="1796" idx="1"/>
          </p:cNvCxnSpPr>
          <p:nvPr/>
        </p:nvCxnSpPr>
        <p:spPr>
          <a:xfrm>
            <a:off x="1434525" y="3147338"/>
            <a:ext cx="429600" cy="487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9" name="Google Shape;1799;p61"/>
          <p:cNvCxnSpPr>
            <a:stCxn id="1793" idx="5"/>
            <a:endCxn id="1794" idx="0"/>
          </p:cNvCxnSpPr>
          <p:nvPr/>
        </p:nvCxnSpPr>
        <p:spPr>
          <a:xfrm>
            <a:off x="2220054" y="2153604"/>
            <a:ext cx="3912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0" name="Google Shape;1800;p61"/>
          <p:cNvCxnSpPr>
            <a:stCxn id="1794" idx="4"/>
            <a:endCxn id="1796" idx="7"/>
          </p:cNvCxnSpPr>
          <p:nvPr/>
        </p:nvCxnSpPr>
        <p:spPr>
          <a:xfrm flipH="1">
            <a:off x="2220050" y="3147338"/>
            <a:ext cx="3912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1" name="Google Shape;1801;p61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2" name="Google Shape;1802;p61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03" name="Google Shape;1803;p61"/>
          <p:cNvGraphicFramePr/>
          <p:nvPr/>
        </p:nvGraphicFramePr>
        <p:xfrm>
          <a:off x="4302875" y="211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4" name="Google Shape;1804;p61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5" name="Google Shape;1805;p61"/>
          <p:cNvSpPr txBox="1"/>
          <p:nvPr/>
        </p:nvSpPr>
        <p:spPr>
          <a:xfrm>
            <a:off x="4302875" y="24443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6" name="Google Shape;1806;p61"/>
          <p:cNvSpPr txBox="1"/>
          <p:nvPr/>
        </p:nvSpPr>
        <p:spPr>
          <a:xfrm>
            <a:off x="3069775" y="28235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07" name="Google Shape;1807;p61"/>
          <p:cNvGraphicFramePr/>
          <p:nvPr/>
        </p:nvGraphicFramePr>
        <p:xfrm>
          <a:off x="4302875" y="324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8" name="Google Shape;1808;p61"/>
          <p:cNvSpPr txBox="1"/>
          <p:nvPr/>
        </p:nvSpPr>
        <p:spPr>
          <a:xfrm>
            <a:off x="4302875" y="282351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9" name="Google Shape;1809;p61"/>
          <p:cNvSpPr txBox="1"/>
          <p:nvPr/>
        </p:nvSpPr>
        <p:spPr>
          <a:xfrm>
            <a:off x="4302875" y="357188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0" name="Google Shape;1810;p61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1" name="Google Shape;1811;p61"/>
          <p:cNvSpPr txBox="1"/>
          <p:nvPr/>
        </p:nvSpPr>
        <p:spPr>
          <a:xfrm>
            <a:off x="1360600" y="4106900"/>
            <a:ext cx="5874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4 are adjacent vertices of 2. However, 1 is already visited and 1 is also parent of 2. Therefore, it is not a cycle and we will visit 4 since it is unvisited yet.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2" name="Google Shape;1812;p61"/>
          <p:cNvSpPr/>
          <p:nvPr/>
        </p:nvSpPr>
        <p:spPr>
          <a:xfrm>
            <a:off x="619938" y="2209975"/>
            <a:ext cx="1015900" cy="2202100"/>
          </a:xfrm>
          <a:custGeom>
            <a:rect b="b" l="l" r="r" t="t"/>
            <a:pathLst>
              <a:path extrusionOk="0" h="88084" w="40636">
                <a:moveTo>
                  <a:pt x="40636" y="0"/>
                </a:moveTo>
                <a:cubicBezTo>
                  <a:pt x="32884" y="597"/>
                  <a:pt x="24625" y="612"/>
                  <a:pt x="17671" y="4090"/>
                </a:cubicBezTo>
                <a:cubicBezTo>
                  <a:pt x="10391" y="7731"/>
                  <a:pt x="5429" y="15658"/>
                  <a:pt x="2571" y="23279"/>
                </a:cubicBezTo>
                <a:cubicBezTo>
                  <a:pt x="-5722" y="45391"/>
                  <a:pt x="7583" y="88084"/>
                  <a:pt x="31199" y="8808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62"/>
          <p:cNvSpPr txBox="1"/>
          <p:nvPr>
            <p:ph type="title"/>
          </p:nvPr>
        </p:nvSpPr>
        <p:spPr>
          <a:xfrm>
            <a:off x="750281" y="7702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1818" name="Google Shape;1818;p62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9" name="Google Shape;1819;p62"/>
          <p:cNvSpPr/>
          <p:nvPr/>
        </p:nvSpPr>
        <p:spPr>
          <a:xfrm>
            <a:off x="2359550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0" name="Google Shape;1820;p62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1" name="Google Shape;1821;p62"/>
          <p:cNvSpPr/>
          <p:nvPr/>
        </p:nvSpPr>
        <p:spPr>
          <a:xfrm>
            <a:off x="1790375" y="356566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2" name="Google Shape;1822;p62"/>
          <p:cNvCxnSpPr>
            <a:stCxn id="1818" idx="3"/>
            <a:endCxn id="1820" idx="0"/>
          </p:cNvCxnSpPr>
          <p:nvPr/>
        </p:nvCxnSpPr>
        <p:spPr>
          <a:xfrm flipH="1">
            <a:off x="1434496" y="2153604"/>
            <a:ext cx="429600" cy="52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3" name="Google Shape;1823;p62"/>
          <p:cNvCxnSpPr>
            <a:stCxn id="1820" idx="4"/>
            <a:endCxn id="1821" idx="1"/>
          </p:cNvCxnSpPr>
          <p:nvPr/>
        </p:nvCxnSpPr>
        <p:spPr>
          <a:xfrm>
            <a:off x="1434525" y="3147338"/>
            <a:ext cx="429600" cy="487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4" name="Google Shape;1824;p62"/>
          <p:cNvCxnSpPr>
            <a:stCxn id="1818" idx="5"/>
            <a:endCxn id="1819" idx="0"/>
          </p:cNvCxnSpPr>
          <p:nvPr/>
        </p:nvCxnSpPr>
        <p:spPr>
          <a:xfrm>
            <a:off x="2220054" y="2153604"/>
            <a:ext cx="3912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5" name="Google Shape;1825;p62"/>
          <p:cNvCxnSpPr>
            <a:stCxn id="1819" idx="4"/>
            <a:endCxn id="1821" idx="7"/>
          </p:cNvCxnSpPr>
          <p:nvPr/>
        </p:nvCxnSpPr>
        <p:spPr>
          <a:xfrm flipH="1">
            <a:off x="2220050" y="3147338"/>
            <a:ext cx="3912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6" name="Google Shape;1826;p62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7" name="Google Shape;1827;p62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28" name="Google Shape;1828;p62"/>
          <p:cNvGraphicFramePr/>
          <p:nvPr/>
        </p:nvGraphicFramePr>
        <p:xfrm>
          <a:off x="4302875" y="211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29" name="Google Shape;1829;p62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0" name="Google Shape;1830;p62"/>
          <p:cNvSpPr txBox="1"/>
          <p:nvPr/>
        </p:nvSpPr>
        <p:spPr>
          <a:xfrm>
            <a:off x="4302875" y="24443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1" name="Google Shape;1831;p62"/>
          <p:cNvSpPr txBox="1"/>
          <p:nvPr/>
        </p:nvSpPr>
        <p:spPr>
          <a:xfrm>
            <a:off x="3069775" y="28235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32" name="Google Shape;1832;p62"/>
          <p:cNvGraphicFramePr/>
          <p:nvPr/>
        </p:nvGraphicFramePr>
        <p:xfrm>
          <a:off x="4302875" y="324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3" name="Google Shape;1833;p62"/>
          <p:cNvSpPr txBox="1"/>
          <p:nvPr/>
        </p:nvSpPr>
        <p:spPr>
          <a:xfrm>
            <a:off x="4302875" y="282351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4" name="Google Shape;1834;p62"/>
          <p:cNvSpPr txBox="1"/>
          <p:nvPr/>
        </p:nvSpPr>
        <p:spPr>
          <a:xfrm>
            <a:off x="4302875" y="357188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5" name="Google Shape;1835;p62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63"/>
          <p:cNvSpPr txBox="1"/>
          <p:nvPr>
            <p:ph type="title"/>
          </p:nvPr>
        </p:nvSpPr>
        <p:spPr>
          <a:xfrm>
            <a:off x="750281" y="7702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1841" name="Google Shape;1841;p63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2" name="Google Shape;1842;p63"/>
          <p:cNvSpPr/>
          <p:nvPr/>
        </p:nvSpPr>
        <p:spPr>
          <a:xfrm>
            <a:off x="2359550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3" name="Google Shape;1843;p63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4" name="Google Shape;1844;p63"/>
          <p:cNvSpPr/>
          <p:nvPr/>
        </p:nvSpPr>
        <p:spPr>
          <a:xfrm>
            <a:off x="1790375" y="356566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5" name="Google Shape;1845;p63"/>
          <p:cNvCxnSpPr>
            <a:stCxn id="1841" idx="3"/>
            <a:endCxn id="1843" idx="0"/>
          </p:cNvCxnSpPr>
          <p:nvPr/>
        </p:nvCxnSpPr>
        <p:spPr>
          <a:xfrm flipH="1">
            <a:off x="1434496" y="2153604"/>
            <a:ext cx="429600" cy="52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6" name="Google Shape;1846;p63"/>
          <p:cNvCxnSpPr>
            <a:stCxn id="1843" idx="4"/>
            <a:endCxn id="1844" idx="1"/>
          </p:cNvCxnSpPr>
          <p:nvPr/>
        </p:nvCxnSpPr>
        <p:spPr>
          <a:xfrm>
            <a:off x="1434525" y="3147338"/>
            <a:ext cx="429600" cy="487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7" name="Google Shape;1847;p63"/>
          <p:cNvCxnSpPr>
            <a:stCxn id="1841" idx="5"/>
            <a:endCxn id="1842" idx="0"/>
          </p:cNvCxnSpPr>
          <p:nvPr/>
        </p:nvCxnSpPr>
        <p:spPr>
          <a:xfrm>
            <a:off x="2220054" y="2153604"/>
            <a:ext cx="3912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8" name="Google Shape;1848;p63"/>
          <p:cNvCxnSpPr>
            <a:stCxn id="1842" idx="4"/>
            <a:endCxn id="1844" idx="7"/>
          </p:cNvCxnSpPr>
          <p:nvPr/>
        </p:nvCxnSpPr>
        <p:spPr>
          <a:xfrm flipH="1">
            <a:off x="2220050" y="3147338"/>
            <a:ext cx="391200" cy="48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9" name="Google Shape;1849;p63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0" name="Google Shape;1850;p63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51" name="Google Shape;1851;p63"/>
          <p:cNvGraphicFramePr/>
          <p:nvPr/>
        </p:nvGraphicFramePr>
        <p:xfrm>
          <a:off x="4302875" y="211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2" name="Google Shape;1852;p63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3" name="Google Shape;1853;p63"/>
          <p:cNvSpPr txBox="1"/>
          <p:nvPr/>
        </p:nvSpPr>
        <p:spPr>
          <a:xfrm>
            <a:off x="4302875" y="24443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4" name="Google Shape;1854;p63"/>
          <p:cNvSpPr txBox="1"/>
          <p:nvPr/>
        </p:nvSpPr>
        <p:spPr>
          <a:xfrm>
            <a:off x="3069775" y="28235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55" name="Google Shape;1855;p63"/>
          <p:cNvGraphicFramePr/>
          <p:nvPr/>
        </p:nvGraphicFramePr>
        <p:xfrm>
          <a:off x="4302875" y="324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6" name="Google Shape;1856;p63"/>
          <p:cNvSpPr txBox="1"/>
          <p:nvPr/>
        </p:nvSpPr>
        <p:spPr>
          <a:xfrm>
            <a:off x="4302875" y="282351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7" name="Google Shape;1857;p63"/>
          <p:cNvSpPr txBox="1"/>
          <p:nvPr/>
        </p:nvSpPr>
        <p:spPr>
          <a:xfrm>
            <a:off x="4302875" y="357188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8" name="Google Shape;1858;p63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9" name="Google Shape;1859;p63"/>
          <p:cNvSpPr txBox="1"/>
          <p:nvPr/>
        </p:nvSpPr>
        <p:spPr>
          <a:xfrm>
            <a:off x="1470700" y="4139150"/>
            <a:ext cx="57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 are adjacent vertices of 4. However, 2 is already visited and 2 is also parent of 4. Therefore, it is not a cycle and we will visit 3 as it is unvisited yet. </a:t>
            </a:r>
            <a:endParaRPr/>
          </a:p>
        </p:txBody>
      </p:sp>
      <p:sp>
        <p:nvSpPr>
          <p:cNvPr id="1860" name="Google Shape;1860;p63"/>
          <p:cNvSpPr/>
          <p:nvPr/>
        </p:nvSpPr>
        <p:spPr>
          <a:xfrm>
            <a:off x="905325" y="3460450"/>
            <a:ext cx="691218" cy="975310"/>
          </a:xfrm>
          <a:custGeom>
            <a:rect b="b" l="l" r="r" t="t"/>
            <a:pathLst>
              <a:path extrusionOk="0" h="88084" w="40636">
                <a:moveTo>
                  <a:pt x="40636" y="0"/>
                </a:moveTo>
                <a:cubicBezTo>
                  <a:pt x="32884" y="597"/>
                  <a:pt x="24625" y="612"/>
                  <a:pt x="17671" y="4090"/>
                </a:cubicBezTo>
                <a:cubicBezTo>
                  <a:pt x="10391" y="7731"/>
                  <a:pt x="5429" y="15658"/>
                  <a:pt x="2571" y="23279"/>
                </a:cubicBezTo>
                <a:cubicBezTo>
                  <a:pt x="-5722" y="45391"/>
                  <a:pt x="7583" y="88084"/>
                  <a:pt x="31199" y="8808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64"/>
          <p:cNvSpPr txBox="1"/>
          <p:nvPr>
            <p:ph type="title"/>
          </p:nvPr>
        </p:nvSpPr>
        <p:spPr>
          <a:xfrm>
            <a:off x="750281" y="7702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1866" name="Google Shape;1866;p64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7" name="Google Shape;1867;p64"/>
          <p:cNvSpPr/>
          <p:nvPr/>
        </p:nvSpPr>
        <p:spPr>
          <a:xfrm>
            <a:off x="2359550" y="267543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8" name="Google Shape;1868;p64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9" name="Google Shape;1869;p64"/>
          <p:cNvSpPr/>
          <p:nvPr/>
        </p:nvSpPr>
        <p:spPr>
          <a:xfrm>
            <a:off x="1790375" y="356566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0" name="Google Shape;1870;p64"/>
          <p:cNvCxnSpPr>
            <a:stCxn id="1866" idx="3"/>
            <a:endCxn id="1868" idx="0"/>
          </p:cNvCxnSpPr>
          <p:nvPr/>
        </p:nvCxnSpPr>
        <p:spPr>
          <a:xfrm flipH="1">
            <a:off x="1434496" y="2153604"/>
            <a:ext cx="429600" cy="52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1" name="Google Shape;1871;p64"/>
          <p:cNvCxnSpPr>
            <a:stCxn id="1868" idx="4"/>
            <a:endCxn id="1869" idx="1"/>
          </p:cNvCxnSpPr>
          <p:nvPr/>
        </p:nvCxnSpPr>
        <p:spPr>
          <a:xfrm>
            <a:off x="1434525" y="3147338"/>
            <a:ext cx="429600" cy="487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2" name="Google Shape;1872;p64"/>
          <p:cNvCxnSpPr>
            <a:stCxn id="1866" idx="5"/>
            <a:endCxn id="1867" idx="0"/>
          </p:cNvCxnSpPr>
          <p:nvPr/>
        </p:nvCxnSpPr>
        <p:spPr>
          <a:xfrm>
            <a:off x="2220054" y="2153604"/>
            <a:ext cx="3912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64"/>
          <p:cNvCxnSpPr>
            <a:stCxn id="1867" idx="4"/>
            <a:endCxn id="1869" idx="7"/>
          </p:cNvCxnSpPr>
          <p:nvPr/>
        </p:nvCxnSpPr>
        <p:spPr>
          <a:xfrm flipH="1">
            <a:off x="2220050" y="3147338"/>
            <a:ext cx="391200" cy="48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4" name="Google Shape;1874;p64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5" name="Google Shape;1875;p64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76" name="Google Shape;1876;p64"/>
          <p:cNvGraphicFramePr/>
          <p:nvPr/>
        </p:nvGraphicFramePr>
        <p:xfrm>
          <a:off x="4302875" y="211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77" name="Google Shape;1877;p64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8" name="Google Shape;1878;p64"/>
          <p:cNvSpPr txBox="1"/>
          <p:nvPr/>
        </p:nvSpPr>
        <p:spPr>
          <a:xfrm>
            <a:off x="4302875" y="24443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9" name="Google Shape;1879;p64"/>
          <p:cNvSpPr txBox="1"/>
          <p:nvPr/>
        </p:nvSpPr>
        <p:spPr>
          <a:xfrm>
            <a:off x="3069775" y="28235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80" name="Google Shape;1880;p64"/>
          <p:cNvGraphicFramePr/>
          <p:nvPr/>
        </p:nvGraphicFramePr>
        <p:xfrm>
          <a:off x="4302875" y="324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81" name="Google Shape;1881;p64"/>
          <p:cNvSpPr txBox="1"/>
          <p:nvPr/>
        </p:nvSpPr>
        <p:spPr>
          <a:xfrm>
            <a:off x="4302875" y="282351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2" name="Google Shape;1882;p64"/>
          <p:cNvSpPr txBox="1"/>
          <p:nvPr/>
        </p:nvSpPr>
        <p:spPr>
          <a:xfrm>
            <a:off x="4302875" y="357188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3" name="Google Shape;1883;p64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4" name="Google Shape;1884;p64"/>
          <p:cNvSpPr txBox="1"/>
          <p:nvPr/>
        </p:nvSpPr>
        <p:spPr>
          <a:xfrm>
            <a:off x="1470700" y="4139150"/>
            <a:ext cx="24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65"/>
          <p:cNvSpPr txBox="1"/>
          <p:nvPr>
            <p:ph type="title"/>
          </p:nvPr>
        </p:nvSpPr>
        <p:spPr>
          <a:xfrm>
            <a:off x="750281" y="7702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1890" name="Google Shape;1890;p65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1" name="Google Shape;1891;p65"/>
          <p:cNvSpPr/>
          <p:nvPr/>
        </p:nvSpPr>
        <p:spPr>
          <a:xfrm>
            <a:off x="2359550" y="267543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2" name="Google Shape;1892;p65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3" name="Google Shape;1893;p65"/>
          <p:cNvSpPr/>
          <p:nvPr/>
        </p:nvSpPr>
        <p:spPr>
          <a:xfrm>
            <a:off x="1790375" y="356566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4" name="Google Shape;1894;p65"/>
          <p:cNvCxnSpPr>
            <a:stCxn id="1890" idx="3"/>
            <a:endCxn id="1892" idx="0"/>
          </p:cNvCxnSpPr>
          <p:nvPr/>
        </p:nvCxnSpPr>
        <p:spPr>
          <a:xfrm flipH="1">
            <a:off x="1434496" y="2153604"/>
            <a:ext cx="429600" cy="52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5" name="Google Shape;1895;p65"/>
          <p:cNvCxnSpPr>
            <a:stCxn id="1892" idx="4"/>
            <a:endCxn id="1893" idx="1"/>
          </p:cNvCxnSpPr>
          <p:nvPr/>
        </p:nvCxnSpPr>
        <p:spPr>
          <a:xfrm>
            <a:off x="1434525" y="3147338"/>
            <a:ext cx="429600" cy="487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6" name="Google Shape;1896;p65"/>
          <p:cNvCxnSpPr>
            <a:stCxn id="1890" idx="5"/>
            <a:endCxn id="1891" idx="0"/>
          </p:cNvCxnSpPr>
          <p:nvPr/>
        </p:nvCxnSpPr>
        <p:spPr>
          <a:xfrm>
            <a:off x="2220054" y="2153604"/>
            <a:ext cx="391200" cy="52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7" name="Google Shape;1897;p65"/>
          <p:cNvCxnSpPr>
            <a:stCxn id="1891" idx="4"/>
            <a:endCxn id="1893" idx="7"/>
          </p:cNvCxnSpPr>
          <p:nvPr/>
        </p:nvCxnSpPr>
        <p:spPr>
          <a:xfrm flipH="1">
            <a:off x="2220050" y="3147338"/>
            <a:ext cx="391200" cy="48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8" name="Google Shape;1898;p65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9" name="Google Shape;1899;p65"/>
          <p:cNvSpPr txBox="1"/>
          <p:nvPr/>
        </p:nvSpPr>
        <p:spPr>
          <a:xfrm>
            <a:off x="2359550" y="17508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0" name="Google Shape;1900;p65"/>
          <p:cNvGraphicFramePr/>
          <p:nvPr/>
        </p:nvGraphicFramePr>
        <p:xfrm>
          <a:off x="3592650" y="217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01" name="Google Shape;1901;p65"/>
          <p:cNvSpPr txBox="1"/>
          <p:nvPr/>
        </p:nvSpPr>
        <p:spPr>
          <a:xfrm>
            <a:off x="3592650" y="1750825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2" name="Google Shape;1902;p65"/>
          <p:cNvSpPr txBox="1"/>
          <p:nvPr/>
        </p:nvSpPr>
        <p:spPr>
          <a:xfrm>
            <a:off x="3592650" y="249920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3" name="Google Shape;1903;p65"/>
          <p:cNvSpPr txBox="1"/>
          <p:nvPr/>
        </p:nvSpPr>
        <p:spPr>
          <a:xfrm>
            <a:off x="2359550" y="28783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4" name="Google Shape;1904;p65"/>
          <p:cNvGraphicFramePr/>
          <p:nvPr/>
        </p:nvGraphicFramePr>
        <p:xfrm>
          <a:off x="3592650" y="32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05" name="Google Shape;1905;p65"/>
          <p:cNvSpPr txBox="1"/>
          <p:nvPr/>
        </p:nvSpPr>
        <p:spPr>
          <a:xfrm>
            <a:off x="3592650" y="2878375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6" name="Google Shape;1906;p65"/>
          <p:cNvSpPr txBox="1"/>
          <p:nvPr/>
        </p:nvSpPr>
        <p:spPr>
          <a:xfrm>
            <a:off x="3592650" y="36267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7" name="Google Shape;1907;p65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8" name="Google Shape;1908;p65"/>
          <p:cNvSpPr txBox="1"/>
          <p:nvPr/>
        </p:nvSpPr>
        <p:spPr>
          <a:xfrm>
            <a:off x="1470700" y="4139150"/>
            <a:ext cx="24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65"/>
          <p:cNvSpPr txBox="1"/>
          <p:nvPr/>
        </p:nvSpPr>
        <p:spPr>
          <a:xfrm>
            <a:off x="6260250" y="1750825"/>
            <a:ext cx="20685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 are adjacent vertices of 3. However, 4 is already visited and 4 is also parent of 3. Therefore, it is not a cycle. We will then check 1 and since 1 is already visited, we will check whether 1 is parent of 3. </a:t>
            </a: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Since parent of 3 is 4, therefore,  there exists a cycle!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10" name="Google Shape;1910;p65"/>
          <p:cNvSpPr/>
          <p:nvPr/>
        </p:nvSpPr>
        <p:spPr>
          <a:xfrm>
            <a:off x="2493100" y="1690900"/>
            <a:ext cx="3775050" cy="597725"/>
          </a:xfrm>
          <a:custGeom>
            <a:rect b="b" l="l" r="r" t="t"/>
            <a:pathLst>
              <a:path extrusionOk="0" h="23909" w="151002">
                <a:moveTo>
                  <a:pt x="0" y="23909"/>
                </a:moveTo>
                <a:cubicBezTo>
                  <a:pt x="15193" y="1107"/>
                  <a:pt x="51247" y="0"/>
                  <a:pt x="78647" y="0"/>
                </a:cubicBezTo>
                <a:cubicBezTo>
                  <a:pt x="95887" y="0"/>
                  <a:pt x="113117" y="3789"/>
                  <a:pt x="129610" y="8809"/>
                </a:cubicBezTo>
                <a:cubicBezTo>
                  <a:pt x="136750" y="10982"/>
                  <a:pt x="145725" y="10138"/>
                  <a:pt x="151002" y="15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66"/>
          <p:cNvSpPr txBox="1"/>
          <p:nvPr>
            <p:ph type="title"/>
          </p:nvPr>
        </p:nvSpPr>
        <p:spPr>
          <a:xfrm>
            <a:off x="687656" y="762375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in a Directed Graph</a:t>
            </a:r>
            <a:endParaRPr/>
          </a:p>
        </p:txBody>
      </p:sp>
      <p:sp>
        <p:nvSpPr>
          <p:cNvPr id="1916" name="Google Shape;1916;p66"/>
          <p:cNvSpPr/>
          <p:nvPr/>
        </p:nvSpPr>
        <p:spPr>
          <a:xfrm>
            <a:off x="855425" y="198858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7" name="Google Shape;1917;p66"/>
          <p:cNvSpPr/>
          <p:nvPr/>
        </p:nvSpPr>
        <p:spPr>
          <a:xfrm>
            <a:off x="2200100" y="198858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8" name="Google Shape;1918;p66"/>
          <p:cNvSpPr/>
          <p:nvPr/>
        </p:nvSpPr>
        <p:spPr>
          <a:xfrm>
            <a:off x="855425" y="3068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9" name="Google Shape;1919;p66"/>
          <p:cNvSpPr/>
          <p:nvPr/>
        </p:nvSpPr>
        <p:spPr>
          <a:xfrm>
            <a:off x="2200100" y="3068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0" name="Google Shape;1920;p66"/>
          <p:cNvSpPr txBox="1"/>
          <p:nvPr/>
        </p:nvSpPr>
        <p:spPr>
          <a:xfrm>
            <a:off x="1547600" y="3540025"/>
            <a:ext cx="904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cycle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1" name="Google Shape;1921;p66"/>
          <p:cNvSpPr/>
          <p:nvPr/>
        </p:nvSpPr>
        <p:spPr>
          <a:xfrm>
            <a:off x="3099650" y="3068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2" name="Google Shape;1922;p66"/>
          <p:cNvCxnSpPr>
            <a:stCxn id="1916" idx="6"/>
            <a:endCxn id="1917" idx="2"/>
          </p:cNvCxnSpPr>
          <p:nvPr/>
        </p:nvCxnSpPr>
        <p:spPr>
          <a:xfrm>
            <a:off x="1358825" y="2224538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23" name="Google Shape;1923;p66"/>
          <p:cNvCxnSpPr>
            <a:stCxn id="1916" idx="4"/>
            <a:endCxn id="1918" idx="0"/>
          </p:cNvCxnSpPr>
          <p:nvPr/>
        </p:nvCxnSpPr>
        <p:spPr>
          <a:xfrm>
            <a:off x="1107125" y="2460488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24" name="Google Shape;1924;p66"/>
          <p:cNvCxnSpPr>
            <a:stCxn id="1918" idx="6"/>
            <a:endCxn id="1919" idx="2"/>
          </p:cNvCxnSpPr>
          <p:nvPr/>
        </p:nvCxnSpPr>
        <p:spPr>
          <a:xfrm>
            <a:off x="1358825" y="3304063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25" name="Google Shape;1925;p66"/>
          <p:cNvCxnSpPr>
            <a:stCxn id="1917" idx="4"/>
            <a:endCxn id="1919" idx="0"/>
          </p:cNvCxnSpPr>
          <p:nvPr/>
        </p:nvCxnSpPr>
        <p:spPr>
          <a:xfrm>
            <a:off x="2451800" y="2460488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26" name="Google Shape;1926;p66"/>
          <p:cNvCxnSpPr>
            <a:stCxn id="1919" idx="6"/>
            <a:endCxn id="1921" idx="2"/>
          </p:cNvCxnSpPr>
          <p:nvPr/>
        </p:nvCxnSpPr>
        <p:spPr>
          <a:xfrm>
            <a:off x="2703500" y="3304063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27" name="Google Shape;1927;p66"/>
          <p:cNvSpPr/>
          <p:nvPr/>
        </p:nvSpPr>
        <p:spPr>
          <a:xfrm>
            <a:off x="4900850" y="198858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p66"/>
          <p:cNvSpPr/>
          <p:nvPr/>
        </p:nvSpPr>
        <p:spPr>
          <a:xfrm>
            <a:off x="6245525" y="198858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9" name="Google Shape;1929;p66"/>
          <p:cNvSpPr/>
          <p:nvPr/>
        </p:nvSpPr>
        <p:spPr>
          <a:xfrm>
            <a:off x="4900850" y="3068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0" name="Google Shape;1930;p66"/>
          <p:cNvSpPr/>
          <p:nvPr/>
        </p:nvSpPr>
        <p:spPr>
          <a:xfrm>
            <a:off x="6245525" y="3068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1" name="Google Shape;1931;p66"/>
          <p:cNvSpPr txBox="1"/>
          <p:nvPr/>
        </p:nvSpPr>
        <p:spPr>
          <a:xfrm>
            <a:off x="5593025" y="3429925"/>
            <a:ext cx="904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2" name="Google Shape;1932;p66"/>
          <p:cNvSpPr/>
          <p:nvPr/>
        </p:nvSpPr>
        <p:spPr>
          <a:xfrm>
            <a:off x="7145075" y="3068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3" name="Google Shape;1933;p66"/>
          <p:cNvCxnSpPr>
            <a:stCxn id="1927" idx="6"/>
            <a:endCxn id="1928" idx="2"/>
          </p:cNvCxnSpPr>
          <p:nvPr/>
        </p:nvCxnSpPr>
        <p:spPr>
          <a:xfrm>
            <a:off x="5404250" y="2224538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34" name="Google Shape;1934;p66"/>
          <p:cNvCxnSpPr>
            <a:stCxn id="1927" idx="4"/>
            <a:endCxn id="1929" idx="0"/>
          </p:cNvCxnSpPr>
          <p:nvPr/>
        </p:nvCxnSpPr>
        <p:spPr>
          <a:xfrm>
            <a:off x="5152550" y="2460488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35" name="Google Shape;1935;p66"/>
          <p:cNvCxnSpPr>
            <a:stCxn id="1929" idx="6"/>
            <a:endCxn id="1930" idx="2"/>
          </p:cNvCxnSpPr>
          <p:nvPr/>
        </p:nvCxnSpPr>
        <p:spPr>
          <a:xfrm>
            <a:off x="5404250" y="3304063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36" name="Google Shape;1936;p66"/>
          <p:cNvCxnSpPr>
            <a:stCxn id="1928" idx="4"/>
            <a:endCxn id="1930" idx="0"/>
          </p:cNvCxnSpPr>
          <p:nvPr/>
        </p:nvCxnSpPr>
        <p:spPr>
          <a:xfrm>
            <a:off x="6497225" y="2460488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937" name="Google Shape;1937;p66"/>
          <p:cNvCxnSpPr>
            <a:stCxn id="1930" idx="6"/>
            <a:endCxn id="1932" idx="2"/>
          </p:cNvCxnSpPr>
          <p:nvPr/>
        </p:nvCxnSpPr>
        <p:spPr>
          <a:xfrm>
            <a:off x="6748925" y="3304063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67"/>
          <p:cNvSpPr txBox="1"/>
          <p:nvPr>
            <p:ph type="title"/>
          </p:nvPr>
        </p:nvSpPr>
        <p:spPr>
          <a:xfrm>
            <a:off x="687656" y="762375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1943" name="Google Shape;1943;p67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p67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5" name="Google Shape;1945;p67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6" name="Google Shape;1946;p67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7" name="Google Shape;1947;p67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8" name="Google Shape;1948;p67"/>
          <p:cNvCxnSpPr>
            <a:stCxn id="1943" idx="6"/>
            <a:endCxn id="1944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9" name="Google Shape;1949;p67"/>
          <p:cNvCxnSpPr>
            <a:stCxn id="1943" idx="4"/>
            <a:endCxn id="1945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0" name="Google Shape;1950;p67"/>
          <p:cNvCxnSpPr>
            <a:stCxn id="1945" idx="6"/>
            <a:endCxn id="1946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1" name="Google Shape;1951;p67"/>
          <p:cNvCxnSpPr>
            <a:stCxn id="1944" idx="4"/>
            <a:endCxn id="1946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52" name="Google Shape;1952;p67"/>
          <p:cNvCxnSpPr>
            <a:stCxn id="1946" idx="6"/>
            <a:endCxn id="1947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53" name="Google Shape;1953;p67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54" name="Google Shape;1954;p67"/>
          <p:cNvGraphicFramePr/>
          <p:nvPr/>
        </p:nvGraphicFramePr>
        <p:xfrm>
          <a:off x="4342200" y="214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5" name="Google Shape;1955;p67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Google Shape;1956;p67"/>
          <p:cNvSpPr txBox="1"/>
          <p:nvPr/>
        </p:nvSpPr>
        <p:spPr>
          <a:xfrm>
            <a:off x="4129850" y="24693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Google Shape;1957;p67"/>
          <p:cNvSpPr txBox="1"/>
          <p:nvPr/>
        </p:nvSpPr>
        <p:spPr>
          <a:xfrm>
            <a:off x="3109100" y="281755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58" name="Google Shape;1958;p67"/>
          <p:cNvGraphicFramePr/>
          <p:nvPr/>
        </p:nvGraphicFramePr>
        <p:xfrm>
          <a:off x="4342200" y="32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9" name="Google Shape;1959;p67"/>
          <p:cNvSpPr txBox="1"/>
          <p:nvPr/>
        </p:nvSpPr>
        <p:spPr>
          <a:xfrm>
            <a:off x="4342200" y="28175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0" name="Google Shape;1960;p67"/>
          <p:cNvSpPr txBox="1"/>
          <p:nvPr/>
        </p:nvSpPr>
        <p:spPr>
          <a:xfrm>
            <a:off x="4169175" y="35909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23"/>
          <p:cNvCxnSpPr>
            <a:stCxn id="164" idx="2"/>
            <a:endCxn id="163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3"/>
          <p:cNvCxnSpPr>
            <a:stCxn id="163" idx="4"/>
            <a:endCxn id="165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3"/>
          <p:cNvCxnSpPr>
            <a:stCxn id="164" idx="6"/>
            <a:endCxn id="166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>
            <a:stCxn id="166" idx="6"/>
            <a:endCxn id="169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>
            <a:stCxn id="169" idx="4"/>
            <a:endCxn id="170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3"/>
          <p:cNvCxnSpPr>
            <a:stCxn id="166" idx="4"/>
            <a:endCxn id="168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3"/>
          <p:cNvCxnSpPr>
            <a:stCxn id="168" idx="6"/>
            <a:endCxn id="170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>
            <a:stCxn id="168" idx="2"/>
            <a:endCxn id="167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3"/>
          <p:cNvCxnSpPr>
            <a:stCxn id="167" idx="0"/>
            <a:endCxn id="166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3"/>
          <p:cNvCxnSpPr>
            <a:stCxn id="164" idx="4"/>
            <a:endCxn id="167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3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3" name="Google Shape;183;p23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4" name="Google Shape;184;p23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5" name="Google Shape;185;p23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Google Shape;186;p23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3" name="Google Shape;193;p23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4" name="Google Shape;194;p23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68"/>
          <p:cNvSpPr txBox="1"/>
          <p:nvPr>
            <p:ph type="title"/>
          </p:nvPr>
        </p:nvSpPr>
        <p:spPr>
          <a:xfrm>
            <a:off x="687656" y="762375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1966" name="Google Shape;1966;p68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7" name="Google Shape;1967;p68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8" name="Google Shape;1968;p68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9" name="Google Shape;1969;p68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0" name="Google Shape;1970;p68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1" name="Google Shape;1971;p68"/>
          <p:cNvCxnSpPr>
            <a:stCxn id="1966" idx="6"/>
            <a:endCxn id="1967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72" name="Google Shape;1972;p68"/>
          <p:cNvCxnSpPr>
            <a:stCxn id="1966" idx="4"/>
            <a:endCxn id="1968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73" name="Google Shape;1973;p68"/>
          <p:cNvCxnSpPr>
            <a:stCxn id="1968" idx="6"/>
            <a:endCxn id="1969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74" name="Google Shape;1974;p68"/>
          <p:cNvCxnSpPr>
            <a:stCxn id="1967" idx="4"/>
            <a:endCxn id="1969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75" name="Google Shape;1975;p68"/>
          <p:cNvCxnSpPr>
            <a:stCxn id="1969" idx="6"/>
            <a:endCxn id="1970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76" name="Google Shape;1976;p68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77" name="Google Shape;1977;p68"/>
          <p:cNvGraphicFramePr/>
          <p:nvPr/>
        </p:nvGraphicFramePr>
        <p:xfrm>
          <a:off x="4342200" y="214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78" name="Google Shape;1978;p68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9" name="Google Shape;1979;p68"/>
          <p:cNvSpPr txBox="1"/>
          <p:nvPr/>
        </p:nvSpPr>
        <p:spPr>
          <a:xfrm>
            <a:off x="4129850" y="24693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0" name="Google Shape;1980;p68"/>
          <p:cNvSpPr txBox="1"/>
          <p:nvPr/>
        </p:nvSpPr>
        <p:spPr>
          <a:xfrm>
            <a:off x="3109100" y="281755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81" name="Google Shape;1981;p68"/>
          <p:cNvGraphicFramePr/>
          <p:nvPr/>
        </p:nvGraphicFramePr>
        <p:xfrm>
          <a:off x="4342200" y="32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82" name="Google Shape;1982;p68"/>
          <p:cNvSpPr txBox="1"/>
          <p:nvPr/>
        </p:nvSpPr>
        <p:spPr>
          <a:xfrm>
            <a:off x="4342200" y="28175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3" name="Google Shape;1983;p68"/>
          <p:cNvSpPr txBox="1"/>
          <p:nvPr/>
        </p:nvSpPr>
        <p:spPr>
          <a:xfrm>
            <a:off x="4169175" y="35909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69"/>
          <p:cNvSpPr txBox="1"/>
          <p:nvPr>
            <p:ph type="title"/>
          </p:nvPr>
        </p:nvSpPr>
        <p:spPr>
          <a:xfrm>
            <a:off x="687656" y="762375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1989" name="Google Shape;1989;p69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0" name="Google Shape;1990;p69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1" name="Google Shape;1991;p69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2" name="Google Shape;1992;p69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p69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4" name="Google Shape;1994;p69"/>
          <p:cNvCxnSpPr>
            <a:stCxn id="1989" idx="6"/>
            <a:endCxn id="1990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95" name="Google Shape;1995;p69"/>
          <p:cNvCxnSpPr>
            <a:stCxn id="1989" idx="4"/>
            <a:endCxn id="1991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96" name="Google Shape;1996;p69"/>
          <p:cNvCxnSpPr>
            <a:stCxn id="1991" idx="6"/>
            <a:endCxn id="1992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97" name="Google Shape;1997;p69"/>
          <p:cNvCxnSpPr>
            <a:stCxn id="1990" idx="4"/>
            <a:endCxn id="1992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98" name="Google Shape;1998;p69"/>
          <p:cNvCxnSpPr>
            <a:stCxn id="1992" idx="6"/>
            <a:endCxn id="1993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99" name="Google Shape;1999;p69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00" name="Google Shape;2000;p69"/>
          <p:cNvGraphicFramePr/>
          <p:nvPr/>
        </p:nvGraphicFramePr>
        <p:xfrm>
          <a:off x="4342200" y="214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01" name="Google Shape;2001;p69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2" name="Google Shape;2002;p69"/>
          <p:cNvSpPr txBox="1"/>
          <p:nvPr/>
        </p:nvSpPr>
        <p:spPr>
          <a:xfrm>
            <a:off x="4129850" y="24693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3" name="Google Shape;2003;p69"/>
          <p:cNvSpPr txBox="1"/>
          <p:nvPr/>
        </p:nvSpPr>
        <p:spPr>
          <a:xfrm>
            <a:off x="3109100" y="281755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04" name="Google Shape;2004;p69"/>
          <p:cNvGraphicFramePr/>
          <p:nvPr/>
        </p:nvGraphicFramePr>
        <p:xfrm>
          <a:off x="4342200" y="32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05" name="Google Shape;2005;p69"/>
          <p:cNvSpPr txBox="1"/>
          <p:nvPr/>
        </p:nvSpPr>
        <p:spPr>
          <a:xfrm>
            <a:off x="4342200" y="28175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6" name="Google Shape;2006;p69"/>
          <p:cNvSpPr txBox="1"/>
          <p:nvPr/>
        </p:nvSpPr>
        <p:spPr>
          <a:xfrm>
            <a:off x="4169175" y="35909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70"/>
          <p:cNvSpPr txBox="1"/>
          <p:nvPr>
            <p:ph type="title"/>
          </p:nvPr>
        </p:nvSpPr>
        <p:spPr>
          <a:xfrm>
            <a:off x="687656" y="762375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2012" name="Google Shape;2012;p70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3" name="Google Shape;2013;p70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p70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5" name="Google Shape;2015;p70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6" name="Google Shape;2016;p70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7" name="Google Shape;2017;p70"/>
          <p:cNvCxnSpPr>
            <a:stCxn id="2012" idx="6"/>
            <a:endCxn id="2013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18" name="Google Shape;2018;p70"/>
          <p:cNvCxnSpPr>
            <a:stCxn id="2012" idx="4"/>
            <a:endCxn id="2014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19" name="Google Shape;2019;p70"/>
          <p:cNvCxnSpPr>
            <a:stCxn id="2014" idx="6"/>
            <a:endCxn id="2015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20" name="Google Shape;2020;p70"/>
          <p:cNvCxnSpPr>
            <a:stCxn id="2013" idx="4"/>
            <a:endCxn id="2015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21" name="Google Shape;2021;p70"/>
          <p:cNvCxnSpPr>
            <a:stCxn id="2015" idx="6"/>
            <a:endCxn id="2016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22" name="Google Shape;2022;p70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23" name="Google Shape;2023;p70"/>
          <p:cNvGraphicFramePr/>
          <p:nvPr/>
        </p:nvGraphicFramePr>
        <p:xfrm>
          <a:off x="4342200" y="214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24" name="Google Shape;2024;p70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5" name="Google Shape;2025;p70"/>
          <p:cNvSpPr txBox="1"/>
          <p:nvPr/>
        </p:nvSpPr>
        <p:spPr>
          <a:xfrm>
            <a:off x="4129850" y="24693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6" name="Google Shape;2026;p70"/>
          <p:cNvSpPr txBox="1"/>
          <p:nvPr/>
        </p:nvSpPr>
        <p:spPr>
          <a:xfrm>
            <a:off x="3109100" y="281755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27" name="Google Shape;2027;p70"/>
          <p:cNvGraphicFramePr/>
          <p:nvPr/>
        </p:nvGraphicFramePr>
        <p:xfrm>
          <a:off x="4342200" y="32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28" name="Google Shape;2028;p70"/>
          <p:cNvSpPr txBox="1"/>
          <p:nvPr/>
        </p:nvSpPr>
        <p:spPr>
          <a:xfrm>
            <a:off x="4342200" y="28175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9" name="Google Shape;2029;p70"/>
          <p:cNvSpPr txBox="1"/>
          <p:nvPr/>
        </p:nvSpPr>
        <p:spPr>
          <a:xfrm>
            <a:off x="4169175" y="35909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71"/>
          <p:cNvSpPr txBox="1"/>
          <p:nvPr>
            <p:ph type="title"/>
          </p:nvPr>
        </p:nvSpPr>
        <p:spPr>
          <a:xfrm>
            <a:off x="687656" y="762375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2035" name="Google Shape;2035;p71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p71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7" name="Google Shape;2037;p71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8" name="Google Shape;2038;p71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9" name="Google Shape;2039;p71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0" name="Google Shape;2040;p71"/>
          <p:cNvCxnSpPr>
            <a:stCxn id="2035" idx="6"/>
            <a:endCxn id="2036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1" name="Google Shape;2041;p71"/>
          <p:cNvCxnSpPr>
            <a:stCxn id="2035" idx="4"/>
            <a:endCxn id="2037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2" name="Google Shape;2042;p71"/>
          <p:cNvCxnSpPr>
            <a:stCxn id="2037" idx="6"/>
            <a:endCxn id="2038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3" name="Google Shape;2043;p71"/>
          <p:cNvCxnSpPr>
            <a:stCxn id="2036" idx="4"/>
            <a:endCxn id="2038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4" name="Google Shape;2044;p71"/>
          <p:cNvCxnSpPr>
            <a:stCxn id="2038" idx="6"/>
            <a:endCxn id="2039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45" name="Google Shape;2045;p71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46" name="Google Shape;2046;p71"/>
          <p:cNvGraphicFramePr/>
          <p:nvPr/>
        </p:nvGraphicFramePr>
        <p:xfrm>
          <a:off x="4342200" y="214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47" name="Google Shape;2047;p71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8" name="Google Shape;2048;p71"/>
          <p:cNvSpPr txBox="1"/>
          <p:nvPr/>
        </p:nvSpPr>
        <p:spPr>
          <a:xfrm>
            <a:off x="4129850" y="24693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9" name="Google Shape;2049;p71"/>
          <p:cNvSpPr txBox="1"/>
          <p:nvPr/>
        </p:nvSpPr>
        <p:spPr>
          <a:xfrm>
            <a:off x="3109100" y="281755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50" name="Google Shape;2050;p71"/>
          <p:cNvGraphicFramePr/>
          <p:nvPr/>
        </p:nvGraphicFramePr>
        <p:xfrm>
          <a:off x="4342200" y="32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51" name="Google Shape;2051;p71"/>
          <p:cNvSpPr txBox="1"/>
          <p:nvPr/>
        </p:nvSpPr>
        <p:spPr>
          <a:xfrm>
            <a:off x="4342200" y="28175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2" name="Google Shape;2052;p71"/>
          <p:cNvSpPr txBox="1"/>
          <p:nvPr/>
        </p:nvSpPr>
        <p:spPr>
          <a:xfrm>
            <a:off x="4169175" y="35909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3" name="Google Shape;2053;p71"/>
          <p:cNvCxnSpPr>
            <a:stCxn id="2039" idx="4"/>
            <a:endCxn id="2038" idx="4"/>
          </p:cNvCxnSpPr>
          <p:nvPr/>
        </p:nvCxnSpPr>
        <p:spPr>
          <a:xfrm rot="5400000">
            <a:off x="2980025" y="3207900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054" name="Google Shape;2054;p71"/>
          <p:cNvCxnSpPr>
            <a:stCxn id="2038" idx="4"/>
            <a:endCxn id="2037" idx="4"/>
          </p:cNvCxnSpPr>
          <p:nvPr/>
        </p:nvCxnSpPr>
        <p:spPr>
          <a:xfrm rot="5400000">
            <a:off x="1857875" y="2985300"/>
            <a:ext cx="600" cy="1344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055" name="Google Shape;2055;p71"/>
          <p:cNvCxnSpPr>
            <a:stCxn id="2037" idx="2"/>
            <a:endCxn id="2035" idx="2"/>
          </p:cNvCxnSpPr>
          <p:nvPr/>
        </p:nvCxnSpPr>
        <p:spPr>
          <a:xfrm flipH="1" rot="10800000">
            <a:off x="934100" y="2341950"/>
            <a:ext cx="600" cy="1079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72"/>
          <p:cNvSpPr txBox="1"/>
          <p:nvPr>
            <p:ph type="title"/>
          </p:nvPr>
        </p:nvSpPr>
        <p:spPr>
          <a:xfrm>
            <a:off x="687656" y="762375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2061" name="Google Shape;2061;p72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2" name="Google Shape;2062;p72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3" name="Google Shape;2063;p72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4" name="Google Shape;2064;p72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5" name="Google Shape;2065;p72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6" name="Google Shape;2066;p72"/>
          <p:cNvCxnSpPr>
            <a:stCxn id="2061" idx="6"/>
            <a:endCxn id="2062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7" name="Google Shape;2067;p72"/>
          <p:cNvCxnSpPr>
            <a:stCxn id="2061" idx="4"/>
            <a:endCxn id="2063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8" name="Google Shape;2068;p72"/>
          <p:cNvCxnSpPr>
            <a:stCxn id="2063" idx="6"/>
            <a:endCxn id="2064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9" name="Google Shape;2069;p72"/>
          <p:cNvCxnSpPr>
            <a:stCxn id="2062" idx="4"/>
            <a:endCxn id="2064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70" name="Google Shape;2070;p72"/>
          <p:cNvCxnSpPr>
            <a:stCxn id="2064" idx="6"/>
            <a:endCxn id="2065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71" name="Google Shape;2071;p72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72" name="Google Shape;2072;p72"/>
          <p:cNvGraphicFramePr/>
          <p:nvPr/>
        </p:nvGraphicFramePr>
        <p:xfrm>
          <a:off x="4342200" y="214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73" name="Google Shape;2073;p72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4" name="Google Shape;2074;p72"/>
          <p:cNvSpPr txBox="1"/>
          <p:nvPr/>
        </p:nvSpPr>
        <p:spPr>
          <a:xfrm>
            <a:off x="4129850" y="24693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5" name="Google Shape;2075;p72"/>
          <p:cNvSpPr txBox="1"/>
          <p:nvPr/>
        </p:nvSpPr>
        <p:spPr>
          <a:xfrm>
            <a:off x="3109100" y="281755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76" name="Google Shape;2076;p72"/>
          <p:cNvGraphicFramePr/>
          <p:nvPr/>
        </p:nvGraphicFramePr>
        <p:xfrm>
          <a:off x="4342200" y="32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77" name="Google Shape;2077;p72"/>
          <p:cNvSpPr txBox="1"/>
          <p:nvPr/>
        </p:nvSpPr>
        <p:spPr>
          <a:xfrm>
            <a:off x="4342200" y="28175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8" name="Google Shape;2078;p72"/>
          <p:cNvSpPr txBox="1"/>
          <p:nvPr/>
        </p:nvSpPr>
        <p:spPr>
          <a:xfrm>
            <a:off x="4169175" y="35909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73"/>
          <p:cNvSpPr txBox="1"/>
          <p:nvPr>
            <p:ph type="title"/>
          </p:nvPr>
        </p:nvSpPr>
        <p:spPr>
          <a:xfrm>
            <a:off x="687656" y="762375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2084" name="Google Shape;2084;p73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73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73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73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8" name="Google Shape;2088;p73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9" name="Google Shape;2089;p73"/>
          <p:cNvCxnSpPr>
            <a:stCxn id="2084" idx="6"/>
            <a:endCxn id="2085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90" name="Google Shape;2090;p73"/>
          <p:cNvCxnSpPr>
            <a:stCxn id="2084" idx="4"/>
            <a:endCxn id="2086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91" name="Google Shape;2091;p73"/>
          <p:cNvCxnSpPr>
            <a:stCxn id="2086" idx="6"/>
            <a:endCxn id="2087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92" name="Google Shape;2092;p73"/>
          <p:cNvCxnSpPr>
            <a:stCxn id="2085" idx="4"/>
            <a:endCxn id="2087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93" name="Google Shape;2093;p73"/>
          <p:cNvCxnSpPr>
            <a:stCxn id="2087" idx="6"/>
            <a:endCxn id="2088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94" name="Google Shape;2094;p73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95" name="Google Shape;2095;p73"/>
          <p:cNvGraphicFramePr/>
          <p:nvPr/>
        </p:nvGraphicFramePr>
        <p:xfrm>
          <a:off x="4342200" y="214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6" name="Google Shape;2096;p73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" name="Google Shape;2097;p73"/>
          <p:cNvSpPr txBox="1"/>
          <p:nvPr/>
        </p:nvSpPr>
        <p:spPr>
          <a:xfrm>
            <a:off x="4129850" y="24693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8" name="Google Shape;2098;p73"/>
          <p:cNvSpPr txBox="1"/>
          <p:nvPr/>
        </p:nvSpPr>
        <p:spPr>
          <a:xfrm>
            <a:off x="3109100" y="281755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99" name="Google Shape;2099;p73"/>
          <p:cNvGraphicFramePr/>
          <p:nvPr/>
        </p:nvGraphicFramePr>
        <p:xfrm>
          <a:off x="4342200" y="32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00" name="Google Shape;2100;p73"/>
          <p:cNvSpPr txBox="1"/>
          <p:nvPr/>
        </p:nvSpPr>
        <p:spPr>
          <a:xfrm>
            <a:off x="4342200" y="28175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1" name="Google Shape;2101;p73"/>
          <p:cNvSpPr txBox="1"/>
          <p:nvPr/>
        </p:nvSpPr>
        <p:spPr>
          <a:xfrm>
            <a:off x="4169175" y="35909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2" name="Google Shape;2102;p73"/>
          <p:cNvSpPr txBox="1"/>
          <p:nvPr/>
        </p:nvSpPr>
        <p:spPr>
          <a:xfrm>
            <a:off x="6620300" y="1756200"/>
            <a:ext cx="1873500" cy="26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has adjacent vertex 4, which has already been visited. So according to previous way of cycle detection in an undirected graph, we will check parent of 3 which is 1 and not 4. </a:t>
            </a:r>
            <a:r>
              <a:rPr b="1"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return True which means a cycle is present. However, there are no cycles in this graph!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Workaround?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3" name="Google Shape;2103;p73"/>
          <p:cNvSpPr/>
          <p:nvPr/>
        </p:nvSpPr>
        <p:spPr>
          <a:xfrm>
            <a:off x="2563875" y="1485195"/>
            <a:ext cx="4097500" cy="1448325"/>
          </a:xfrm>
          <a:custGeom>
            <a:rect b="b" l="l" r="r" t="t"/>
            <a:pathLst>
              <a:path extrusionOk="0" h="57933" w="163900">
                <a:moveTo>
                  <a:pt x="0" y="57933"/>
                </a:moveTo>
                <a:cubicBezTo>
                  <a:pt x="21280" y="49424"/>
                  <a:pt x="28896" y="20033"/>
                  <a:pt x="49705" y="10430"/>
                </a:cubicBezTo>
                <a:cubicBezTo>
                  <a:pt x="65579" y="3104"/>
                  <a:pt x="83814" y="993"/>
                  <a:pt x="101297" y="993"/>
                </a:cubicBezTo>
                <a:cubicBezTo>
                  <a:pt x="109582" y="993"/>
                  <a:pt x="118291" y="-1314"/>
                  <a:pt x="126150" y="1307"/>
                </a:cubicBezTo>
                <a:cubicBezTo>
                  <a:pt x="139082" y="5620"/>
                  <a:pt x="151707" y="10941"/>
                  <a:pt x="163900" y="1703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74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109" name="Google Shape;2109;p74"/>
          <p:cNvSpPr txBox="1"/>
          <p:nvPr/>
        </p:nvSpPr>
        <p:spPr>
          <a:xfrm>
            <a:off x="766000" y="1454975"/>
            <a:ext cx="7400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not follow the approach used to detect cycle in an undirected graph. Instead, we will keep a list/stack named currentPath and will check whether the vertex exists in currentPath or not.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0" name="Google Shape;2110;p74"/>
          <p:cNvSpPr/>
          <p:nvPr/>
        </p:nvSpPr>
        <p:spPr>
          <a:xfrm>
            <a:off x="831850" y="23934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1" name="Google Shape;2111;p74"/>
          <p:cNvSpPr/>
          <p:nvPr/>
        </p:nvSpPr>
        <p:spPr>
          <a:xfrm>
            <a:off x="2176525" y="23934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2" name="Google Shape;2112;p74"/>
          <p:cNvSpPr/>
          <p:nvPr/>
        </p:nvSpPr>
        <p:spPr>
          <a:xfrm>
            <a:off x="831850" y="34730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3" name="Google Shape;2113;p74"/>
          <p:cNvSpPr/>
          <p:nvPr/>
        </p:nvSpPr>
        <p:spPr>
          <a:xfrm>
            <a:off x="2176525" y="34730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4" name="Google Shape;2114;p74"/>
          <p:cNvSpPr/>
          <p:nvPr/>
        </p:nvSpPr>
        <p:spPr>
          <a:xfrm>
            <a:off x="3076075" y="34730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5" name="Google Shape;2115;p74"/>
          <p:cNvCxnSpPr>
            <a:stCxn id="2110" idx="6"/>
            <a:endCxn id="2111" idx="2"/>
          </p:cNvCxnSpPr>
          <p:nvPr/>
        </p:nvCxnSpPr>
        <p:spPr>
          <a:xfrm>
            <a:off x="1335250" y="26294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16" name="Google Shape;2116;p74"/>
          <p:cNvCxnSpPr>
            <a:stCxn id="2110" idx="4"/>
            <a:endCxn id="2112" idx="0"/>
          </p:cNvCxnSpPr>
          <p:nvPr/>
        </p:nvCxnSpPr>
        <p:spPr>
          <a:xfrm>
            <a:off x="1083550" y="28653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17" name="Google Shape;2117;p74"/>
          <p:cNvCxnSpPr>
            <a:stCxn id="2112" idx="6"/>
            <a:endCxn id="2113" idx="2"/>
          </p:cNvCxnSpPr>
          <p:nvPr/>
        </p:nvCxnSpPr>
        <p:spPr>
          <a:xfrm>
            <a:off x="1335250" y="370895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18" name="Google Shape;2118;p74"/>
          <p:cNvCxnSpPr>
            <a:stCxn id="2111" idx="4"/>
            <a:endCxn id="2113" idx="0"/>
          </p:cNvCxnSpPr>
          <p:nvPr/>
        </p:nvCxnSpPr>
        <p:spPr>
          <a:xfrm>
            <a:off x="2428225" y="28653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19" name="Google Shape;2119;p74"/>
          <p:cNvCxnSpPr>
            <a:stCxn id="2113" idx="6"/>
            <a:endCxn id="2114" idx="2"/>
          </p:cNvCxnSpPr>
          <p:nvPr/>
        </p:nvCxnSpPr>
        <p:spPr>
          <a:xfrm>
            <a:off x="2679925" y="3708950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20" name="Google Shape;2120;p74"/>
          <p:cNvSpPr txBox="1"/>
          <p:nvPr/>
        </p:nvSpPr>
        <p:spPr>
          <a:xfrm>
            <a:off x="3211325" y="2183988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21" name="Google Shape;2121;p74"/>
          <p:cNvGraphicFramePr/>
          <p:nvPr/>
        </p:nvGraphicFramePr>
        <p:xfrm>
          <a:off x="4483750" y="2631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22" name="Google Shape;2122;p74"/>
          <p:cNvSpPr txBox="1"/>
          <p:nvPr/>
        </p:nvSpPr>
        <p:spPr>
          <a:xfrm>
            <a:off x="4444425" y="218398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3" name="Google Shape;2123;p74"/>
          <p:cNvSpPr txBox="1"/>
          <p:nvPr/>
        </p:nvSpPr>
        <p:spPr>
          <a:xfrm>
            <a:off x="4247800" y="2957375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24" name="Google Shape;2124;p74"/>
          <p:cNvGraphicFramePr/>
          <p:nvPr/>
        </p:nvGraphicFramePr>
        <p:xfrm>
          <a:off x="4499788" y="339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25" name="Google Shape;2125;p74"/>
          <p:cNvSpPr txBox="1"/>
          <p:nvPr/>
        </p:nvSpPr>
        <p:spPr>
          <a:xfrm>
            <a:off x="4455500" y="3709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75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131" name="Google Shape;2131;p75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2" name="Google Shape;2132;p75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3" name="Google Shape;2133;p75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4" name="Google Shape;2134;p75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5" name="Google Shape;2135;p75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6" name="Google Shape;2136;p75"/>
          <p:cNvCxnSpPr>
            <a:stCxn id="2131" idx="6"/>
            <a:endCxn id="2132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37" name="Google Shape;2137;p75"/>
          <p:cNvCxnSpPr>
            <a:stCxn id="2131" idx="4"/>
            <a:endCxn id="2133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38" name="Google Shape;2138;p75"/>
          <p:cNvCxnSpPr>
            <a:stCxn id="2133" idx="6"/>
            <a:endCxn id="2134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39" name="Google Shape;2139;p75"/>
          <p:cNvCxnSpPr>
            <a:stCxn id="2132" idx="4"/>
            <a:endCxn id="2134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40" name="Google Shape;2140;p75"/>
          <p:cNvCxnSpPr>
            <a:stCxn id="2134" idx="6"/>
            <a:endCxn id="2135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41" name="Google Shape;2141;p75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42" name="Google Shape;2142;p75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3" name="Google Shape;2143;p75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4" name="Google Shape;2144;p75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45" name="Google Shape;2145;p75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6" name="Google Shape;2146;p75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76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152" name="Google Shape;2152;p76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3" name="Google Shape;2153;p76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4" name="Google Shape;2154;p76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5" name="Google Shape;2155;p76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6" name="Google Shape;2156;p76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7" name="Google Shape;2157;p76"/>
          <p:cNvCxnSpPr>
            <a:stCxn id="2152" idx="6"/>
            <a:endCxn id="2153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58" name="Google Shape;2158;p76"/>
          <p:cNvCxnSpPr>
            <a:stCxn id="2152" idx="4"/>
            <a:endCxn id="2154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59" name="Google Shape;2159;p76"/>
          <p:cNvCxnSpPr>
            <a:stCxn id="2154" idx="6"/>
            <a:endCxn id="2155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60" name="Google Shape;2160;p76"/>
          <p:cNvCxnSpPr>
            <a:stCxn id="2153" idx="4"/>
            <a:endCxn id="2155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61" name="Google Shape;2161;p76"/>
          <p:cNvCxnSpPr>
            <a:stCxn id="2155" idx="6"/>
            <a:endCxn id="2156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62" name="Google Shape;2162;p76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63" name="Google Shape;2163;p76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64" name="Google Shape;2164;p76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5" name="Google Shape;2165;p76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66" name="Google Shape;2166;p76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67" name="Google Shape;2167;p76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77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173" name="Google Shape;2173;p77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4" name="Google Shape;2174;p77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5" name="Google Shape;2175;p77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6" name="Google Shape;2176;p77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7" name="Google Shape;2177;p77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8" name="Google Shape;2178;p77"/>
          <p:cNvCxnSpPr>
            <a:stCxn id="2173" idx="6"/>
            <a:endCxn id="2174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79" name="Google Shape;2179;p77"/>
          <p:cNvCxnSpPr>
            <a:stCxn id="2173" idx="4"/>
            <a:endCxn id="2175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0" name="Google Shape;2180;p77"/>
          <p:cNvCxnSpPr>
            <a:stCxn id="2175" idx="6"/>
            <a:endCxn id="2176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1" name="Google Shape;2181;p77"/>
          <p:cNvCxnSpPr>
            <a:stCxn id="2174" idx="4"/>
            <a:endCxn id="2176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82" name="Google Shape;2182;p77"/>
          <p:cNvCxnSpPr>
            <a:stCxn id="2176" idx="6"/>
            <a:endCxn id="2177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83" name="Google Shape;2183;p77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84" name="Google Shape;2184;p77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85" name="Google Shape;2185;p77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6" name="Google Shape;2186;p77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87" name="Google Shape;2187;p77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1  2  4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88" name="Google Shape;2188;p77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24"/>
          <p:cNvCxnSpPr>
            <a:stCxn id="201" idx="2"/>
            <a:endCxn id="200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4"/>
          <p:cNvCxnSpPr>
            <a:stCxn id="200" idx="4"/>
            <a:endCxn id="202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4"/>
          <p:cNvCxnSpPr>
            <a:stCxn id="201" idx="6"/>
            <a:endCxn id="203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4"/>
          <p:cNvCxnSpPr>
            <a:stCxn id="203" idx="6"/>
            <a:endCxn id="206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4"/>
          <p:cNvCxnSpPr>
            <a:stCxn id="206" idx="4"/>
            <a:endCxn id="207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4"/>
          <p:cNvCxnSpPr>
            <a:stCxn id="203" idx="4"/>
            <a:endCxn id="205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4"/>
          <p:cNvCxnSpPr>
            <a:stCxn id="205" idx="6"/>
            <a:endCxn id="207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4"/>
          <p:cNvCxnSpPr>
            <a:stCxn id="205" idx="2"/>
            <a:endCxn id="204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4"/>
          <p:cNvCxnSpPr>
            <a:stCxn id="204" idx="0"/>
            <a:endCxn id="203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4"/>
          <p:cNvCxnSpPr>
            <a:stCxn id="201" idx="4"/>
            <a:endCxn id="204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4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0" name="Google Shape;220;p24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1" name="Google Shape;221;p24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2" name="Google Shape;222;p24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3" name="Google Shape;223;p24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0" name="Google Shape;230;p24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1" name="Google Shape;231;p24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24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4"/>
          <p:cNvCxnSpPr>
            <a:stCxn id="229" idx="4"/>
            <a:endCxn id="204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4"/>
          <p:cNvCxnSpPr>
            <a:stCxn id="229" idx="6"/>
            <a:endCxn id="203" idx="2"/>
          </p:cNvCxnSpPr>
          <p:nvPr/>
        </p:nvCxnSpPr>
        <p:spPr>
          <a:xfrm>
            <a:off x="1990250" y="1940075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78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194" name="Google Shape;2194;p78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5" name="Google Shape;2195;p78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6" name="Google Shape;2196;p78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7" name="Google Shape;2197;p78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8" name="Google Shape;2198;p78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9" name="Google Shape;2199;p78"/>
          <p:cNvCxnSpPr>
            <a:stCxn id="2194" idx="6"/>
            <a:endCxn id="2195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00" name="Google Shape;2200;p78"/>
          <p:cNvCxnSpPr>
            <a:stCxn id="2194" idx="4"/>
            <a:endCxn id="2196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01" name="Google Shape;2201;p78"/>
          <p:cNvCxnSpPr>
            <a:stCxn id="2196" idx="6"/>
            <a:endCxn id="2197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02" name="Google Shape;2202;p78"/>
          <p:cNvCxnSpPr>
            <a:stCxn id="2195" idx="4"/>
            <a:endCxn id="2197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03" name="Google Shape;2203;p78"/>
          <p:cNvCxnSpPr>
            <a:stCxn id="2197" idx="6"/>
            <a:endCxn id="2198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04" name="Google Shape;2204;p78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05" name="Google Shape;2205;p78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06" name="Google Shape;2206;p78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7" name="Google Shape;2207;p78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08" name="Google Shape;2208;p78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1  2  4  5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09" name="Google Shape;2209;p78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79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215" name="Google Shape;2215;p79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6" name="Google Shape;2216;p79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7" name="Google Shape;2217;p79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8" name="Google Shape;2218;p79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9" name="Google Shape;2219;p79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0" name="Google Shape;2220;p79"/>
          <p:cNvCxnSpPr>
            <a:stCxn id="2215" idx="6"/>
            <a:endCxn id="2216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21" name="Google Shape;2221;p79"/>
          <p:cNvCxnSpPr>
            <a:stCxn id="2215" idx="4"/>
            <a:endCxn id="2217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22" name="Google Shape;2222;p79"/>
          <p:cNvCxnSpPr>
            <a:stCxn id="2217" idx="6"/>
            <a:endCxn id="2218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23" name="Google Shape;2223;p79"/>
          <p:cNvCxnSpPr>
            <a:stCxn id="2216" idx="4"/>
            <a:endCxn id="2218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24" name="Google Shape;2224;p79"/>
          <p:cNvCxnSpPr>
            <a:stCxn id="2218" idx="6"/>
            <a:endCxn id="2219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25" name="Google Shape;2225;p79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26" name="Google Shape;2226;p79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27" name="Google Shape;2227;p79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8" name="Google Shape;2228;p79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29" name="Google Shape;2229;p79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1  2  4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30" name="Google Shape;2230;p79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1" name="Google Shape;2231;p79"/>
          <p:cNvCxnSpPr>
            <a:stCxn id="2219" idx="4"/>
            <a:endCxn id="2218" idx="4"/>
          </p:cNvCxnSpPr>
          <p:nvPr/>
        </p:nvCxnSpPr>
        <p:spPr>
          <a:xfrm rot="5400000">
            <a:off x="2811925" y="3165175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232" name="Google Shape;2232;p79"/>
          <p:cNvSpPr txBox="1"/>
          <p:nvPr/>
        </p:nvSpPr>
        <p:spPr>
          <a:xfrm>
            <a:off x="841550" y="3995275"/>
            <a:ext cx="5489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 backtrack from 5 to 4, we will remove 5 from Current Path.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80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238" name="Google Shape;2238;p80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9" name="Google Shape;2239;p80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0" name="Google Shape;2240;p80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1" name="Google Shape;2241;p80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2" name="Google Shape;2242;p80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3" name="Google Shape;2243;p80"/>
          <p:cNvCxnSpPr>
            <a:stCxn id="2238" idx="6"/>
            <a:endCxn id="2239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4" name="Google Shape;2244;p80"/>
          <p:cNvCxnSpPr>
            <a:stCxn id="2238" idx="4"/>
            <a:endCxn id="2240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5" name="Google Shape;2245;p80"/>
          <p:cNvCxnSpPr>
            <a:stCxn id="2240" idx="6"/>
            <a:endCxn id="2241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6" name="Google Shape;2246;p80"/>
          <p:cNvCxnSpPr>
            <a:stCxn id="2239" idx="4"/>
            <a:endCxn id="2241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47" name="Google Shape;2247;p80"/>
          <p:cNvCxnSpPr>
            <a:stCxn id="2241" idx="6"/>
            <a:endCxn id="2242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48" name="Google Shape;2248;p80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49" name="Google Shape;2249;p80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50" name="Google Shape;2250;p80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1" name="Google Shape;2251;p80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52" name="Google Shape;2252;p80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1  2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53" name="Google Shape;2253;p80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4" name="Google Shape;2254;p80"/>
          <p:cNvCxnSpPr>
            <a:stCxn id="2242" idx="4"/>
            <a:endCxn id="2241" idx="4"/>
          </p:cNvCxnSpPr>
          <p:nvPr/>
        </p:nvCxnSpPr>
        <p:spPr>
          <a:xfrm rot="5400000">
            <a:off x="2811925" y="3165175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255" name="Google Shape;2255;p80"/>
          <p:cNvCxnSpPr>
            <a:stCxn id="2241" idx="4"/>
            <a:endCxn id="2240" idx="4"/>
          </p:cNvCxnSpPr>
          <p:nvPr/>
        </p:nvCxnSpPr>
        <p:spPr>
          <a:xfrm rot="5400000">
            <a:off x="1689775" y="2942575"/>
            <a:ext cx="600" cy="1344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256" name="Google Shape;2256;p80"/>
          <p:cNvSpPr txBox="1"/>
          <p:nvPr/>
        </p:nvSpPr>
        <p:spPr>
          <a:xfrm>
            <a:off x="825775" y="4018850"/>
            <a:ext cx="59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 backtrack from 4 to 2, we will remove 4 from Current Path.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81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262" name="Google Shape;2262;p81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3" name="Google Shape;2263;p81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4" name="Google Shape;2264;p81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5" name="Google Shape;2265;p81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6" name="Google Shape;2266;p81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7" name="Google Shape;2267;p81"/>
          <p:cNvCxnSpPr>
            <a:stCxn id="2262" idx="6"/>
            <a:endCxn id="2263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68" name="Google Shape;2268;p81"/>
          <p:cNvCxnSpPr>
            <a:stCxn id="2262" idx="4"/>
            <a:endCxn id="2264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69" name="Google Shape;2269;p81"/>
          <p:cNvCxnSpPr>
            <a:stCxn id="2264" idx="6"/>
            <a:endCxn id="2265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70" name="Google Shape;2270;p81"/>
          <p:cNvCxnSpPr>
            <a:stCxn id="2263" idx="4"/>
            <a:endCxn id="2265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71" name="Google Shape;2271;p81"/>
          <p:cNvCxnSpPr>
            <a:stCxn id="2265" idx="6"/>
            <a:endCxn id="2266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72" name="Google Shape;2272;p81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73" name="Google Shape;2273;p81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74" name="Google Shape;2274;p81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5" name="Google Shape;2275;p81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76" name="Google Shape;2276;p81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77" name="Google Shape;2277;p81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8" name="Google Shape;2278;p81"/>
          <p:cNvCxnSpPr>
            <a:stCxn id="2266" idx="4"/>
            <a:endCxn id="2265" idx="4"/>
          </p:cNvCxnSpPr>
          <p:nvPr/>
        </p:nvCxnSpPr>
        <p:spPr>
          <a:xfrm rot="5400000">
            <a:off x="2811925" y="3165175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279" name="Google Shape;2279;p81"/>
          <p:cNvCxnSpPr>
            <a:stCxn id="2265" idx="4"/>
            <a:endCxn id="2264" idx="4"/>
          </p:cNvCxnSpPr>
          <p:nvPr/>
        </p:nvCxnSpPr>
        <p:spPr>
          <a:xfrm rot="5400000">
            <a:off x="1689775" y="2942575"/>
            <a:ext cx="600" cy="1344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280" name="Google Shape;2280;p81"/>
          <p:cNvCxnSpPr>
            <a:stCxn id="2264" idx="2"/>
            <a:endCxn id="2262" idx="2"/>
          </p:cNvCxnSpPr>
          <p:nvPr/>
        </p:nvCxnSpPr>
        <p:spPr>
          <a:xfrm flipH="1" rot="10800000">
            <a:off x="766000" y="2299225"/>
            <a:ext cx="600" cy="1079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281" name="Google Shape;2281;p81"/>
          <p:cNvSpPr txBox="1"/>
          <p:nvPr/>
        </p:nvSpPr>
        <p:spPr>
          <a:xfrm>
            <a:off x="766600" y="4042450"/>
            <a:ext cx="58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 backtrack from 2 to 1, we will remove 2 from Current Path.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82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287" name="Google Shape;2287;p82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8" name="Google Shape;2288;p82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9" name="Google Shape;2289;p82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0" name="Google Shape;2290;p82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1" name="Google Shape;2291;p82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2" name="Google Shape;2292;p82"/>
          <p:cNvCxnSpPr>
            <a:stCxn id="2287" idx="6"/>
            <a:endCxn id="2288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93" name="Google Shape;2293;p82"/>
          <p:cNvCxnSpPr>
            <a:stCxn id="2287" idx="4"/>
            <a:endCxn id="2289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94" name="Google Shape;2294;p82"/>
          <p:cNvCxnSpPr>
            <a:stCxn id="2289" idx="6"/>
            <a:endCxn id="2290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95" name="Google Shape;2295;p82"/>
          <p:cNvCxnSpPr>
            <a:stCxn id="2288" idx="4"/>
            <a:endCxn id="2290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296" name="Google Shape;2296;p82"/>
          <p:cNvCxnSpPr>
            <a:stCxn id="2290" idx="6"/>
            <a:endCxn id="2291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97" name="Google Shape;2297;p82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98" name="Google Shape;2298;p82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99" name="Google Shape;2299;p82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0" name="Google Shape;2300;p82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01" name="Google Shape;2301;p82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02" name="Google Shape;2302;p82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83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308" name="Google Shape;2308;p83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9" name="Google Shape;2309;p83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0" name="Google Shape;2310;p83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1" name="Google Shape;2311;p83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2" name="Google Shape;2312;p83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3" name="Google Shape;2313;p83"/>
          <p:cNvCxnSpPr>
            <a:stCxn id="2308" idx="6"/>
            <a:endCxn id="2309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14" name="Google Shape;2314;p83"/>
          <p:cNvCxnSpPr>
            <a:stCxn id="2308" idx="4"/>
            <a:endCxn id="2310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15" name="Google Shape;2315;p83"/>
          <p:cNvCxnSpPr>
            <a:stCxn id="2310" idx="6"/>
            <a:endCxn id="2311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16" name="Google Shape;2316;p83"/>
          <p:cNvCxnSpPr>
            <a:stCxn id="2309" idx="4"/>
            <a:endCxn id="2311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17" name="Google Shape;2317;p83"/>
          <p:cNvCxnSpPr>
            <a:stCxn id="2311" idx="6"/>
            <a:endCxn id="2312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18" name="Google Shape;2318;p83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19" name="Google Shape;2319;p83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20" name="Google Shape;2320;p83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1" name="Google Shape;2321;p83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22" name="Google Shape;2322;p83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23" name="Google Shape;2323;p83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4" name="Google Shape;2324;p83"/>
          <p:cNvSpPr txBox="1"/>
          <p:nvPr/>
        </p:nvSpPr>
        <p:spPr>
          <a:xfrm>
            <a:off x="802200" y="4011000"/>
            <a:ext cx="7770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has adjacent vertex 4. However, 4 is already visited. So we will check whether 4 exists in currentPath or not. </a:t>
            </a: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Since it does not exist in currentPath, no cycle is present in the above graph.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84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330" name="Google Shape;2330;p84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1" name="Google Shape;2331;p84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2" name="Google Shape;2332;p84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p84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p84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5" name="Google Shape;2335;p84"/>
          <p:cNvCxnSpPr>
            <a:stCxn id="2330" idx="6"/>
            <a:endCxn id="2331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36" name="Google Shape;2336;p84"/>
          <p:cNvCxnSpPr>
            <a:stCxn id="2330" idx="4"/>
            <a:endCxn id="2332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37" name="Google Shape;2337;p84"/>
          <p:cNvCxnSpPr>
            <a:stCxn id="2332" idx="6"/>
            <a:endCxn id="2333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38" name="Google Shape;2338;p84"/>
          <p:cNvCxnSpPr>
            <a:stCxn id="2331" idx="4"/>
            <a:endCxn id="2333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39" name="Google Shape;2339;p84"/>
          <p:cNvCxnSpPr>
            <a:stCxn id="2333" idx="6"/>
            <a:endCxn id="2334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40" name="Google Shape;2340;p84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41" name="Google Shape;2341;p84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42" name="Google Shape;2342;p84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3" name="Google Shape;2343;p84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44" name="Google Shape;2344;p84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45" name="Google Shape;2345;p84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6" name="Google Shape;2346;p84"/>
          <p:cNvCxnSpPr>
            <a:stCxn id="2331" idx="0"/>
            <a:endCxn id="2330" idx="0"/>
          </p:cNvCxnSpPr>
          <p:nvPr/>
        </p:nvCxnSpPr>
        <p:spPr>
          <a:xfrm rot="5400000">
            <a:off x="1689775" y="1391150"/>
            <a:ext cx="600" cy="1344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85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352" name="Google Shape;2352;p85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3" name="Google Shape;2353;p85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85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85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85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7" name="Google Shape;2357;p85"/>
          <p:cNvCxnSpPr>
            <a:stCxn id="2352" idx="6"/>
            <a:endCxn id="2353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58" name="Google Shape;2358;p85"/>
          <p:cNvCxnSpPr>
            <a:stCxn id="2352" idx="4"/>
            <a:endCxn id="2354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59" name="Google Shape;2359;p85"/>
          <p:cNvCxnSpPr>
            <a:stCxn id="2354" idx="6"/>
            <a:endCxn id="2355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60" name="Google Shape;2360;p85"/>
          <p:cNvCxnSpPr>
            <a:stCxn id="2353" idx="4"/>
            <a:endCxn id="2355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61" name="Google Shape;2361;p85"/>
          <p:cNvCxnSpPr>
            <a:stCxn id="2355" idx="6"/>
            <a:endCxn id="2356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62" name="Google Shape;2362;p85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63" name="Google Shape;2363;p85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64" name="Google Shape;2364;p85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5" name="Google Shape;2365;p85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66" name="Google Shape;2366;p85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67" name="Google Shape;2367;p85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86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373" name="Google Shape;2373;p86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4" name="Google Shape;2374;p86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5" name="Google Shape;2375;p86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6" name="Google Shape;2376;p86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7" name="Google Shape;2377;p86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8" name="Google Shape;2378;p86"/>
          <p:cNvCxnSpPr>
            <a:stCxn id="2373" idx="6"/>
            <a:endCxn id="2374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379" name="Google Shape;2379;p86"/>
          <p:cNvCxnSpPr>
            <a:stCxn id="2373" idx="4"/>
            <a:endCxn id="2375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80" name="Google Shape;2380;p86"/>
          <p:cNvCxnSpPr>
            <a:stCxn id="2375" idx="6"/>
            <a:endCxn id="2376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81" name="Google Shape;2381;p86"/>
          <p:cNvCxnSpPr>
            <a:stCxn id="2374" idx="4"/>
            <a:endCxn id="2376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382" name="Google Shape;2382;p86"/>
          <p:cNvCxnSpPr>
            <a:stCxn id="2376" idx="6"/>
            <a:endCxn id="2377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83" name="Google Shape;2383;p86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84" name="Google Shape;2384;p86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85" name="Google Shape;2385;p86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6" name="Google Shape;2386;p86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87" name="Google Shape;2387;p86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88" name="Google Shape;2388;p86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2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87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394" name="Google Shape;2394;p87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5" name="Google Shape;2395;p87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6" name="Google Shape;2396;p87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7" name="Google Shape;2397;p87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8" name="Google Shape;2398;p87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9" name="Google Shape;2399;p87"/>
          <p:cNvCxnSpPr>
            <a:stCxn id="2394" idx="6"/>
            <a:endCxn id="2395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00" name="Google Shape;2400;p87"/>
          <p:cNvCxnSpPr>
            <a:stCxn id="2394" idx="4"/>
            <a:endCxn id="2396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01" name="Google Shape;2401;p87"/>
          <p:cNvCxnSpPr>
            <a:stCxn id="2396" idx="6"/>
            <a:endCxn id="2397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02" name="Google Shape;2402;p87"/>
          <p:cNvCxnSpPr>
            <a:stCxn id="2395" idx="4"/>
            <a:endCxn id="2397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03" name="Google Shape;2403;p87"/>
          <p:cNvCxnSpPr>
            <a:stCxn id="2397" idx="6"/>
            <a:endCxn id="2398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04" name="Google Shape;2404;p87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05" name="Google Shape;2405;p87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06" name="Google Shape;2406;p87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7" name="Google Shape;2407;p87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08" name="Google Shape;2408;p87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09" name="Google Shape;2409;p87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25"/>
          <p:cNvCxnSpPr>
            <a:stCxn id="241" idx="2"/>
            <a:endCxn id="240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5"/>
          <p:cNvCxnSpPr>
            <a:stCxn id="240" idx="4"/>
            <a:endCxn id="242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5"/>
          <p:cNvCxnSpPr>
            <a:stCxn id="241" idx="6"/>
            <a:endCxn id="243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5"/>
          <p:cNvCxnSpPr>
            <a:stCxn id="243" idx="6"/>
            <a:endCxn id="246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5"/>
          <p:cNvCxnSpPr>
            <a:stCxn id="246" idx="4"/>
            <a:endCxn id="247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5"/>
          <p:cNvCxnSpPr>
            <a:stCxn id="243" idx="4"/>
            <a:endCxn id="245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5"/>
          <p:cNvCxnSpPr>
            <a:stCxn id="245" idx="6"/>
            <a:endCxn id="247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5"/>
          <p:cNvCxnSpPr>
            <a:stCxn id="245" idx="2"/>
            <a:endCxn id="244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5"/>
          <p:cNvCxnSpPr>
            <a:stCxn id="244" idx="0"/>
            <a:endCxn id="243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5"/>
          <p:cNvCxnSpPr>
            <a:stCxn id="241" idx="4"/>
            <a:endCxn id="244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5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0" name="Google Shape;260;p25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1" name="Google Shape;261;p25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2" name="Google Shape;262;p25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3" name="Google Shape;263;p25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0" name="Google Shape;270;p25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1" name="Google Shape;271;p25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25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25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p88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415" name="Google Shape;2415;p88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6" name="Google Shape;2416;p88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7" name="Google Shape;2417;p88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8" name="Google Shape;2418;p88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9" name="Google Shape;2419;p88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0" name="Google Shape;2420;p88"/>
          <p:cNvCxnSpPr>
            <a:stCxn id="2415" idx="6"/>
            <a:endCxn id="2416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21" name="Google Shape;2421;p88"/>
          <p:cNvCxnSpPr>
            <a:stCxn id="2415" idx="4"/>
            <a:endCxn id="2417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22" name="Google Shape;2422;p88"/>
          <p:cNvCxnSpPr>
            <a:stCxn id="2417" idx="6"/>
            <a:endCxn id="2418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23" name="Google Shape;2423;p88"/>
          <p:cNvCxnSpPr>
            <a:stCxn id="2416" idx="4"/>
            <a:endCxn id="2418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24" name="Google Shape;2424;p88"/>
          <p:cNvCxnSpPr>
            <a:stCxn id="2418" idx="6"/>
            <a:endCxn id="2419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25" name="Google Shape;2425;p88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26" name="Google Shape;2426;p88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27" name="Google Shape;2427;p88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8" name="Google Shape;2428;p88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29" name="Google Shape;2429;p88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30" name="Google Shape;2430;p88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" name="Google Shape;2435;p89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436" name="Google Shape;2436;p89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7" name="Google Shape;2437;p89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8" name="Google Shape;2438;p89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9" name="Google Shape;2439;p89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0" name="Google Shape;2440;p89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1" name="Google Shape;2441;p89"/>
          <p:cNvCxnSpPr>
            <a:stCxn id="2436" idx="6"/>
            <a:endCxn id="2437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42" name="Google Shape;2442;p89"/>
          <p:cNvCxnSpPr>
            <a:stCxn id="2436" idx="4"/>
            <a:endCxn id="2438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43" name="Google Shape;2443;p89"/>
          <p:cNvCxnSpPr>
            <a:stCxn id="2438" idx="6"/>
            <a:endCxn id="2439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44" name="Google Shape;2444;p89"/>
          <p:cNvCxnSpPr>
            <a:stCxn id="2437" idx="4"/>
            <a:endCxn id="2439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45" name="Google Shape;2445;p89"/>
          <p:cNvCxnSpPr>
            <a:stCxn id="2439" idx="6"/>
            <a:endCxn id="2440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46" name="Google Shape;2446;p89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47" name="Google Shape;2447;p89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48" name="Google Shape;2448;p89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9" name="Google Shape;2449;p89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50" name="Google Shape;2450;p89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1  2  4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51" name="Google Shape;2451;p89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90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457" name="Google Shape;2457;p90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8" name="Google Shape;2458;p90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9" name="Google Shape;2459;p90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0" name="Google Shape;2460;p90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1" name="Google Shape;2461;p90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2" name="Google Shape;2462;p90"/>
          <p:cNvCxnSpPr>
            <a:stCxn id="2457" idx="6"/>
            <a:endCxn id="2458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63" name="Google Shape;2463;p90"/>
          <p:cNvCxnSpPr>
            <a:stCxn id="2457" idx="4"/>
            <a:endCxn id="2459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64" name="Google Shape;2464;p90"/>
          <p:cNvCxnSpPr>
            <a:stCxn id="2459" idx="6"/>
            <a:endCxn id="2460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65" name="Google Shape;2465;p90"/>
          <p:cNvCxnSpPr>
            <a:stCxn id="2458" idx="4"/>
            <a:endCxn id="2460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66" name="Google Shape;2466;p90"/>
          <p:cNvCxnSpPr>
            <a:stCxn id="2460" idx="6"/>
            <a:endCxn id="2461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67" name="Google Shape;2467;p90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68" name="Google Shape;2468;p90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69" name="Google Shape;2469;p90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0" name="Google Shape;2470;p90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71" name="Google Shape;2471;p90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1  2  4  5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72" name="Google Shape;2472;p90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6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p91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478" name="Google Shape;2478;p91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9" name="Google Shape;2479;p91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0" name="Google Shape;2480;p91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1" name="Google Shape;2481;p91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2" name="Google Shape;2482;p91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3" name="Google Shape;2483;p91"/>
          <p:cNvCxnSpPr>
            <a:stCxn id="2478" idx="6"/>
            <a:endCxn id="2479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84" name="Google Shape;2484;p91"/>
          <p:cNvCxnSpPr>
            <a:stCxn id="2478" idx="4"/>
            <a:endCxn id="2480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85" name="Google Shape;2485;p91"/>
          <p:cNvCxnSpPr>
            <a:stCxn id="2480" idx="6"/>
            <a:endCxn id="2481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86" name="Google Shape;2486;p91"/>
          <p:cNvCxnSpPr>
            <a:stCxn id="2479" idx="4"/>
            <a:endCxn id="2481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87" name="Google Shape;2487;p91"/>
          <p:cNvCxnSpPr>
            <a:stCxn id="2481" idx="6"/>
            <a:endCxn id="2482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88" name="Google Shape;2488;p91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89" name="Google Shape;2489;p91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90" name="Google Shape;2490;p91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1" name="Google Shape;2491;p91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92" name="Google Shape;2492;p91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1  2  4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93" name="Google Shape;2493;p91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4" name="Google Shape;2494;p91"/>
          <p:cNvCxnSpPr>
            <a:stCxn id="2482" idx="4"/>
            <a:endCxn id="2481" idx="4"/>
          </p:cNvCxnSpPr>
          <p:nvPr/>
        </p:nvCxnSpPr>
        <p:spPr>
          <a:xfrm rot="5400000">
            <a:off x="2811925" y="3165175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495" name="Google Shape;2495;p91"/>
          <p:cNvSpPr txBox="1"/>
          <p:nvPr/>
        </p:nvSpPr>
        <p:spPr>
          <a:xfrm>
            <a:off x="815200" y="3995250"/>
            <a:ext cx="49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 backtrack from 5 to 4, we will remove 5 from Current Path.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92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501" name="Google Shape;2501;p92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2" name="Google Shape;2502;p92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3" name="Google Shape;2503;p92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4" name="Google Shape;2504;p92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5" name="Google Shape;2505;p92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6" name="Google Shape;2506;p92"/>
          <p:cNvCxnSpPr>
            <a:stCxn id="2501" idx="6"/>
            <a:endCxn id="2502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507" name="Google Shape;2507;p92"/>
          <p:cNvCxnSpPr>
            <a:stCxn id="2501" idx="4"/>
            <a:endCxn id="2503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08" name="Google Shape;2508;p92"/>
          <p:cNvCxnSpPr>
            <a:stCxn id="2503" idx="6"/>
            <a:endCxn id="2504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09" name="Google Shape;2509;p92"/>
          <p:cNvCxnSpPr>
            <a:stCxn id="2502" idx="4"/>
            <a:endCxn id="2504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510" name="Google Shape;2510;p92"/>
          <p:cNvCxnSpPr>
            <a:stCxn id="2504" idx="6"/>
            <a:endCxn id="2505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11" name="Google Shape;2511;p92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12" name="Google Shape;2512;p92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13" name="Google Shape;2513;p92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4" name="Google Shape;2514;p92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15" name="Google Shape;2515;p92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1  2  4  3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16" name="Google Shape;2516;p92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0" name="Shape 2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1" name="Google Shape;2521;p93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522" name="Google Shape;2522;p93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3" name="Google Shape;2523;p93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4" name="Google Shape;2524;p93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5" name="Google Shape;2525;p93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6" name="Google Shape;2526;p93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27" name="Google Shape;2527;p93"/>
          <p:cNvCxnSpPr>
            <a:stCxn id="2522" idx="6"/>
            <a:endCxn id="2523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528" name="Google Shape;2528;p93"/>
          <p:cNvCxnSpPr>
            <a:stCxn id="2522" idx="4"/>
            <a:endCxn id="2524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29" name="Google Shape;2529;p93"/>
          <p:cNvCxnSpPr>
            <a:stCxn id="2524" idx="6"/>
            <a:endCxn id="2525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30" name="Google Shape;2530;p93"/>
          <p:cNvCxnSpPr>
            <a:stCxn id="2523" idx="4"/>
            <a:endCxn id="2525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531" name="Google Shape;2531;p93"/>
          <p:cNvCxnSpPr>
            <a:stCxn id="2525" idx="6"/>
            <a:endCxn id="2526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32" name="Google Shape;2532;p93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33" name="Google Shape;2533;p93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34" name="Google Shape;2534;p93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5" name="Google Shape;2535;p93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36" name="Google Shape;2536;p93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1  2  4  3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37" name="Google Shape;2537;p93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8" name="Google Shape;2538;p93"/>
          <p:cNvSpPr txBox="1"/>
          <p:nvPr/>
        </p:nvSpPr>
        <p:spPr>
          <a:xfrm>
            <a:off x="888700" y="4034600"/>
            <a:ext cx="7306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has adjacent vertex 1. However, 1 is already visited. So we will check whether 1 exists in currentPath or not.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it exists in currentPath, therefore, cycle is present in the above graph.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9" name="Google Shape;2539;p93"/>
          <p:cNvSpPr/>
          <p:nvPr/>
        </p:nvSpPr>
        <p:spPr>
          <a:xfrm>
            <a:off x="514321" y="1725828"/>
            <a:ext cx="1255550" cy="2611100"/>
          </a:xfrm>
          <a:custGeom>
            <a:rect b="b" l="l" r="r" t="t"/>
            <a:pathLst>
              <a:path extrusionOk="0" h="104444" w="50222">
                <a:moveTo>
                  <a:pt x="49895" y="18108"/>
                </a:moveTo>
                <a:cubicBezTo>
                  <a:pt x="51416" y="15064"/>
                  <a:pt x="47012" y="11576"/>
                  <a:pt x="44232" y="9614"/>
                </a:cubicBezTo>
                <a:cubicBezTo>
                  <a:pt x="33140" y="1785"/>
                  <a:pt x="10385" y="-5635"/>
                  <a:pt x="3650" y="6153"/>
                </a:cubicBezTo>
                <a:cubicBezTo>
                  <a:pt x="-419" y="13276"/>
                  <a:pt x="2925" y="22570"/>
                  <a:pt x="1763" y="30691"/>
                </a:cubicBezTo>
                <a:cubicBezTo>
                  <a:pt x="-64" y="43461"/>
                  <a:pt x="-693" y="56615"/>
                  <a:pt x="1134" y="69385"/>
                </a:cubicBezTo>
                <a:cubicBezTo>
                  <a:pt x="2667" y="80103"/>
                  <a:pt x="1323" y="91790"/>
                  <a:pt x="6167" y="101473"/>
                </a:cubicBezTo>
                <a:cubicBezTo>
                  <a:pt x="7862" y="104862"/>
                  <a:pt x="13388" y="104305"/>
                  <a:pt x="17177" y="10430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6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26"/>
          <p:cNvCxnSpPr>
            <a:stCxn id="280" idx="2"/>
            <a:endCxn id="279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6"/>
          <p:cNvCxnSpPr>
            <a:stCxn id="279" idx="4"/>
            <a:endCxn id="281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6"/>
          <p:cNvCxnSpPr>
            <a:stCxn id="280" idx="6"/>
            <a:endCxn id="282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6"/>
          <p:cNvCxnSpPr>
            <a:stCxn id="282" idx="6"/>
            <a:endCxn id="285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6"/>
          <p:cNvCxnSpPr>
            <a:stCxn id="285" idx="4"/>
            <a:endCxn id="286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6"/>
          <p:cNvCxnSpPr>
            <a:stCxn id="282" idx="4"/>
            <a:endCxn id="284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6"/>
          <p:cNvCxnSpPr>
            <a:stCxn id="284" idx="6"/>
            <a:endCxn id="286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6"/>
          <p:cNvCxnSpPr>
            <a:stCxn id="284" idx="2"/>
            <a:endCxn id="283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6"/>
          <p:cNvCxnSpPr>
            <a:stCxn id="283" idx="0"/>
            <a:endCxn id="282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6"/>
          <p:cNvCxnSpPr>
            <a:stCxn id="280" idx="4"/>
            <a:endCxn id="283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26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6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9" name="Google Shape;299;p26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0" name="Google Shape;300;p26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1" name="Google Shape;301;p26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2" name="Google Shape;302;p26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6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07" name="Google Shape;307;p26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08" name="Google Shape;308;p26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9" name="Google Shape;309;p26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0" name="Google Shape;310;p26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cxnSp>
        <p:nvCxnSpPr>
          <p:cNvPr id="311" name="Google Shape;311;p26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26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p26"/>
          <p:cNvCxnSpPr>
            <a:stCxn id="312" idx="4"/>
            <a:endCxn id="281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7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7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7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7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7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7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7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327;p27"/>
          <p:cNvCxnSpPr>
            <a:stCxn id="320" idx="2"/>
            <a:endCxn id="319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7"/>
          <p:cNvCxnSpPr>
            <a:stCxn id="319" idx="4"/>
            <a:endCxn id="321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7"/>
          <p:cNvCxnSpPr>
            <a:stCxn id="320" idx="6"/>
            <a:endCxn id="322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7"/>
          <p:cNvCxnSpPr>
            <a:stCxn id="322" idx="6"/>
            <a:endCxn id="325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27"/>
          <p:cNvCxnSpPr>
            <a:stCxn id="325" idx="4"/>
            <a:endCxn id="326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27"/>
          <p:cNvCxnSpPr>
            <a:stCxn id="322" idx="4"/>
            <a:endCxn id="324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7"/>
          <p:cNvCxnSpPr>
            <a:stCxn id="324" idx="6"/>
            <a:endCxn id="326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7"/>
          <p:cNvCxnSpPr>
            <a:stCxn id="324" idx="2"/>
            <a:endCxn id="323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7"/>
          <p:cNvCxnSpPr>
            <a:stCxn id="323" idx="0"/>
            <a:endCxn id="322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7"/>
          <p:cNvCxnSpPr>
            <a:stCxn id="320" idx="4"/>
            <a:endCxn id="323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27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7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9" name="Google Shape;339;p27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0" name="Google Shape;340;p27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1" name="Google Shape;341;p27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2" name="Google Shape;342;p27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7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44" name="Google Shape;344;p27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45" name="Google Shape;345;p27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7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47" name="Google Shape;347;p27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48" name="Google Shape;348;p27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9" name="Google Shape;349;p27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{5F8D9BFA-7C26-4D3C-A54A-4B2D1392AF0F}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r v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0" name="Google Shape;350;p27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" name="Google Shape;351;p27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27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Google Shape;353;p27"/>
          <p:cNvCxnSpPr>
            <a:stCxn id="352" idx="4"/>
            <a:endCxn id="321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27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