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5"/>
    <p:sldMasterId id="2147483665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y="5143500" cx="9144000"/>
  <p:notesSz cx="6858000" cy="9144000"/>
  <p:embeddedFontLst>
    <p:embeddedFont>
      <p:font typeface="Tahoma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E35E905-B515-4952-9E9B-DF2D6A6EB1DE}">
  <a:tblStyle styleId="{FE35E905-B515-4952-9E9B-DF2D6A6EB1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ahoma-bold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font" Target="fonts/Tahoma-regular.fntdata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f30c7162e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34f30c7162e_2_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4f30c7162e_2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4f30c7162e_2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4f30c7162e_2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4f30c7162e_2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4f30c7162e_2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4f30c7162e_2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4f30c7162e_2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4f30c7162e_2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4f30c7162e_2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4f30c7162e_2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4f30c7162e_2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4f30c7162e_2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4f30c7162e_2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34f30c7162e_2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4f30c7162e_2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34f30c7162e_2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4f30c7162e_2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4f30c7162e_2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4f30c7162e_2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34f30c7162e_2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f30c7162e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4f30c7162e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4f30c7162e_2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4f30c7162e_2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4f30c7162e_2_5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4f30c7162e_2_5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34f30c7162e_2_5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34f30c7162e_2_5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34f30c7162e_2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34f30c7162e_2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34f30c7162e_2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34f30c7162e_2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34f30c7162e_2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34f30c7162e_2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34f30c7162e_2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34f30c7162e_2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4f30c7162e_2_6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34f30c7162e_2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34f30c7162e_2_6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34f30c7162e_2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34f30c7162e_2_6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34f30c7162e_2_6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4f30c7162e_2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4f30c7162e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34f30c7162e_2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34f30c7162e_2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34f30c7162e_2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34f30c7162e_2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f30c7162e_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f30c7162e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f30c7162e_2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4f30c7162e_2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f30c7162e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4f30c7162e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4f30c7162e_2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4f30c7162e_2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4f30c7162e_2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4f30c7162e_2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4f30c7162e_2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4f30c7162e_2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0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7996"/>
                </a:lnTo>
                <a:lnTo>
                  <a:pt x="12192000" y="6857996"/>
                </a:lnTo>
                <a:lnTo>
                  <a:pt x="12192000" y="0"/>
                </a:lnTo>
                <a:close/>
              </a:path>
            </a:pathLst>
          </a:custGeom>
          <a:solidFill>
            <a:srgbClr val="F8F6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66" name="Google Shape;66;p14"/>
          <p:cNvSpPr txBox="1"/>
          <p:nvPr>
            <p:ph type="ctrTitle"/>
          </p:nvPr>
        </p:nvSpPr>
        <p:spPr>
          <a:xfrm>
            <a:off x="1252628" y="552068"/>
            <a:ext cx="6638742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rgbClr val="C25D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687704" y="762381"/>
            <a:ext cx="43862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rgbClr val="C25D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1929978" y="2074847"/>
            <a:ext cx="5278279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687704" y="762381"/>
            <a:ext cx="43862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rgbClr val="C25D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687704" y="762381"/>
            <a:ext cx="43862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rgbClr val="C25D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1641" y="0"/>
            <a:ext cx="9144000" cy="5143500"/>
          </a:xfrm>
          <a:custGeom>
            <a:rect b="b" l="l" r="r" t="t"/>
            <a:pathLst>
              <a:path extrusionOk="0" h="6858000" w="12192000">
                <a:moveTo>
                  <a:pt x="12191999" y="0"/>
                </a:moveTo>
                <a:lnTo>
                  <a:pt x="0" y="0"/>
                </a:lnTo>
                <a:lnTo>
                  <a:pt x="0" y="6857996"/>
                </a:lnTo>
                <a:lnTo>
                  <a:pt x="12191999" y="6857996"/>
                </a:lnTo>
                <a:lnTo>
                  <a:pt x="12191999" y="0"/>
                </a:lnTo>
                <a:close/>
              </a:path>
            </a:pathLst>
          </a:custGeom>
          <a:solidFill>
            <a:srgbClr val="F8F6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2" name="Google Shape;52;p13"/>
          <p:cNvSpPr/>
          <p:nvPr/>
        </p:nvSpPr>
        <p:spPr>
          <a:xfrm>
            <a:off x="1250" y="4707530"/>
            <a:ext cx="9142571" cy="0"/>
          </a:xfrm>
          <a:custGeom>
            <a:rect b="b" l="l" r="r" t="t"/>
            <a:pathLst>
              <a:path extrusionOk="0" h="120000" w="12190095">
                <a:moveTo>
                  <a:pt x="0" y="0"/>
                </a:moveTo>
                <a:lnTo>
                  <a:pt x="12189811" y="0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3" name="Google Shape;53;p13"/>
          <p:cNvSpPr/>
          <p:nvPr/>
        </p:nvSpPr>
        <p:spPr>
          <a:xfrm>
            <a:off x="429" y="435657"/>
            <a:ext cx="9144000" cy="0"/>
          </a:xfrm>
          <a:custGeom>
            <a:rect b="b" l="l" r="r" t="t"/>
            <a:pathLst>
              <a:path extrusionOk="0" h="120000"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4" name="Google Shape;54;p13"/>
          <p:cNvSpPr/>
          <p:nvPr/>
        </p:nvSpPr>
        <p:spPr>
          <a:xfrm>
            <a:off x="8672460" y="0"/>
            <a:ext cx="0" cy="5143500"/>
          </a:xfrm>
          <a:custGeom>
            <a:rect b="b" l="l" r="r" t="t"/>
            <a:pathLst>
              <a:path extrusionOk="0" h="6858000" w="120000">
                <a:moveTo>
                  <a:pt x="0" y="6857912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5" name="Google Shape;55;p13"/>
          <p:cNvSpPr/>
          <p:nvPr/>
        </p:nvSpPr>
        <p:spPr>
          <a:xfrm>
            <a:off x="476021" y="0"/>
            <a:ext cx="0" cy="5143500"/>
          </a:xfrm>
          <a:custGeom>
            <a:rect b="b" l="l" r="r" t="t"/>
            <a:pathLst>
              <a:path extrusionOk="0" h="6858000" w="120000">
                <a:moveTo>
                  <a:pt x="0" y="6857912"/>
                </a:moveTo>
                <a:lnTo>
                  <a:pt x="0" y="0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6" name="Google Shape;56;p13"/>
          <p:cNvSpPr/>
          <p:nvPr/>
        </p:nvSpPr>
        <p:spPr>
          <a:xfrm>
            <a:off x="3207762" y="0"/>
            <a:ext cx="2728913" cy="435769"/>
          </a:xfrm>
          <a:custGeom>
            <a:rect b="b" l="l" r="r" t="t"/>
            <a:pathLst>
              <a:path extrusionOk="0" h="581025" w="3638550">
                <a:moveTo>
                  <a:pt x="0" y="6615"/>
                </a:moveTo>
                <a:lnTo>
                  <a:pt x="38929" y="34030"/>
                </a:lnTo>
                <a:lnTo>
                  <a:pt x="78348" y="60862"/>
                </a:lnTo>
                <a:lnTo>
                  <a:pt x="118250" y="87104"/>
                </a:lnTo>
                <a:lnTo>
                  <a:pt x="158627" y="112749"/>
                </a:lnTo>
                <a:lnTo>
                  <a:pt x="199472" y="137790"/>
                </a:lnTo>
                <a:lnTo>
                  <a:pt x="240778" y="162222"/>
                </a:lnTo>
                <a:lnTo>
                  <a:pt x="282538" y="186035"/>
                </a:lnTo>
                <a:lnTo>
                  <a:pt x="324743" y="209224"/>
                </a:lnTo>
                <a:lnTo>
                  <a:pt x="367387" y="231783"/>
                </a:lnTo>
                <a:lnTo>
                  <a:pt x="410463" y="253703"/>
                </a:lnTo>
                <a:lnTo>
                  <a:pt x="453962" y="274978"/>
                </a:lnTo>
                <a:lnTo>
                  <a:pt x="497879" y="295601"/>
                </a:lnTo>
                <a:lnTo>
                  <a:pt x="542205" y="315566"/>
                </a:lnTo>
                <a:lnTo>
                  <a:pt x="586933" y="334864"/>
                </a:lnTo>
                <a:lnTo>
                  <a:pt x="632055" y="353491"/>
                </a:lnTo>
                <a:lnTo>
                  <a:pt x="677566" y="371438"/>
                </a:lnTo>
                <a:lnTo>
                  <a:pt x="723456" y="388699"/>
                </a:lnTo>
                <a:lnTo>
                  <a:pt x="769719" y="405266"/>
                </a:lnTo>
                <a:lnTo>
                  <a:pt x="816348" y="421134"/>
                </a:lnTo>
                <a:lnTo>
                  <a:pt x="863334" y="436294"/>
                </a:lnTo>
                <a:lnTo>
                  <a:pt x="910672" y="450741"/>
                </a:lnTo>
                <a:lnTo>
                  <a:pt x="958353" y="464467"/>
                </a:lnTo>
                <a:lnTo>
                  <a:pt x="1006370" y="477466"/>
                </a:lnTo>
                <a:lnTo>
                  <a:pt x="1054717" y="489730"/>
                </a:lnTo>
                <a:lnTo>
                  <a:pt x="1103384" y="501253"/>
                </a:lnTo>
                <a:lnTo>
                  <a:pt x="1152366" y="512027"/>
                </a:lnTo>
                <a:lnTo>
                  <a:pt x="1201655" y="522047"/>
                </a:lnTo>
                <a:lnTo>
                  <a:pt x="1251244" y="531304"/>
                </a:lnTo>
                <a:lnTo>
                  <a:pt x="1301124" y="539793"/>
                </a:lnTo>
                <a:lnTo>
                  <a:pt x="1351290" y="547506"/>
                </a:lnTo>
                <a:lnTo>
                  <a:pt x="1401733" y="554436"/>
                </a:lnTo>
                <a:lnTo>
                  <a:pt x="1452447" y="560577"/>
                </a:lnTo>
                <a:lnTo>
                  <a:pt x="1503423" y="565921"/>
                </a:lnTo>
                <a:lnTo>
                  <a:pt x="1554655" y="570462"/>
                </a:lnTo>
                <a:lnTo>
                  <a:pt x="1606136" y="574192"/>
                </a:lnTo>
                <a:lnTo>
                  <a:pt x="1657857" y="577106"/>
                </a:lnTo>
                <a:lnTo>
                  <a:pt x="1709812" y="579196"/>
                </a:lnTo>
                <a:lnTo>
                  <a:pt x="1761993" y="580455"/>
                </a:lnTo>
                <a:lnTo>
                  <a:pt x="1814394" y="580876"/>
                </a:lnTo>
                <a:lnTo>
                  <a:pt x="1867101" y="580450"/>
                </a:lnTo>
                <a:lnTo>
                  <a:pt x="1919589" y="579176"/>
                </a:lnTo>
                <a:lnTo>
                  <a:pt x="1971848" y="577061"/>
                </a:lnTo>
                <a:lnTo>
                  <a:pt x="2023871" y="574113"/>
                </a:lnTo>
                <a:lnTo>
                  <a:pt x="2075651" y="570338"/>
                </a:lnTo>
                <a:lnTo>
                  <a:pt x="2127181" y="565744"/>
                </a:lnTo>
                <a:lnTo>
                  <a:pt x="2178452" y="560337"/>
                </a:lnTo>
                <a:lnTo>
                  <a:pt x="2229457" y="554123"/>
                </a:lnTo>
                <a:lnTo>
                  <a:pt x="2280190" y="547112"/>
                </a:lnTo>
                <a:lnTo>
                  <a:pt x="2330642" y="539308"/>
                </a:lnTo>
                <a:lnTo>
                  <a:pt x="2380805" y="530720"/>
                </a:lnTo>
                <a:lnTo>
                  <a:pt x="2430673" y="521354"/>
                </a:lnTo>
                <a:lnTo>
                  <a:pt x="2480238" y="511217"/>
                </a:lnTo>
                <a:lnTo>
                  <a:pt x="2529492" y="500316"/>
                </a:lnTo>
                <a:lnTo>
                  <a:pt x="2578428" y="488659"/>
                </a:lnTo>
                <a:lnTo>
                  <a:pt x="2627039" y="476252"/>
                </a:lnTo>
                <a:lnTo>
                  <a:pt x="2675316" y="463101"/>
                </a:lnTo>
                <a:lnTo>
                  <a:pt x="2723253" y="449215"/>
                </a:lnTo>
                <a:lnTo>
                  <a:pt x="2770841" y="434600"/>
                </a:lnTo>
                <a:lnTo>
                  <a:pt x="2818074" y="419264"/>
                </a:lnTo>
                <a:lnTo>
                  <a:pt x="2864944" y="403212"/>
                </a:lnTo>
                <a:lnTo>
                  <a:pt x="2911443" y="386452"/>
                </a:lnTo>
                <a:lnTo>
                  <a:pt x="2957565" y="368992"/>
                </a:lnTo>
                <a:lnTo>
                  <a:pt x="3003300" y="350837"/>
                </a:lnTo>
                <a:lnTo>
                  <a:pt x="3048643" y="331996"/>
                </a:lnTo>
                <a:lnTo>
                  <a:pt x="3093585" y="312475"/>
                </a:lnTo>
                <a:lnTo>
                  <a:pt x="3138119" y="292280"/>
                </a:lnTo>
                <a:lnTo>
                  <a:pt x="3182237" y="271420"/>
                </a:lnTo>
                <a:lnTo>
                  <a:pt x="3225932" y="249901"/>
                </a:lnTo>
                <a:lnTo>
                  <a:pt x="3269197" y="227729"/>
                </a:lnTo>
                <a:lnTo>
                  <a:pt x="3312024" y="204913"/>
                </a:lnTo>
                <a:lnTo>
                  <a:pt x="3354405" y="181458"/>
                </a:lnTo>
                <a:lnTo>
                  <a:pt x="3396333" y="157373"/>
                </a:lnTo>
                <a:lnTo>
                  <a:pt x="3437801" y="132663"/>
                </a:lnTo>
                <a:lnTo>
                  <a:pt x="3478800" y="107337"/>
                </a:lnTo>
                <a:lnTo>
                  <a:pt x="3519324" y="81400"/>
                </a:lnTo>
                <a:lnTo>
                  <a:pt x="3559365" y="54860"/>
                </a:lnTo>
                <a:lnTo>
                  <a:pt x="3598916" y="27725"/>
                </a:lnTo>
                <a:lnTo>
                  <a:pt x="3637969" y="0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7" name="Google Shape;57;p13"/>
          <p:cNvSpPr/>
          <p:nvPr/>
        </p:nvSpPr>
        <p:spPr>
          <a:xfrm>
            <a:off x="3228815" y="4707527"/>
            <a:ext cx="2686526" cy="436245"/>
          </a:xfrm>
          <a:custGeom>
            <a:rect b="b" l="l" r="r" t="t"/>
            <a:pathLst>
              <a:path extrusionOk="0" h="581659" w="3582034">
                <a:moveTo>
                  <a:pt x="3581825" y="574671"/>
                </a:moveTo>
                <a:lnTo>
                  <a:pt x="3542481" y="546522"/>
                </a:lnTo>
                <a:lnTo>
                  <a:pt x="3502629" y="518988"/>
                </a:lnTo>
                <a:lnTo>
                  <a:pt x="3462278" y="492077"/>
                </a:lnTo>
                <a:lnTo>
                  <a:pt x="3421433" y="465794"/>
                </a:lnTo>
                <a:lnTo>
                  <a:pt x="3380105" y="440149"/>
                </a:lnTo>
                <a:lnTo>
                  <a:pt x="3338299" y="415149"/>
                </a:lnTo>
                <a:lnTo>
                  <a:pt x="3296025" y="390800"/>
                </a:lnTo>
                <a:lnTo>
                  <a:pt x="3253289" y="367111"/>
                </a:lnTo>
                <a:lnTo>
                  <a:pt x="3210100" y="344089"/>
                </a:lnTo>
                <a:lnTo>
                  <a:pt x="3166465" y="321741"/>
                </a:lnTo>
                <a:lnTo>
                  <a:pt x="3122393" y="300075"/>
                </a:lnTo>
                <a:lnTo>
                  <a:pt x="3077891" y="279098"/>
                </a:lnTo>
                <a:lnTo>
                  <a:pt x="3032966" y="258817"/>
                </a:lnTo>
                <a:lnTo>
                  <a:pt x="2987627" y="239241"/>
                </a:lnTo>
                <a:lnTo>
                  <a:pt x="2941881" y="220376"/>
                </a:lnTo>
                <a:lnTo>
                  <a:pt x="2895736" y="202230"/>
                </a:lnTo>
                <a:lnTo>
                  <a:pt x="2849201" y="184811"/>
                </a:lnTo>
                <a:lnTo>
                  <a:pt x="2802282" y="168125"/>
                </a:lnTo>
                <a:lnTo>
                  <a:pt x="2754988" y="152181"/>
                </a:lnTo>
                <a:lnTo>
                  <a:pt x="2707326" y="136986"/>
                </a:lnTo>
                <a:lnTo>
                  <a:pt x="2659304" y="122547"/>
                </a:lnTo>
                <a:lnTo>
                  <a:pt x="2610930" y="108871"/>
                </a:lnTo>
                <a:lnTo>
                  <a:pt x="2562212" y="95967"/>
                </a:lnTo>
                <a:lnTo>
                  <a:pt x="2513158" y="83841"/>
                </a:lnTo>
                <a:lnTo>
                  <a:pt x="2463775" y="72501"/>
                </a:lnTo>
                <a:lnTo>
                  <a:pt x="2414071" y="61955"/>
                </a:lnTo>
                <a:lnTo>
                  <a:pt x="2364053" y="52209"/>
                </a:lnTo>
                <a:lnTo>
                  <a:pt x="2313731" y="43272"/>
                </a:lnTo>
                <a:lnTo>
                  <a:pt x="2263111" y="35151"/>
                </a:lnTo>
                <a:lnTo>
                  <a:pt x="2212202" y="27853"/>
                </a:lnTo>
                <a:lnTo>
                  <a:pt x="2161010" y="21386"/>
                </a:lnTo>
                <a:lnTo>
                  <a:pt x="2109545" y="15756"/>
                </a:lnTo>
                <a:lnTo>
                  <a:pt x="2057813" y="10973"/>
                </a:lnTo>
                <a:lnTo>
                  <a:pt x="2005822" y="7042"/>
                </a:lnTo>
                <a:lnTo>
                  <a:pt x="1953581" y="3972"/>
                </a:lnTo>
                <a:lnTo>
                  <a:pt x="1901097" y="1770"/>
                </a:lnTo>
                <a:lnTo>
                  <a:pt x="1848378" y="443"/>
                </a:lnTo>
                <a:lnTo>
                  <a:pt x="1795432" y="0"/>
                </a:lnTo>
                <a:lnTo>
                  <a:pt x="1742174" y="449"/>
                </a:lnTo>
                <a:lnTo>
                  <a:pt x="1689146" y="1791"/>
                </a:lnTo>
                <a:lnTo>
                  <a:pt x="1636355" y="4019"/>
                </a:lnTo>
                <a:lnTo>
                  <a:pt x="1583809" y="7126"/>
                </a:lnTo>
                <a:lnTo>
                  <a:pt x="1531516" y="11103"/>
                </a:lnTo>
                <a:lnTo>
                  <a:pt x="1479484" y="15943"/>
                </a:lnTo>
                <a:lnTo>
                  <a:pt x="1427721" y="21638"/>
                </a:lnTo>
                <a:lnTo>
                  <a:pt x="1376235" y="28182"/>
                </a:lnTo>
                <a:lnTo>
                  <a:pt x="1325034" y="35566"/>
                </a:lnTo>
                <a:lnTo>
                  <a:pt x="1274126" y="43783"/>
                </a:lnTo>
                <a:lnTo>
                  <a:pt x="1223518" y="52825"/>
                </a:lnTo>
                <a:lnTo>
                  <a:pt x="1173220" y="62684"/>
                </a:lnTo>
                <a:lnTo>
                  <a:pt x="1123238" y="73354"/>
                </a:lnTo>
                <a:lnTo>
                  <a:pt x="1073581" y="84827"/>
                </a:lnTo>
                <a:lnTo>
                  <a:pt x="1024257" y="97094"/>
                </a:lnTo>
                <a:lnTo>
                  <a:pt x="975274" y="110149"/>
                </a:lnTo>
                <a:lnTo>
                  <a:pt x="926639" y="123984"/>
                </a:lnTo>
                <a:lnTo>
                  <a:pt x="878362" y="138591"/>
                </a:lnTo>
                <a:lnTo>
                  <a:pt x="830448" y="153963"/>
                </a:lnTo>
                <a:lnTo>
                  <a:pt x="782908" y="170093"/>
                </a:lnTo>
                <a:lnTo>
                  <a:pt x="735748" y="186972"/>
                </a:lnTo>
                <a:lnTo>
                  <a:pt x="688977" y="204593"/>
                </a:lnTo>
                <a:lnTo>
                  <a:pt x="642602" y="222948"/>
                </a:lnTo>
                <a:lnTo>
                  <a:pt x="596632" y="242031"/>
                </a:lnTo>
                <a:lnTo>
                  <a:pt x="551075" y="261833"/>
                </a:lnTo>
                <a:lnTo>
                  <a:pt x="505938" y="282347"/>
                </a:lnTo>
                <a:lnTo>
                  <a:pt x="461230" y="303566"/>
                </a:lnTo>
                <a:lnTo>
                  <a:pt x="416958" y="325481"/>
                </a:lnTo>
                <a:lnTo>
                  <a:pt x="373130" y="348085"/>
                </a:lnTo>
                <a:lnTo>
                  <a:pt x="329755" y="371371"/>
                </a:lnTo>
                <a:lnTo>
                  <a:pt x="286840" y="395331"/>
                </a:lnTo>
                <a:lnTo>
                  <a:pt x="244394" y="419957"/>
                </a:lnTo>
                <a:lnTo>
                  <a:pt x="202424" y="445243"/>
                </a:lnTo>
                <a:lnTo>
                  <a:pt x="160939" y="471180"/>
                </a:lnTo>
                <a:lnTo>
                  <a:pt x="119946" y="497761"/>
                </a:lnTo>
                <a:lnTo>
                  <a:pt x="79453" y="524978"/>
                </a:lnTo>
                <a:lnTo>
                  <a:pt x="39468" y="552824"/>
                </a:lnTo>
                <a:lnTo>
                  <a:pt x="0" y="581291"/>
                </a:lnTo>
              </a:path>
            </a:pathLst>
          </a:custGeom>
          <a:noFill/>
          <a:ln cap="flat" cmpd="sng" w="12700">
            <a:solidFill>
              <a:srgbClr val="D8897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8" name="Google Shape;58;p13"/>
          <p:cNvSpPr/>
          <p:nvPr/>
        </p:nvSpPr>
        <p:spPr>
          <a:xfrm>
            <a:off x="740421" y="1323048"/>
            <a:ext cx="4946332" cy="0"/>
          </a:xfrm>
          <a:custGeom>
            <a:rect b="b" l="l" r="r" t="t"/>
            <a:pathLst>
              <a:path extrusionOk="0" h="120000" w="6595109">
                <a:moveTo>
                  <a:pt x="0" y="0"/>
                </a:moveTo>
                <a:lnTo>
                  <a:pt x="6595009" y="0"/>
                </a:lnTo>
              </a:path>
            </a:pathLst>
          </a:custGeom>
          <a:noFill/>
          <a:ln cap="flat" cmpd="sng" w="38100">
            <a:solidFill>
              <a:srgbClr val="C25D5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59" name="Google Shape;59;p13"/>
          <p:cNvSpPr txBox="1"/>
          <p:nvPr>
            <p:ph type="title"/>
          </p:nvPr>
        </p:nvSpPr>
        <p:spPr>
          <a:xfrm>
            <a:off x="687704" y="762381"/>
            <a:ext cx="438626" cy="5219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rgbClr val="C25D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1929978" y="2074847"/>
            <a:ext cx="5278279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3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/>
            </a:lvl9pPr>
          </a:lstStyle>
          <a:p/>
        </p:txBody>
      </p:sp>
      <p:sp>
        <p:nvSpPr>
          <p:cNvPr id="63" name="Google Shape;63;p13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1pPr>
            <a:lvl2pPr indent="0" lvl="1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2pPr>
            <a:lvl3pPr indent="0" lvl="2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3pPr>
            <a:lvl4pPr indent="0" lvl="3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4pPr>
            <a:lvl5pPr indent="0" lvl="4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5pPr>
            <a:lvl6pPr indent="0" lvl="5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6pPr>
            <a:lvl7pPr indent="0" lvl="6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7pPr>
            <a:lvl8pPr indent="0" lvl="7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8pPr>
            <a:lvl9pPr indent="0" lvl="8" marL="0" marR="0" rtl="0" algn="r">
              <a:spcBef>
                <a:spcPts val="0"/>
              </a:spcBef>
              <a:buNone/>
              <a:defRPr sz="14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1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ctrTitle"/>
          </p:nvPr>
        </p:nvSpPr>
        <p:spPr>
          <a:xfrm>
            <a:off x="1028175" y="564750"/>
            <a:ext cx="7263600" cy="176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CSE221: Algorithms</a:t>
            </a:r>
            <a:endParaRPr/>
          </a:p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</a:t>
            </a:r>
            <a:endParaRPr/>
          </a:p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Prepared by: A B M Muntasir Rahman [MUNR]</a:t>
            </a:r>
            <a:endParaRPr sz="1500"/>
          </a:p>
        </p:txBody>
      </p:sp>
      <p:grpSp>
        <p:nvGrpSpPr>
          <p:cNvPr id="98" name="Google Shape;98;p19"/>
          <p:cNvGrpSpPr/>
          <p:nvPr/>
        </p:nvGrpSpPr>
        <p:grpSpPr>
          <a:xfrm>
            <a:off x="3283" y="2791955"/>
            <a:ext cx="9141143" cy="2351759"/>
            <a:chOff x="4377" y="3722607"/>
            <a:chExt cx="12188190" cy="3135678"/>
          </a:xfrm>
        </p:grpSpPr>
        <p:sp>
          <p:nvSpPr>
            <p:cNvPr id="99" name="Google Shape;99;p19"/>
            <p:cNvSpPr/>
            <p:nvPr/>
          </p:nvSpPr>
          <p:spPr>
            <a:xfrm>
              <a:off x="634693" y="5270374"/>
              <a:ext cx="10926445" cy="0"/>
            </a:xfrm>
            <a:custGeom>
              <a:rect b="b" l="l" r="r" t="t"/>
              <a:pathLst>
                <a:path extrusionOk="0" h="120000" w="10926445">
                  <a:moveTo>
                    <a:pt x="0" y="0"/>
                  </a:moveTo>
                  <a:lnTo>
                    <a:pt x="10926296" y="0"/>
                  </a:lnTo>
                </a:path>
              </a:pathLst>
            </a:custGeom>
            <a:noFill/>
            <a:ln cap="flat" cmpd="sng" w="12700">
              <a:solidFill>
                <a:srgbClr val="D889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3375418" y="3723252"/>
              <a:ext cx="5436870" cy="3134995"/>
            </a:xfrm>
            <a:custGeom>
              <a:rect b="b" l="l" r="r" t="t"/>
              <a:pathLst>
                <a:path extrusionOk="0" h="3134995" w="5436870">
                  <a:moveTo>
                    <a:pt x="3854265" y="0"/>
                  </a:moveTo>
                  <a:lnTo>
                    <a:pt x="1582517" y="0"/>
                  </a:lnTo>
                  <a:lnTo>
                    <a:pt x="1534135" y="718"/>
                  </a:lnTo>
                  <a:lnTo>
                    <a:pt x="1486115" y="2860"/>
                  </a:lnTo>
                  <a:lnTo>
                    <a:pt x="1438476" y="6405"/>
                  </a:lnTo>
                  <a:lnTo>
                    <a:pt x="1391240" y="11332"/>
                  </a:lnTo>
                  <a:lnTo>
                    <a:pt x="1344427" y="17621"/>
                  </a:lnTo>
                  <a:lnTo>
                    <a:pt x="1298057" y="25252"/>
                  </a:lnTo>
                  <a:lnTo>
                    <a:pt x="1252153" y="34204"/>
                  </a:lnTo>
                  <a:lnTo>
                    <a:pt x="1206734" y="44456"/>
                  </a:lnTo>
                  <a:lnTo>
                    <a:pt x="1161821" y="55988"/>
                  </a:lnTo>
                  <a:lnTo>
                    <a:pt x="1117435" y="68779"/>
                  </a:lnTo>
                  <a:lnTo>
                    <a:pt x="1073596" y="82809"/>
                  </a:lnTo>
                  <a:lnTo>
                    <a:pt x="1030325" y="98058"/>
                  </a:lnTo>
                  <a:lnTo>
                    <a:pt x="987643" y="114505"/>
                  </a:lnTo>
                  <a:lnTo>
                    <a:pt x="945571" y="132130"/>
                  </a:lnTo>
                  <a:lnTo>
                    <a:pt x="904129" y="150911"/>
                  </a:lnTo>
                  <a:lnTo>
                    <a:pt x="863337" y="170829"/>
                  </a:lnTo>
                  <a:lnTo>
                    <a:pt x="823217" y="191863"/>
                  </a:lnTo>
                  <a:lnTo>
                    <a:pt x="783790" y="213992"/>
                  </a:lnTo>
                  <a:lnTo>
                    <a:pt x="745075" y="237196"/>
                  </a:lnTo>
                  <a:lnTo>
                    <a:pt x="707094" y="261455"/>
                  </a:lnTo>
                  <a:lnTo>
                    <a:pt x="669868" y="286748"/>
                  </a:lnTo>
                  <a:lnTo>
                    <a:pt x="633416" y="313055"/>
                  </a:lnTo>
                  <a:lnTo>
                    <a:pt x="597760" y="340354"/>
                  </a:lnTo>
                  <a:lnTo>
                    <a:pt x="562921" y="368626"/>
                  </a:lnTo>
                  <a:lnTo>
                    <a:pt x="528919" y="397850"/>
                  </a:lnTo>
                  <a:lnTo>
                    <a:pt x="495774" y="428006"/>
                  </a:lnTo>
                  <a:lnTo>
                    <a:pt x="463508" y="459073"/>
                  </a:lnTo>
                  <a:lnTo>
                    <a:pt x="432141" y="491030"/>
                  </a:lnTo>
                  <a:lnTo>
                    <a:pt x="401694" y="523857"/>
                  </a:lnTo>
                  <a:lnTo>
                    <a:pt x="372188" y="557534"/>
                  </a:lnTo>
                  <a:lnTo>
                    <a:pt x="343642" y="592040"/>
                  </a:lnTo>
                  <a:lnTo>
                    <a:pt x="316079" y="627355"/>
                  </a:lnTo>
                  <a:lnTo>
                    <a:pt x="289518" y="663458"/>
                  </a:lnTo>
                  <a:lnTo>
                    <a:pt x="263981" y="700328"/>
                  </a:lnTo>
                  <a:lnTo>
                    <a:pt x="239488" y="737945"/>
                  </a:lnTo>
                  <a:lnTo>
                    <a:pt x="216059" y="776290"/>
                  </a:lnTo>
                  <a:lnTo>
                    <a:pt x="193716" y="815340"/>
                  </a:lnTo>
                  <a:lnTo>
                    <a:pt x="172479" y="855076"/>
                  </a:lnTo>
                  <a:lnTo>
                    <a:pt x="152369" y="895477"/>
                  </a:lnTo>
                  <a:lnTo>
                    <a:pt x="133406" y="936522"/>
                  </a:lnTo>
                  <a:lnTo>
                    <a:pt x="115611" y="978192"/>
                  </a:lnTo>
                  <a:lnTo>
                    <a:pt x="99006" y="1020465"/>
                  </a:lnTo>
                  <a:lnTo>
                    <a:pt x="83610" y="1063322"/>
                  </a:lnTo>
                  <a:lnTo>
                    <a:pt x="69444" y="1106741"/>
                  </a:lnTo>
                  <a:lnTo>
                    <a:pt x="56529" y="1150703"/>
                  </a:lnTo>
                  <a:lnTo>
                    <a:pt x="44885" y="1195186"/>
                  </a:lnTo>
                  <a:lnTo>
                    <a:pt x="34534" y="1240170"/>
                  </a:lnTo>
                  <a:lnTo>
                    <a:pt x="25496" y="1285635"/>
                  </a:lnTo>
                  <a:lnTo>
                    <a:pt x="17792" y="1331561"/>
                  </a:lnTo>
                  <a:lnTo>
                    <a:pt x="11442" y="1377926"/>
                  </a:lnTo>
                  <a:lnTo>
                    <a:pt x="6467" y="1424710"/>
                  </a:lnTo>
                  <a:lnTo>
                    <a:pt x="2888" y="1471893"/>
                  </a:lnTo>
                  <a:lnTo>
                    <a:pt x="725" y="1519454"/>
                  </a:lnTo>
                  <a:lnTo>
                    <a:pt x="0" y="1567373"/>
                  </a:lnTo>
                  <a:lnTo>
                    <a:pt x="725" y="1615291"/>
                  </a:lnTo>
                  <a:lnTo>
                    <a:pt x="2888" y="1662853"/>
                  </a:lnTo>
                  <a:lnTo>
                    <a:pt x="6467" y="1710036"/>
                  </a:lnTo>
                  <a:lnTo>
                    <a:pt x="11442" y="1756820"/>
                  </a:lnTo>
                  <a:lnTo>
                    <a:pt x="17792" y="1803185"/>
                  </a:lnTo>
                  <a:lnTo>
                    <a:pt x="25496" y="1849110"/>
                  </a:lnTo>
                  <a:lnTo>
                    <a:pt x="34534" y="1894575"/>
                  </a:lnTo>
                  <a:lnTo>
                    <a:pt x="44885" y="1939560"/>
                  </a:lnTo>
                  <a:lnTo>
                    <a:pt x="56529" y="1984043"/>
                  </a:lnTo>
                  <a:lnTo>
                    <a:pt x="69444" y="2028004"/>
                  </a:lnTo>
                  <a:lnTo>
                    <a:pt x="83610" y="2071424"/>
                  </a:lnTo>
                  <a:lnTo>
                    <a:pt x="99006" y="2114280"/>
                  </a:lnTo>
                  <a:lnTo>
                    <a:pt x="115611" y="2156554"/>
                  </a:lnTo>
                  <a:lnTo>
                    <a:pt x="133406" y="2198224"/>
                  </a:lnTo>
                  <a:lnTo>
                    <a:pt x="152369" y="2239269"/>
                  </a:lnTo>
                  <a:lnTo>
                    <a:pt x="172479" y="2279670"/>
                  </a:lnTo>
                  <a:lnTo>
                    <a:pt x="193716" y="2319406"/>
                  </a:lnTo>
                  <a:lnTo>
                    <a:pt x="216059" y="2358456"/>
                  </a:lnTo>
                  <a:lnTo>
                    <a:pt x="239488" y="2396801"/>
                  </a:lnTo>
                  <a:lnTo>
                    <a:pt x="263981" y="2434418"/>
                  </a:lnTo>
                  <a:lnTo>
                    <a:pt x="289518" y="2471288"/>
                  </a:lnTo>
                  <a:lnTo>
                    <a:pt x="316079" y="2507391"/>
                  </a:lnTo>
                  <a:lnTo>
                    <a:pt x="343642" y="2542706"/>
                  </a:lnTo>
                  <a:lnTo>
                    <a:pt x="372188" y="2577212"/>
                  </a:lnTo>
                  <a:lnTo>
                    <a:pt x="401694" y="2610889"/>
                  </a:lnTo>
                  <a:lnTo>
                    <a:pt x="432141" y="2643716"/>
                  </a:lnTo>
                  <a:lnTo>
                    <a:pt x="463508" y="2675674"/>
                  </a:lnTo>
                  <a:lnTo>
                    <a:pt x="495774" y="2706740"/>
                  </a:lnTo>
                  <a:lnTo>
                    <a:pt x="528919" y="2736896"/>
                  </a:lnTo>
                  <a:lnTo>
                    <a:pt x="562921" y="2766120"/>
                  </a:lnTo>
                  <a:lnTo>
                    <a:pt x="597760" y="2794392"/>
                  </a:lnTo>
                  <a:lnTo>
                    <a:pt x="633416" y="2821692"/>
                  </a:lnTo>
                  <a:lnTo>
                    <a:pt x="669868" y="2847998"/>
                  </a:lnTo>
                  <a:lnTo>
                    <a:pt x="707094" y="2873291"/>
                  </a:lnTo>
                  <a:lnTo>
                    <a:pt x="745075" y="2897550"/>
                  </a:lnTo>
                  <a:lnTo>
                    <a:pt x="783790" y="2920754"/>
                  </a:lnTo>
                  <a:lnTo>
                    <a:pt x="823217" y="2942884"/>
                  </a:lnTo>
                  <a:lnTo>
                    <a:pt x="863337" y="2963917"/>
                  </a:lnTo>
                  <a:lnTo>
                    <a:pt x="904129" y="2983835"/>
                  </a:lnTo>
                  <a:lnTo>
                    <a:pt x="945571" y="3002617"/>
                  </a:lnTo>
                  <a:lnTo>
                    <a:pt x="987643" y="3020241"/>
                  </a:lnTo>
                  <a:lnTo>
                    <a:pt x="1030325" y="3036688"/>
                  </a:lnTo>
                  <a:lnTo>
                    <a:pt x="1073596" y="3051937"/>
                  </a:lnTo>
                  <a:lnTo>
                    <a:pt x="1117435" y="3065967"/>
                  </a:lnTo>
                  <a:lnTo>
                    <a:pt x="1161821" y="3078759"/>
                  </a:lnTo>
                  <a:lnTo>
                    <a:pt x="1206734" y="3090291"/>
                  </a:lnTo>
                  <a:lnTo>
                    <a:pt x="1252153" y="3100543"/>
                  </a:lnTo>
                  <a:lnTo>
                    <a:pt x="1298057" y="3109494"/>
                  </a:lnTo>
                  <a:lnTo>
                    <a:pt x="1344427" y="3117125"/>
                  </a:lnTo>
                  <a:lnTo>
                    <a:pt x="1391240" y="3123414"/>
                  </a:lnTo>
                  <a:lnTo>
                    <a:pt x="1438476" y="3128341"/>
                  </a:lnTo>
                  <a:lnTo>
                    <a:pt x="1486115" y="3131886"/>
                  </a:lnTo>
                  <a:lnTo>
                    <a:pt x="1534135" y="3134028"/>
                  </a:lnTo>
                  <a:lnTo>
                    <a:pt x="1582517" y="3134747"/>
                  </a:lnTo>
                  <a:lnTo>
                    <a:pt x="3854265" y="3134747"/>
                  </a:lnTo>
                  <a:lnTo>
                    <a:pt x="3902647" y="3134028"/>
                  </a:lnTo>
                  <a:lnTo>
                    <a:pt x="3950668" y="3131886"/>
                  </a:lnTo>
                  <a:lnTo>
                    <a:pt x="3998307" y="3128341"/>
                  </a:lnTo>
                  <a:lnTo>
                    <a:pt x="4045543" y="3123414"/>
                  </a:lnTo>
                  <a:lnTo>
                    <a:pt x="4092356" y="3117125"/>
                  </a:lnTo>
                  <a:lnTo>
                    <a:pt x="4138725" y="3109494"/>
                  </a:lnTo>
                  <a:lnTo>
                    <a:pt x="4184629" y="3100543"/>
                  </a:lnTo>
                  <a:lnTo>
                    <a:pt x="4230048" y="3090291"/>
                  </a:lnTo>
                  <a:lnTo>
                    <a:pt x="4274961" y="3078759"/>
                  </a:lnTo>
                  <a:lnTo>
                    <a:pt x="4319347" y="3065967"/>
                  </a:lnTo>
                  <a:lnTo>
                    <a:pt x="4363186" y="3051937"/>
                  </a:lnTo>
                  <a:lnTo>
                    <a:pt x="4406457" y="3036688"/>
                  </a:lnTo>
                  <a:lnTo>
                    <a:pt x="4449139" y="3020241"/>
                  </a:lnTo>
                  <a:lnTo>
                    <a:pt x="4491211" y="3002617"/>
                  </a:lnTo>
                  <a:lnTo>
                    <a:pt x="4532653" y="2983835"/>
                  </a:lnTo>
                  <a:lnTo>
                    <a:pt x="4573445" y="2963917"/>
                  </a:lnTo>
                  <a:lnTo>
                    <a:pt x="4613564" y="2942884"/>
                  </a:lnTo>
                  <a:lnTo>
                    <a:pt x="4652992" y="2920754"/>
                  </a:lnTo>
                  <a:lnTo>
                    <a:pt x="4691706" y="2897550"/>
                  </a:lnTo>
                  <a:lnTo>
                    <a:pt x="4729687" y="2873291"/>
                  </a:lnTo>
                  <a:lnTo>
                    <a:pt x="4766914" y="2847998"/>
                  </a:lnTo>
                  <a:lnTo>
                    <a:pt x="4803365" y="2821692"/>
                  </a:lnTo>
                  <a:lnTo>
                    <a:pt x="4839021" y="2794392"/>
                  </a:lnTo>
                  <a:lnTo>
                    <a:pt x="4873861" y="2766120"/>
                  </a:lnTo>
                  <a:lnTo>
                    <a:pt x="4907863" y="2736896"/>
                  </a:lnTo>
                  <a:lnTo>
                    <a:pt x="4941008" y="2706740"/>
                  </a:lnTo>
                  <a:lnTo>
                    <a:pt x="4973274" y="2675674"/>
                  </a:lnTo>
                  <a:lnTo>
                    <a:pt x="5004640" y="2643716"/>
                  </a:lnTo>
                  <a:lnTo>
                    <a:pt x="5035087" y="2610889"/>
                  </a:lnTo>
                  <a:lnTo>
                    <a:pt x="5064594" y="2577212"/>
                  </a:lnTo>
                  <a:lnTo>
                    <a:pt x="5093139" y="2542706"/>
                  </a:lnTo>
                  <a:lnTo>
                    <a:pt x="5120702" y="2507391"/>
                  </a:lnTo>
                  <a:lnTo>
                    <a:pt x="5147263" y="2471288"/>
                  </a:lnTo>
                  <a:lnTo>
                    <a:pt x="5172800" y="2434418"/>
                  </a:lnTo>
                  <a:lnTo>
                    <a:pt x="5197293" y="2396801"/>
                  </a:lnTo>
                  <a:lnTo>
                    <a:pt x="5220722" y="2358456"/>
                  </a:lnTo>
                  <a:lnTo>
                    <a:pt x="5243065" y="2319406"/>
                  </a:lnTo>
                  <a:lnTo>
                    <a:pt x="5264302" y="2279670"/>
                  </a:lnTo>
                  <a:lnTo>
                    <a:pt x="5284413" y="2239269"/>
                  </a:lnTo>
                  <a:lnTo>
                    <a:pt x="5303375" y="2198224"/>
                  </a:lnTo>
                  <a:lnTo>
                    <a:pt x="5321170" y="2156554"/>
                  </a:lnTo>
                  <a:lnTo>
                    <a:pt x="5337776" y="2114280"/>
                  </a:lnTo>
                  <a:lnTo>
                    <a:pt x="5353172" y="2071424"/>
                  </a:lnTo>
                  <a:lnTo>
                    <a:pt x="5367338" y="2028004"/>
                  </a:lnTo>
                  <a:lnTo>
                    <a:pt x="5380253" y="1984043"/>
                  </a:lnTo>
                  <a:lnTo>
                    <a:pt x="5391896" y="1939560"/>
                  </a:lnTo>
                  <a:lnTo>
                    <a:pt x="5402247" y="1894575"/>
                  </a:lnTo>
                  <a:lnTo>
                    <a:pt x="5411285" y="1849110"/>
                  </a:lnTo>
                  <a:lnTo>
                    <a:pt x="5418990" y="1803185"/>
                  </a:lnTo>
                  <a:lnTo>
                    <a:pt x="5425340" y="1756820"/>
                  </a:lnTo>
                  <a:lnTo>
                    <a:pt x="5430315" y="1710036"/>
                  </a:lnTo>
                  <a:lnTo>
                    <a:pt x="5433894" y="1662853"/>
                  </a:lnTo>
                  <a:lnTo>
                    <a:pt x="5436056" y="1615291"/>
                  </a:lnTo>
                  <a:lnTo>
                    <a:pt x="5436782" y="1567373"/>
                  </a:lnTo>
                  <a:lnTo>
                    <a:pt x="5436056" y="1519454"/>
                  </a:lnTo>
                  <a:lnTo>
                    <a:pt x="5433894" y="1471893"/>
                  </a:lnTo>
                  <a:lnTo>
                    <a:pt x="5430315" y="1424710"/>
                  </a:lnTo>
                  <a:lnTo>
                    <a:pt x="5425340" y="1377926"/>
                  </a:lnTo>
                  <a:lnTo>
                    <a:pt x="5418990" y="1331561"/>
                  </a:lnTo>
                  <a:lnTo>
                    <a:pt x="5411285" y="1285635"/>
                  </a:lnTo>
                  <a:lnTo>
                    <a:pt x="5402247" y="1240170"/>
                  </a:lnTo>
                  <a:lnTo>
                    <a:pt x="5391896" y="1195186"/>
                  </a:lnTo>
                  <a:lnTo>
                    <a:pt x="5380253" y="1150703"/>
                  </a:lnTo>
                  <a:lnTo>
                    <a:pt x="5367338" y="1106741"/>
                  </a:lnTo>
                  <a:lnTo>
                    <a:pt x="5353172" y="1063322"/>
                  </a:lnTo>
                  <a:lnTo>
                    <a:pt x="5337776" y="1020465"/>
                  </a:lnTo>
                  <a:lnTo>
                    <a:pt x="5321170" y="978192"/>
                  </a:lnTo>
                  <a:lnTo>
                    <a:pt x="5303375" y="936522"/>
                  </a:lnTo>
                  <a:lnTo>
                    <a:pt x="5284413" y="895477"/>
                  </a:lnTo>
                  <a:lnTo>
                    <a:pt x="5264302" y="855076"/>
                  </a:lnTo>
                  <a:lnTo>
                    <a:pt x="5243065" y="815340"/>
                  </a:lnTo>
                  <a:lnTo>
                    <a:pt x="5220722" y="776290"/>
                  </a:lnTo>
                  <a:lnTo>
                    <a:pt x="5197293" y="737945"/>
                  </a:lnTo>
                  <a:lnTo>
                    <a:pt x="5172800" y="700328"/>
                  </a:lnTo>
                  <a:lnTo>
                    <a:pt x="5147263" y="663458"/>
                  </a:lnTo>
                  <a:lnTo>
                    <a:pt x="5120702" y="627355"/>
                  </a:lnTo>
                  <a:lnTo>
                    <a:pt x="5093139" y="592040"/>
                  </a:lnTo>
                  <a:lnTo>
                    <a:pt x="5064594" y="557534"/>
                  </a:lnTo>
                  <a:lnTo>
                    <a:pt x="5035087" y="523857"/>
                  </a:lnTo>
                  <a:lnTo>
                    <a:pt x="5004640" y="491030"/>
                  </a:lnTo>
                  <a:lnTo>
                    <a:pt x="4973274" y="459073"/>
                  </a:lnTo>
                  <a:lnTo>
                    <a:pt x="4941008" y="428006"/>
                  </a:lnTo>
                  <a:lnTo>
                    <a:pt x="4907863" y="397850"/>
                  </a:lnTo>
                  <a:lnTo>
                    <a:pt x="4873861" y="368626"/>
                  </a:lnTo>
                  <a:lnTo>
                    <a:pt x="4839021" y="340354"/>
                  </a:lnTo>
                  <a:lnTo>
                    <a:pt x="4803365" y="313055"/>
                  </a:lnTo>
                  <a:lnTo>
                    <a:pt x="4766914" y="286748"/>
                  </a:lnTo>
                  <a:lnTo>
                    <a:pt x="4729687" y="261455"/>
                  </a:lnTo>
                  <a:lnTo>
                    <a:pt x="4691706" y="237196"/>
                  </a:lnTo>
                  <a:lnTo>
                    <a:pt x="4652992" y="213992"/>
                  </a:lnTo>
                  <a:lnTo>
                    <a:pt x="4613564" y="191863"/>
                  </a:lnTo>
                  <a:lnTo>
                    <a:pt x="4573445" y="170829"/>
                  </a:lnTo>
                  <a:lnTo>
                    <a:pt x="4532653" y="150911"/>
                  </a:lnTo>
                  <a:lnTo>
                    <a:pt x="4491211" y="132130"/>
                  </a:lnTo>
                  <a:lnTo>
                    <a:pt x="4449139" y="114505"/>
                  </a:lnTo>
                  <a:lnTo>
                    <a:pt x="4406457" y="98058"/>
                  </a:lnTo>
                  <a:lnTo>
                    <a:pt x="4363186" y="82809"/>
                  </a:lnTo>
                  <a:lnTo>
                    <a:pt x="4319347" y="68779"/>
                  </a:lnTo>
                  <a:lnTo>
                    <a:pt x="4274961" y="55988"/>
                  </a:lnTo>
                  <a:lnTo>
                    <a:pt x="4230048" y="44456"/>
                  </a:lnTo>
                  <a:lnTo>
                    <a:pt x="4184629" y="34204"/>
                  </a:lnTo>
                  <a:lnTo>
                    <a:pt x="4138725" y="25252"/>
                  </a:lnTo>
                  <a:lnTo>
                    <a:pt x="4092356" y="17621"/>
                  </a:lnTo>
                  <a:lnTo>
                    <a:pt x="4045543" y="11332"/>
                  </a:lnTo>
                  <a:lnTo>
                    <a:pt x="3998307" y="6405"/>
                  </a:lnTo>
                  <a:lnTo>
                    <a:pt x="3950668" y="2860"/>
                  </a:lnTo>
                  <a:lnTo>
                    <a:pt x="3902647" y="718"/>
                  </a:lnTo>
                  <a:lnTo>
                    <a:pt x="3854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3375418" y="3723252"/>
              <a:ext cx="5436870" cy="3134995"/>
            </a:xfrm>
            <a:custGeom>
              <a:rect b="b" l="l" r="r" t="t"/>
              <a:pathLst>
                <a:path extrusionOk="0" h="3134995" w="5436870">
                  <a:moveTo>
                    <a:pt x="0" y="1567374"/>
                  </a:moveTo>
                  <a:lnTo>
                    <a:pt x="725" y="1519455"/>
                  </a:lnTo>
                  <a:lnTo>
                    <a:pt x="2888" y="1471893"/>
                  </a:lnTo>
                  <a:lnTo>
                    <a:pt x="6467" y="1424710"/>
                  </a:lnTo>
                  <a:lnTo>
                    <a:pt x="11442" y="1377926"/>
                  </a:lnTo>
                  <a:lnTo>
                    <a:pt x="17792" y="1331561"/>
                  </a:lnTo>
                  <a:lnTo>
                    <a:pt x="25496" y="1285636"/>
                  </a:lnTo>
                  <a:lnTo>
                    <a:pt x="34534" y="1240171"/>
                  </a:lnTo>
                  <a:lnTo>
                    <a:pt x="44885" y="1195186"/>
                  </a:lnTo>
                  <a:lnTo>
                    <a:pt x="56529" y="1150703"/>
                  </a:lnTo>
                  <a:lnTo>
                    <a:pt x="69444" y="1106742"/>
                  </a:lnTo>
                  <a:lnTo>
                    <a:pt x="83610" y="1063322"/>
                  </a:lnTo>
                  <a:lnTo>
                    <a:pt x="99006" y="1020466"/>
                  </a:lnTo>
                  <a:lnTo>
                    <a:pt x="115612" y="978192"/>
                  </a:lnTo>
                  <a:lnTo>
                    <a:pt x="133406" y="936522"/>
                  </a:lnTo>
                  <a:lnTo>
                    <a:pt x="152369" y="895477"/>
                  </a:lnTo>
                  <a:lnTo>
                    <a:pt x="172479" y="855076"/>
                  </a:lnTo>
                  <a:lnTo>
                    <a:pt x="193716" y="815340"/>
                  </a:lnTo>
                  <a:lnTo>
                    <a:pt x="216059" y="776290"/>
                  </a:lnTo>
                  <a:lnTo>
                    <a:pt x="239488" y="737946"/>
                  </a:lnTo>
                  <a:lnTo>
                    <a:pt x="263981" y="700328"/>
                  </a:lnTo>
                  <a:lnTo>
                    <a:pt x="289519" y="663458"/>
                  </a:lnTo>
                  <a:lnTo>
                    <a:pt x="316079" y="627355"/>
                  </a:lnTo>
                  <a:lnTo>
                    <a:pt x="343642" y="592040"/>
                  </a:lnTo>
                  <a:lnTo>
                    <a:pt x="372188" y="557534"/>
                  </a:lnTo>
                  <a:lnTo>
                    <a:pt x="401694" y="523857"/>
                  </a:lnTo>
                  <a:lnTo>
                    <a:pt x="432141" y="491030"/>
                  </a:lnTo>
                  <a:lnTo>
                    <a:pt x="463508" y="459073"/>
                  </a:lnTo>
                  <a:lnTo>
                    <a:pt x="495774" y="428006"/>
                  </a:lnTo>
                  <a:lnTo>
                    <a:pt x="528919" y="397850"/>
                  </a:lnTo>
                  <a:lnTo>
                    <a:pt x="562921" y="368626"/>
                  </a:lnTo>
                  <a:lnTo>
                    <a:pt x="597760" y="340354"/>
                  </a:lnTo>
                  <a:lnTo>
                    <a:pt x="633416" y="313055"/>
                  </a:lnTo>
                  <a:lnTo>
                    <a:pt x="669868" y="286748"/>
                  </a:lnTo>
                  <a:lnTo>
                    <a:pt x="707094" y="261455"/>
                  </a:lnTo>
                  <a:lnTo>
                    <a:pt x="745075" y="237196"/>
                  </a:lnTo>
                  <a:lnTo>
                    <a:pt x="783790" y="213992"/>
                  </a:lnTo>
                  <a:lnTo>
                    <a:pt x="823217" y="191863"/>
                  </a:lnTo>
                  <a:lnTo>
                    <a:pt x="863337" y="170829"/>
                  </a:lnTo>
                  <a:lnTo>
                    <a:pt x="904129" y="150911"/>
                  </a:lnTo>
                  <a:lnTo>
                    <a:pt x="945571" y="132130"/>
                  </a:lnTo>
                  <a:lnTo>
                    <a:pt x="987643" y="114505"/>
                  </a:lnTo>
                  <a:lnTo>
                    <a:pt x="1030325" y="98058"/>
                  </a:lnTo>
                  <a:lnTo>
                    <a:pt x="1073596" y="82809"/>
                  </a:lnTo>
                  <a:lnTo>
                    <a:pt x="1117435" y="68779"/>
                  </a:lnTo>
                  <a:lnTo>
                    <a:pt x="1161821" y="55988"/>
                  </a:lnTo>
                  <a:lnTo>
                    <a:pt x="1206734" y="44456"/>
                  </a:lnTo>
                  <a:lnTo>
                    <a:pt x="1252153" y="34204"/>
                  </a:lnTo>
                  <a:lnTo>
                    <a:pt x="1298057" y="25252"/>
                  </a:lnTo>
                  <a:lnTo>
                    <a:pt x="1344426" y="17621"/>
                  </a:lnTo>
                  <a:lnTo>
                    <a:pt x="1391239" y="11332"/>
                  </a:lnTo>
                  <a:lnTo>
                    <a:pt x="1438475" y="6405"/>
                  </a:lnTo>
                  <a:lnTo>
                    <a:pt x="1486114" y="2860"/>
                  </a:lnTo>
                  <a:lnTo>
                    <a:pt x="1534135" y="718"/>
                  </a:lnTo>
                  <a:lnTo>
                    <a:pt x="1582517" y="0"/>
                  </a:lnTo>
                  <a:lnTo>
                    <a:pt x="2145485" y="0"/>
                  </a:lnTo>
                  <a:lnTo>
                    <a:pt x="3854266" y="0"/>
                  </a:lnTo>
                  <a:lnTo>
                    <a:pt x="3902647" y="718"/>
                  </a:lnTo>
                  <a:lnTo>
                    <a:pt x="3950668" y="2860"/>
                  </a:lnTo>
                  <a:lnTo>
                    <a:pt x="3998307" y="6405"/>
                  </a:lnTo>
                  <a:lnTo>
                    <a:pt x="4045543" y="11332"/>
                  </a:lnTo>
                  <a:lnTo>
                    <a:pt x="4092356" y="17621"/>
                  </a:lnTo>
                  <a:lnTo>
                    <a:pt x="4138725" y="25252"/>
                  </a:lnTo>
                  <a:lnTo>
                    <a:pt x="4184629" y="34204"/>
                  </a:lnTo>
                  <a:lnTo>
                    <a:pt x="4230048" y="44456"/>
                  </a:lnTo>
                  <a:lnTo>
                    <a:pt x="4274961" y="55988"/>
                  </a:lnTo>
                  <a:lnTo>
                    <a:pt x="4319348" y="68779"/>
                  </a:lnTo>
                  <a:lnTo>
                    <a:pt x="4363186" y="82809"/>
                  </a:lnTo>
                  <a:lnTo>
                    <a:pt x="4406457" y="98058"/>
                  </a:lnTo>
                  <a:lnTo>
                    <a:pt x="4449139" y="114505"/>
                  </a:lnTo>
                  <a:lnTo>
                    <a:pt x="4491211" y="132130"/>
                  </a:lnTo>
                  <a:lnTo>
                    <a:pt x="4532654" y="150911"/>
                  </a:lnTo>
                  <a:lnTo>
                    <a:pt x="4573445" y="170829"/>
                  </a:lnTo>
                  <a:lnTo>
                    <a:pt x="4613565" y="191863"/>
                  </a:lnTo>
                  <a:lnTo>
                    <a:pt x="4652992" y="213992"/>
                  </a:lnTo>
                  <a:lnTo>
                    <a:pt x="4691707" y="237196"/>
                  </a:lnTo>
                  <a:lnTo>
                    <a:pt x="4729688" y="261455"/>
                  </a:lnTo>
                  <a:lnTo>
                    <a:pt x="4766914" y="286748"/>
                  </a:lnTo>
                  <a:lnTo>
                    <a:pt x="4803366" y="313054"/>
                  </a:lnTo>
                  <a:lnTo>
                    <a:pt x="4839022" y="340354"/>
                  </a:lnTo>
                  <a:lnTo>
                    <a:pt x="4873861" y="368626"/>
                  </a:lnTo>
                  <a:lnTo>
                    <a:pt x="4907864" y="397850"/>
                  </a:lnTo>
                  <a:lnTo>
                    <a:pt x="4941008" y="428006"/>
                  </a:lnTo>
                  <a:lnTo>
                    <a:pt x="4973274" y="459072"/>
                  </a:lnTo>
                  <a:lnTo>
                    <a:pt x="5004641" y="491030"/>
                  </a:lnTo>
                  <a:lnTo>
                    <a:pt x="5035088" y="523857"/>
                  </a:lnTo>
                  <a:lnTo>
                    <a:pt x="5064594" y="557534"/>
                  </a:lnTo>
                  <a:lnTo>
                    <a:pt x="5093140" y="592040"/>
                  </a:lnTo>
                  <a:lnTo>
                    <a:pt x="5120703" y="627355"/>
                  </a:lnTo>
                  <a:lnTo>
                    <a:pt x="5147264" y="663457"/>
                  </a:lnTo>
                  <a:lnTo>
                    <a:pt x="5172801" y="700328"/>
                  </a:lnTo>
                  <a:lnTo>
                    <a:pt x="5197294" y="737945"/>
                  </a:lnTo>
                  <a:lnTo>
                    <a:pt x="5220723" y="776289"/>
                  </a:lnTo>
                  <a:lnTo>
                    <a:pt x="5243066" y="815340"/>
                  </a:lnTo>
                  <a:lnTo>
                    <a:pt x="5264303" y="855075"/>
                  </a:lnTo>
                  <a:lnTo>
                    <a:pt x="5284413" y="895476"/>
                  </a:lnTo>
                  <a:lnTo>
                    <a:pt x="5303376" y="936522"/>
                  </a:lnTo>
                  <a:lnTo>
                    <a:pt x="5321171" y="978192"/>
                  </a:lnTo>
                  <a:lnTo>
                    <a:pt x="5337776" y="1020465"/>
                  </a:lnTo>
                  <a:lnTo>
                    <a:pt x="5353173" y="1063322"/>
                  </a:lnTo>
                  <a:lnTo>
                    <a:pt x="5367339" y="1106741"/>
                  </a:lnTo>
                  <a:lnTo>
                    <a:pt x="5380254" y="1150703"/>
                  </a:lnTo>
                  <a:lnTo>
                    <a:pt x="5391897" y="1195186"/>
                  </a:lnTo>
                  <a:lnTo>
                    <a:pt x="5402248" y="1240170"/>
                  </a:lnTo>
                  <a:lnTo>
                    <a:pt x="5411286" y="1285635"/>
                  </a:lnTo>
                  <a:lnTo>
                    <a:pt x="5418990" y="1331560"/>
                  </a:lnTo>
                  <a:lnTo>
                    <a:pt x="5425340" y="1377925"/>
                  </a:lnTo>
                  <a:lnTo>
                    <a:pt x="5430315" y="1424710"/>
                  </a:lnTo>
                  <a:lnTo>
                    <a:pt x="5433894" y="1471893"/>
                  </a:lnTo>
                  <a:lnTo>
                    <a:pt x="5436057" y="1519454"/>
                  </a:lnTo>
                  <a:lnTo>
                    <a:pt x="5436783" y="1567373"/>
                  </a:lnTo>
                  <a:lnTo>
                    <a:pt x="5436057" y="1615291"/>
                  </a:lnTo>
                  <a:lnTo>
                    <a:pt x="5433894" y="1662853"/>
                  </a:lnTo>
                  <a:lnTo>
                    <a:pt x="5430315" y="1710036"/>
                  </a:lnTo>
                  <a:lnTo>
                    <a:pt x="5425340" y="1756820"/>
                  </a:lnTo>
                  <a:lnTo>
                    <a:pt x="5418990" y="1803185"/>
                  </a:lnTo>
                  <a:lnTo>
                    <a:pt x="5411286" y="1849110"/>
                  </a:lnTo>
                  <a:lnTo>
                    <a:pt x="5402248" y="1894575"/>
                  </a:lnTo>
                  <a:lnTo>
                    <a:pt x="5391897" y="1939560"/>
                  </a:lnTo>
                  <a:lnTo>
                    <a:pt x="5380254" y="1984043"/>
                  </a:lnTo>
                  <a:lnTo>
                    <a:pt x="5367339" y="2028004"/>
                  </a:lnTo>
                  <a:lnTo>
                    <a:pt x="5353173" y="2071424"/>
                  </a:lnTo>
                  <a:lnTo>
                    <a:pt x="5337776" y="2114280"/>
                  </a:lnTo>
                  <a:lnTo>
                    <a:pt x="5321171" y="2156554"/>
                  </a:lnTo>
                  <a:lnTo>
                    <a:pt x="5303376" y="2198224"/>
                  </a:lnTo>
                  <a:lnTo>
                    <a:pt x="5284413" y="2239269"/>
                  </a:lnTo>
                  <a:lnTo>
                    <a:pt x="5264303" y="2279670"/>
                  </a:lnTo>
                  <a:lnTo>
                    <a:pt x="5243066" y="2319406"/>
                  </a:lnTo>
                  <a:lnTo>
                    <a:pt x="5220723" y="2358456"/>
                  </a:lnTo>
                  <a:lnTo>
                    <a:pt x="5197294" y="2396800"/>
                  </a:lnTo>
                  <a:lnTo>
                    <a:pt x="5172801" y="2434418"/>
                  </a:lnTo>
                  <a:lnTo>
                    <a:pt x="5147264" y="2471288"/>
                  </a:lnTo>
                  <a:lnTo>
                    <a:pt x="5120703" y="2507391"/>
                  </a:lnTo>
                  <a:lnTo>
                    <a:pt x="5093140" y="2542706"/>
                  </a:lnTo>
                  <a:lnTo>
                    <a:pt x="5064594" y="2577212"/>
                  </a:lnTo>
                  <a:lnTo>
                    <a:pt x="5035088" y="2610889"/>
                  </a:lnTo>
                  <a:lnTo>
                    <a:pt x="5004641" y="2643716"/>
                  </a:lnTo>
                  <a:lnTo>
                    <a:pt x="4973274" y="2675673"/>
                  </a:lnTo>
                  <a:lnTo>
                    <a:pt x="4941008" y="2706740"/>
                  </a:lnTo>
                  <a:lnTo>
                    <a:pt x="4907864" y="2736896"/>
                  </a:lnTo>
                  <a:lnTo>
                    <a:pt x="4873861" y="2766120"/>
                  </a:lnTo>
                  <a:lnTo>
                    <a:pt x="4839022" y="2794392"/>
                  </a:lnTo>
                  <a:lnTo>
                    <a:pt x="4803366" y="2821691"/>
                  </a:lnTo>
                  <a:lnTo>
                    <a:pt x="4766914" y="2847998"/>
                  </a:lnTo>
                  <a:lnTo>
                    <a:pt x="4729688" y="2873291"/>
                  </a:lnTo>
                  <a:lnTo>
                    <a:pt x="4691707" y="2897550"/>
                  </a:lnTo>
                  <a:lnTo>
                    <a:pt x="4652992" y="2920754"/>
                  </a:lnTo>
                  <a:lnTo>
                    <a:pt x="4613565" y="2942883"/>
                  </a:lnTo>
                  <a:lnTo>
                    <a:pt x="4573445" y="2963917"/>
                  </a:lnTo>
                  <a:lnTo>
                    <a:pt x="4532654" y="2983835"/>
                  </a:lnTo>
                  <a:lnTo>
                    <a:pt x="4491211" y="3002616"/>
                  </a:lnTo>
                  <a:lnTo>
                    <a:pt x="4449139" y="3020241"/>
                  </a:lnTo>
                  <a:lnTo>
                    <a:pt x="4406457" y="3036688"/>
                  </a:lnTo>
                  <a:lnTo>
                    <a:pt x="4363186" y="3051937"/>
                  </a:lnTo>
                  <a:lnTo>
                    <a:pt x="4319348" y="3065967"/>
                  </a:lnTo>
                  <a:lnTo>
                    <a:pt x="4274961" y="3078758"/>
                  </a:lnTo>
                  <a:lnTo>
                    <a:pt x="4230048" y="3090290"/>
                  </a:lnTo>
                  <a:lnTo>
                    <a:pt x="4184629" y="3100542"/>
                  </a:lnTo>
                  <a:lnTo>
                    <a:pt x="4138725" y="3109494"/>
                  </a:lnTo>
                  <a:lnTo>
                    <a:pt x="4092356" y="3117125"/>
                  </a:lnTo>
                  <a:lnTo>
                    <a:pt x="4045543" y="3123414"/>
                  </a:lnTo>
                  <a:lnTo>
                    <a:pt x="3998307" y="3128341"/>
                  </a:lnTo>
                  <a:lnTo>
                    <a:pt x="3950668" y="3131886"/>
                  </a:lnTo>
                  <a:lnTo>
                    <a:pt x="3902647" y="3134028"/>
                  </a:lnTo>
                  <a:lnTo>
                    <a:pt x="3854266" y="3134747"/>
                  </a:lnTo>
                  <a:lnTo>
                    <a:pt x="3291298" y="3134747"/>
                  </a:lnTo>
                  <a:lnTo>
                    <a:pt x="1582517" y="3134747"/>
                  </a:lnTo>
                  <a:lnTo>
                    <a:pt x="1534135" y="3134028"/>
                  </a:lnTo>
                  <a:lnTo>
                    <a:pt x="1486114" y="3131886"/>
                  </a:lnTo>
                  <a:lnTo>
                    <a:pt x="1438475" y="3128341"/>
                  </a:lnTo>
                  <a:lnTo>
                    <a:pt x="1391239" y="3123414"/>
                  </a:lnTo>
                  <a:lnTo>
                    <a:pt x="1344426" y="3117125"/>
                  </a:lnTo>
                  <a:lnTo>
                    <a:pt x="1298057" y="3109494"/>
                  </a:lnTo>
                  <a:lnTo>
                    <a:pt x="1252153" y="3100542"/>
                  </a:lnTo>
                  <a:lnTo>
                    <a:pt x="1206734" y="3090290"/>
                  </a:lnTo>
                  <a:lnTo>
                    <a:pt x="1161821" y="3078758"/>
                  </a:lnTo>
                  <a:lnTo>
                    <a:pt x="1117435" y="3065967"/>
                  </a:lnTo>
                  <a:lnTo>
                    <a:pt x="1073596" y="3051937"/>
                  </a:lnTo>
                  <a:lnTo>
                    <a:pt x="1030325" y="3036688"/>
                  </a:lnTo>
                  <a:lnTo>
                    <a:pt x="987643" y="3020241"/>
                  </a:lnTo>
                  <a:lnTo>
                    <a:pt x="945571" y="3002616"/>
                  </a:lnTo>
                  <a:lnTo>
                    <a:pt x="904129" y="2983835"/>
                  </a:lnTo>
                  <a:lnTo>
                    <a:pt x="863337" y="2963917"/>
                  </a:lnTo>
                  <a:lnTo>
                    <a:pt x="823217" y="2942883"/>
                  </a:lnTo>
                  <a:lnTo>
                    <a:pt x="783790" y="2920754"/>
                  </a:lnTo>
                  <a:lnTo>
                    <a:pt x="745075" y="2897550"/>
                  </a:lnTo>
                  <a:lnTo>
                    <a:pt x="707094" y="2873291"/>
                  </a:lnTo>
                  <a:lnTo>
                    <a:pt x="669868" y="2847998"/>
                  </a:lnTo>
                  <a:lnTo>
                    <a:pt x="633416" y="2821692"/>
                  </a:lnTo>
                  <a:lnTo>
                    <a:pt x="597760" y="2794392"/>
                  </a:lnTo>
                  <a:lnTo>
                    <a:pt x="562921" y="2766120"/>
                  </a:lnTo>
                  <a:lnTo>
                    <a:pt x="528919" y="2736896"/>
                  </a:lnTo>
                  <a:lnTo>
                    <a:pt x="495774" y="2706740"/>
                  </a:lnTo>
                  <a:lnTo>
                    <a:pt x="463508" y="2675674"/>
                  </a:lnTo>
                  <a:lnTo>
                    <a:pt x="432141" y="2643716"/>
                  </a:lnTo>
                  <a:lnTo>
                    <a:pt x="401694" y="2610889"/>
                  </a:lnTo>
                  <a:lnTo>
                    <a:pt x="372188" y="2577212"/>
                  </a:lnTo>
                  <a:lnTo>
                    <a:pt x="343642" y="2542706"/>
                  </a:lnTo>
                  <a:lnTo>
                    <a:pt x="316079" y="2507391"/>
                  </a:lnTo>
                  <a:lnTo>
                    <a:pt x="289519" y="2471289"/>
                  </a:lnTo>
                  <a:lnTo>
                    <a:pt x="263981" y="2434418"/>
                  </a:lnTo>
                  <a:lnTo>
                    <a:pt x="239488" y="2396801"/>
                  </a:lnTo>
                  <a:lnTo>
                    <a:pt x="216059" y="2358457"/>
                  </a:lnTo>
                  <a:lnTo>
                    <a:pt x="193716" y="2319406"/>
                  </a:lnTo>
                  <a:lnTo>
                    <a:pt x="172479" y="2279671"/>
                  </a:lnTo>
                  <a:lnTo>
                    <a:pt x="152369" y="2239270"/>
                  </a:lnTo>
                  <a:lnTo>
                    <a:pt x="133406" y="2198224"/>
                  </a:lnTo>
                  <a:lnTo>
                    <a:pt x="115612" y="2156554"/>
                  </a:lnTo>
                  <a:lnTo>
                    <a:pt x="99006" y="2114281"/>
                  </a:lnTo>
                  <a:lnTo>
                    <a:pt x="83610" y="2071424"/>
                  </a:lnTo>
                  <a:lnTo>
                    <a:pt x="69444" y="2028005"/>
                  </a:lnTo>
                  <a:lnTo>
                    <a:pt x="56529" y="1984043"/>
                  </a:lnTo>
                  <a:lnTo>
                    <a:pt x="44885" y="1939560"/>
                  </a:lnTo>
                  <a:lnTo>
                    <a:pt x="34534" y="1894576"/>
                  </a:lnTo>
                  <a:lnTo>
                    <a:pt x="25496" y="1849111"/>
                  </a:lnTo>
                  <a:lnTo>
                    <a:pt x="17792" y="1803186"/>
                  </a:lnTo>
                  <a:lnTo>
                    <a:pt x="11442" y="1756821"/>
                  </a:lnTo>
                  <a:lnTo>
                    <a:pt x="6467" y="1710036"/>
                  </a:lnTo>
                  <a:lnTo>
                    <a:pt x="2888" y="1662853"/>
                  </a:lnTo>
                  <a:lnTo>
                    <a:pt x="725" y="1615292"/>
                  </a:lnTo>
                  <a:lnTo>
                    <a:pt x="0" y="1567374"/>
                  </a:lnTo>
                  <a:close/>
                </a:path>
              </a:pathLst>
            </a:custGeom>
            <a:noFill/>
            <a:ln cap="flat" cmpd="sng" w="12700">
              <a:solidFill>
                <a:srgbClr val="D889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4377" y="3723254"/>
              <a:ext cx="12188190" cy="0"/>
            </a:xfrm>
            <a:custGeom>
              <a:rect b="b" l="l" r="r" t="t"/>
              <a:pathLst>
                <a:path extrusionOk="0" h="120000" w="12188190">
                  <a:moveTo>
                    <a:pt x="0" y="0"/>
                  </a:moveTo>
                  <a:lnTo>
                    <a:pt x="12187623" y="0"/>
                  </a:lnTo>
                </a:path>
              </a:pathLst>
            </a:custGeom>
            <a:noFill/>
            <a:ln cap="flat" cmpd="sng" w="12700">
              <a:solidFill>
                <a:srgbClr val="D889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03" name="Google Shape;103;p19"/>
            <p:cNvSpPr/>
            <p:nvPr/>
          </p:nvSpPr>
          <p:spPr>
            <a:xfrm>
              <a:off x="8881325" y="3722607"/>
              <a:ext cx="2681605" cy="3135630"/>
            </a:xfrm>
            <a:custGeom>
              <a:rect b="b" l="l" r="r" t="t"/>
              <a:pathLst>
                <a:path extrusionOk="0" h="3135629" w="2681604">
                  <a:moveTo>
                    <a:pt x="2681207" y="3135442"/>
                  </a:moveTo>
                  <a:lnTo>
                    <a:pt x="2681207" y="0"/>
                  </a:lnTo>
                  <a:lnTo>
                    <a:pt x="1560862" y="0"/>
                  </a:lnTo>
                  <a:lnTo>
                    <a:pt x="1513138" y="718"/>
                  </a:lnTo>
                  <a:lnTo>
                    <a:pt x="1465771" y="2861"/>
                  </a:lnTo>
                  <a:lnTo>
                    <a:pt x="1418781" y="6407"/>
                  </a:lnTo>
                  <a:lnTo>
                    <a:pt x="1372189" y="11335"/>
                  </a:lnTo>
                  <a:lnTo>
                    <a:pt x="1326014" y="17626"/>
                  </a:lnTo>
                  <a:lnTo>
                    <a:pt x="1280277" y="25259"/>
                  </a:lnTo>
                  <a:lnTo>
                    <a:pt x="1234999" y="34213"/>
                  </a:lnTo>
                  <a:lnTo>
                    <a:pt x="1190199" y="44468"/>
                  </a:lnTo>
                  <a:lnTo>
                    <a:pt x="1145899" y="56003"/>
                  </a:lnTo>
                  <a:lnTo>
                    <a:pt x="1102119" y="68798"/>
                  </a:lnTo>
                  <a:lnTo>
                    <a:pt x="1058879" y="82832"/>
                  </a:lnTo>
                  <a:lnTo>
                    <a:pt x="1016199" y="98085"/>
                  </a:lnTo>
                  <a:lnTo>
                    <a:pt x="974101" y="114536"/>
                  </a:lnTo>
                  <a:lnTo>
                    <a:pt x="932603" y="132165"/>
                  </a:lnTo>
                  <a:lnTo>
                    <a:pt x="891728" y="150951"/>
                  </a:lnTo>
                  <a:lnTo>
                    <a:pt x="851494" y="170874"/>
                  </a:lnTo>
                  <a:lnTo>
                    <a:pt x="811923" y="191913"/>
                  </a:lnTo>
                  <a:lnTo>
                    <a:pt x="773035" y="214048"/>
                  </a:lnTo>
                  <a:lnTo>
                    <a:pt x="734850" y="237258"/>
                  </a:lnTo>
                  <a:lnTo>
                    <a:pt x="697389" y="261523"/>
                  </a:lnTo>
                  <a:lnTo>
                    <a:pt x="660672" y="286822"/>
                  </a:lnTo>
                  <a:lnTo>
                    <a:pt x="624720" y="313135"/>
                  </a:lnTo>
                  <a:lnTo>
                    <a:pt x="589553" y="340442"/>
                  </a:lnTo>
                  <a:lnTo>
                    <a:pt x="555191" y="368721"/>
                  </a:lnTo>
                  <a:lnTo>
                    <a:pt x="521654" y="397952"/>
                  </a:lnTo>
                  <a:lnTo>
                    <a:pt x="488964" y="428115"/>
                  </a:lnTo>
                  <a:lnTo>
                    <a:pt x="457140" y="459189"/>
                  </a:lnTo>
                  <a:lnTo>
                    <a:pt x="426204" y="491154"/>
                  </a:lnTo>
                  <a:lnTo>
                    <a:pt x="396174" y="523989"/>
                  </a:lnTo>
                  <a:lnTo>
                    <a:pt x="367073" y="557674"/>
                  </a:lnTo>
                  <a:lnTo>
                    <a:pt x="338919" y="592188"/>
                  </a:lnTo>
                  <a:lnTo>
                    <a:pt x="311734" y="627511"/>
                  </a:lnTo>
                  <a:lnTo>
                    <a:pt x="285538" y="663622"/>
                  </a:lnTo>
                  <a:lnTo>
                    <a:pt x="260352" y="700501"/>
                  </a:lnTo>
                  <a:lnTo>
                    <a:pt x="236195" y="738126"/>
                  </a:lnTo>
                  <a:lnTo>
                    <a:pt x="213088" y="776479"/>
                  </a:lnTo>
                  <a:lnTo>
                    <a:pt x="191052" y="815538"/>
                  </a:lnTo>
                  <a:lnTo>
                    <a:pt x="170107" y="855283"/>
                  </a:lnTo>
                  <a:lnTo>
                    <a:pt x="150273" y="895692"/>
                  </a:lnTo>
                  <a:lnTo>
                    <a:pt x="131571" y="936747"/>
                  </a:lnTo>
                  <a:lnTo>
                    <a:pt x="114021" y="978426"/>
                  </a:lnTo>
                  <a:lnTo>
                    <a:pt x="97643" y="1020708"/>
                  </a:lnTo>
                  <a:lnTo>
                    <a:pt x="82459" y="1063573"/>
                  </a:lnTo>
                  <a:lnTo>
                    <a:pt x="68488" y="1107002"/>
                  </a:lnTo>
                  <a:lnTo>
                    <a:pt x="55750" y="1150972"/>
                  </a:lnTo>
                  <a:lnTo>
                    <a:pt x="44267" y="1195464"/>
                  </a:lnTo>
                  <a:lnTo>
                    <a:pt x="34059" y="1240458"/>
                  </a:lnTo>
                  <a:lnTo>
                    <a:pt x="25145" y="1285932"/>
                  </a:lnTo>
                  <a:lnTo>
                    <a:pt x="17547" y="1331866"/>
                  </a:lnTo>
                  <a:lnTo>
                    <a:pt x="11284" y="1378240"/>
                  </a:lnTo>
                  <a:lnTo>
                    <a:pt x="6378" y="1425033"/>
                  </a:lnTo>
                  <a:lnTo>
                    <a:pt x="2848" y="1472224"/>
                  </a:lnTo>
                  <a:lnTo>
                    <a:pt x="715" y="1519794"/>
                  </a:lnTo>
                  <a:lnTo>
                    <a:pt x="0" y="1567722"/>
                  </a:lnTo>
                  <a:lnTo>
                    <a:pt x="715" y="1615649"/>
                  </a:lnTo>
                  <a:lnTo>
                    <a:pt x="2848" y="1663219"/>
                  </a:lnTo>
                  <a:lnTo>
                    <a:pt x="6379" y="1710410"/>
                  </a:lnTo>
                  <a:lnTo>
                    <a:pt x="11286" y="1757203"/>
                  </a:lnTo>
                  <a:lnTo>
                    <a:pt x="17550" y="1803577"/>
                  </a:lnTo>
                  <a:lnTo>
                    <a:pt x="25149" y="1849511"/>
                  </a:lnTo>
                  <a:lnTo>
                    <a:pt x="34064" y="1894985"/>
                  </a:lnTo>
                  <a:lnTo>
                    <a:pt x="44274" y="1939978"/>
                  </a:lnTo>
                  <a:lnTo>
                    <a:pt x="55759" y="1984470"/>
                  </a:lnTo>
                  <a:lnTo>
                    <a:pt x="68498" y="2028441"/>
                  </a:lnTo>
                  <a:lnTo>
                    <a:pt x="82471" y="2071869"/>
                  </a:lnTo>
                  <a:lnTo>
                    <a:pt x="97658" y="2114735"/>
                  </a:lnTo>
                  <a:lnTo>
                    <a:pt x="114037" y="2157017"/>
                  </a:lnTo>
                  <a:lnTo>
                    <a:pt x="131589" y="2198696"/>
                  </a:lnTo>
                  <a:lnTo>
                    <a:pt x="150294" y="2239750"/>
                  </a:lnTo>
                  <a:lnTo>
                    <a:pt x="170130" y="2280160"/>
                  </a:lnTo>
                  <a:lnTo>
                    <a:pt x="191078" y="2319904"/>
                  </a:lnTo>
                  <a:lnTo>
                    <a:pt x="213116" y="2358963"/>
                  </a:lnTo>
                  <a:lnTo>
                    <a:pt x="236225" y="2397316"/>
                  </a:lnTo>
                  <a:lnTo>
                    <a:pt x="260384" y="2434942"/>
                  </a:lnTo>
                  <a:lnTo>
                    <a:pt x="285573" y="2471820"/>
                  </a:lnTo>
                  <a:lnTo>
                    <a:pt x="311771" y="2507931"/>
                  </a:lnTo>
                  <a:lnTo>
                    <a:pt x="338959" y="2543254"/>
                  </a:lnTo>
                  <a:lnTo>
                    <a:pt x="367114" y="2577768"/>
                  </a:lnTo>
                  <a:lnTo>
                    <a:pt x="396218" y="2611453"/>
                  </a:lnTo>
                  <a:lnTo>
                    <a:pt x="426249" y="2644288"/>
                  </a:lnTo>
                  <a:lnTo>
                    <a:pt x="457188" y="2676253"/>
                  </a:lnTo>
                  <a:lnTo>
                    <a:pt x="489013" y="2707327"/>
                  </a:lnTo>
                  <a:lnTo>
                    <a:pt x="521705" y="2737490"/>
                  </a:lnTo>
                  <a:lnTo>
                    <a:pt x="555242" y="2766721"/>
                  </a:lnTo>
                  <a:lnTo>
                    <a:pt x="589606" y="2795000"/>
                  </a:lnTo>
                  <a:lnTo>
                    <a:pt x="624774" y="2822306"/>
                  </a:lnTo>
                  <a:lnTo>
                    <a:pt x="660727" y="2848619"/>
                  </a:lnTo>
                  <a:lnTo>
                    <a:pt x="697445" y="2873918"/>
                  </a:lnTo>
                  <a:lnTo>
                    <a:pt x="734906" y="2898183"/>
                  </a:lnTo>
                  <a:lnTo>
                    <a:pt x="773091" y="2921393"/>
                  </a:lnTo>
                  <a:lnTo>
                    <a:pt x="811979" y="2943528"/>
                  </a:lnTo>
                  <a:lnTo>
                    <a:pt x="851549" y="2964568"/>
                  </a:lnTo>
                  <a:lnTo>
                    <a:pt x="891782" y="2984490"/>
                  </a:lnTo>
                  <a:lnTo>
                    <a:pt x="932657" y="3003277"/>
                  </a:lnTo>
                  <a:lnTo>
                    <a:pt x="974153" y="3020906"/>
                  </a:lnTo>
                  <a:lnTo>
                    <a:pt x="1016250" y="3037357"/>
                  </a:lnTo>
                  <a:lnTo>
                    <a:pt x="1058928" y="3052610"/>
                  </a:lnTo>
                  <a:lnTo>
                    <a:pt x="1102166" y="3066644"/>
                  </a:lnTo>
                  <a:lnTo>
                    <a:pt x="1145943" y="3079438"/>
                  </a:lnTo>
                  <a:lnTo>
                    <a:pt x="1190240" y="3090973"/>
                  </a:lnTo>
                  <a:lnTo>
                    <a:pt x="1235036" y="3101228"/>
                  </a:lnTo>
                  <a:lnTo>
                    <a:pt x="1280310" y="3110182"/>
                  </a:lnTo>
                  <a:lnTo>
                    <a:pt x="1326043" y="3117815"/>
                  </a:lnTo>
                  <a:lnTo>
                    <a:pt x="1372213" y="3124106"/>
                  </a:lnTo>
                  <a:lnTo>
                    <a:pt x="1418800" y="3129034"/>
                  </a:lnTo>
                  <a:lnTo>
                    <a:pt x="1465784" y="3132580"/>
                  </a:lnTo>
                  <a:lnTo>
                    <a:pt x="1513145" y="3134723"/>
                  </a:lnTo>
                  <a:lnTo>
                    <a:pt x="1560862" y="3135442"/>
                  </a:lnTo>
                </a:path>
              </a:pathLst>
            </a:custGeom>
            <a:noFill/>
            <a:ln cap="flat" cmpd="sng" w="12700">
              <a:solidFill>
                <a:srgbClr val="D889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sp>
          <p:nvSpPr>
            <p:cNvPr id="104" name="Google Shape;104;p19"/>
            <p:cNvSpPr/>
            <p:nvPr/>
          </p:nvSpPr>
          <p:spPr>
            <a:xfrm>
              <a:off x="629468" y="3722655"/>
              <a:ext cx="2681605" cy="3135630"/>
            </a:xfrm>
            <a:custGeom>
              <a:rect b="b" l="l" r="r" t="t"/>
              <a:pathLst>
                <a:path extrusionOk="0" h="3135629" w="2681604">
                  <a:moveTo>
                    <a:pt x="0" y="3135442"/>
                  </a:moveTo>
                  <a:lnTo>
                    <a:pt x="0" y="0"/>
                  </a:lnTo>
                  <a:lnTo>
                    <a:pt x="1120345" y="0"/>
                  </a:lnTo>
                  <a:lnTo>
                    <a:pt x="1168068" y="718"/>
                  </a:lnTo>
                  <a:lnTo>
                    <a:pt x="1215435" y="2861"/>
                  </a:lnTo>
                  <a:lnTo>
                    <a:pt x="1262425" y="6407"/>
                  </a:lnTo>
                  <a:lnTo>
                    <a:pt x="1309017" y="11335"/>
                  </a:lnTo>
                  <a:lnTo>
                    <a:pt x="1355192" y="17626"/>
                  </a:lnTo>
                  <a:lnTo>
                    <a:pt x="1400929" y="25259"/>
                  </a:lnTo>
                  <a:lnTo>
                    <a:pt x="1446207" y="34213"/>
                  </a:lnTo>
                  <a:lnTo>
                    <a:pt x="1491007" y="44468"/>
                  </a:lnTo>
                  <a:lnTo>
                    <a:pt x="1535307" y="56003"/>
                  </a:lnTo>
                  <a:lnTo>
                    <a:pt x="1579087" y="68798"/>
                  </a:lnTo>
                  <a:lnTo>
                    <a:pt x="1622327" y="82832"/>
                  </a:lnTo>
                  <a:lnTo>
                    <a:pt x="1665007" y="98085"/>
                  </a:lnTo>
                  <a:lnTo>
                    <a:pt x="1707105" y="114536"/>
                  </a:lnTo>
                  <a:lnTo>
                    <a:pt x="1748603" y="132165"/>
                  </a:lnTo>
                  <a:lnTo>
                    <a:pt x="1789479" y="150951"/>
                  </a:lnTo>
                  <a:lnTo>
                    <a:pt x="1829712" y="170874"/>
                  </a:lnTo>
                  <a:lnTo>
                    <a:pt x="1869283" y="191913"/>
                  </a:lnTo>
                  <a:lnTo>
                    <a:pt x="1908171" y="214048"/>
                  </a:lnTo>
                  <a:lnTo>
                    <a:pt x="1946356" y="237258"/>
                  </a:lnTo>
                  <a:lnTo>
                    <a:pt x="1983817" y="261523"/>
                  </a:lnTo>
                  <a:lnTo>
                    <a:pt x="2020534" y="286822"/>
                  </a:lnTo>
                  <a:lnTo>
                    <a:pt x="2056486" y="313135"/>
                  </a:lnTo>
                  <a:lnTo>
                    <a:pt x="2091653" y="340442"/>
                  </a:lnTo>
                  <a:lnTo>
                    <a:pt x="2126016" y="368721"/>
                  </a:lnTo>
                  <a:lnTo>
                    <a:pt x="2159552" y="397952"/>
                  </a:lnTo>
                  <a:lnTo>
                    <a:pt x="2192242" y="428115"/>
                  </a:lnTo>
                  <a:lnTo>
                    <a:pt x="2224066" y="459189"/>
                  </a:lnTo>
                  <a:lnTo>
                    <a:pt x="2255002" y="491154"/>
                  </a:lnTo>
                  <a:lnTo>
                    <a:pt x="2285032" y="523989"/>
                  </a:lnTo>
                  <a:lnTo>
                    <a:pt x="2314133" y="557674"/>
                  </a:lnTo>
                  <a:lnTo>
                    <a:pt x="2342287" y="592188"/>
                  </a:lnTo>
                  <a:lnTo>
                    <a:pt x="2369472" y="627511"/>
                  </a:lnTo>
                  <a:lnTo>
                    <a:pt x="2395668" y="663622"/>
                  </a:lnTo>
                  <a:lnTo>
                    <a:pt x="2420854" y="700501"/>
                  </a:lnTo>
                  <a:lnTo>
                    <a:pt x="2445011" y="738126"/>
                  </a:lnTo>
                  <a:lnTo>
                    <a:pt x="2468118" y="776479"/>
                  </a:lnTo>
                  <a:lnTo>
                    <a:pt x="2490154" y="815538"/>
                  </a:lnTo>
                  <a:lnTo>
                    <a:pt x="2511099" y="855283"/>
                  </a:lnTo>
                  <a:lnTo>
                    <a:pt x="2530933" y="895692"/>
                  </a:lnTo>
                  <a:lnTo>
                    <a:pt x="2549635" y="936747"/>
                  </a:lnTo>
                  <a:lnTo>
                    <a:pt x="2567185" y="978426"/>
                  </a:lnTo>
                  <a:lnTo>
                    <a:pt x="2583563" y="1020708"/>
                  </a:lnTo>
                  <a:lnTo>
                    <a:pt x="2598747" y="1063573"/>
                  </a:lnTo>
                  <a:lnTo>
                    <a:pt x="2612718" y="1107002"/>
                  </a:lnTo>
                  <a:lnTo>
                    <a:pt x="2625456" y="1150972"/>
                  </a:lnTo>
                  <a:lnTo>
                    <a:pt x="2636939" y="1195464"/>
                  </a:lnTo>
                  <a:lnTo>
                    <a:pt x="2647147" y="1240458"/>
                  </a:lnTo>
                  <a:lnTo>
                    <a:pt x="2656061" y="1285932"/>
                  </a:lnTo>
                  <a:lnTo>
                    <a:pt x="2663659" y="1331866"/>
                  </a:lnTo>
                  <a:lnTo>
                    <a:pt x="2669922" y="1378240"/>
                  </a:lnTo>
                  <a:lnTo>
                    <a:pt x="2674828" y="1425033"/>
                  </a:lnTo>
                  <a:lnTo>
                    <a:pt x="2678358" y="1472224"/>
                  </a:lnTo>
                  <a:lnTo>
                    <a:pt x="2680491" y="1519794"/>
                  </a:lnTo>
                  <a:lnTo>
                    <a:pt x="2681207" y="1567722"/>
                  </a:lnTo>
                  <a:lnTo>
                    <a:pt x="2680491" y="1615649"/>
                  </a:lnTo>
                  <a:lnTo>
                    <a:pt x="2678358" y="1663219"/>
                  </a:lnTo>
                  <a:lnTo>
                    <a:pt x="2674827" y="1710410"/>
                  </a:lnTo>
                  <a:lnTo>
                    <a:pt x="2669920" y="1757203"/>
                  </a:lnTo>
                  <a:lnTo>
                    <a:pt x="2663657" y="1803577"/>
                  </a:lnTo>
                  <a:lnTo>
                    <a:pt x="2656057" y="1849511"/>
                  </a:lnTo>
                  <a:lnTo>
                    <a:pt x="2647142" y="1894985"/>
                  </a:lnTo>
                  <a:lnTo>
                    <a:pt x="2636932" y="1939978"/>
                  </a:lnTo>
                  <a:lnTo>
                    <a:pt x="2625447" y="1984470"/>
                  </a:lnTo>
                  <a:lnTo>
                    <a:pt x="2612708" y="2028441"/>
                  </a:lnTo>
                  <a:lnTo>
                    <a:pt x="2598735" y="2071869"/>
                  </a:lnTo>
                  <a:lnTo>
                    <a:pt x="2583548" y="2114735"/>
                  </a:lnTo>
                  <a:lnTo>
                    <a:pt x="2567169" y="2157017"/>
                  </a:lnTo>
                  <a:lnTo>
                    <a:pt x="2549617" y="2198696"/>
                  </a:lnTo>
                  <a:lnTo>
                    <a:pt x="2530912" y="2239750"/>
                  </a:lnTo>
                  <a:lnTo>
                    <a:pt x="2511076" y="2280160"/>
                  </a:lnTo>
                  <a:lnTo>
                    <a:pt x="2490128" y="2319904"/>
                  </a:lnTo>
                  <a:lnTo>
                    <a:pt x="2468090" y="2358963"/>
                  </a:lnTo>
                  <a:lnTo>
                    <a:pt x="2444981" y="2397316"/>
                  </a:lnTo>
                  <a:lnTo>
                    <a:pt x="2420822" y="2434942"/>
                  </a:lnTo>
                  <a:lnTo>
                    <a:pt x="2395633" y="2471820"/>
                  </a:lnTo>
                  <a:lnTo>
                    <a:pt x="2369435" y="2507931"/>
                  </a:lnTo>
                  <a:lnTo>
                    <a:pt x="2342247" y="2543254"/>
                  </a:lnTo>
                  <a:lnTo>
                    <a:pt x="2314092" y="2577768"/>
                  </a:lnTo>
                  <a:lnTo>
                    <a:pt x="2284988" y="2611453"/>
                  </a:lnTo>
                  <a:lnTo>
                    <a:pt x="2254957" y="2644288"/>
                  </a:lnTo>
                  <a:lnTo>
                    <a:pt x="2224018" y="2676253"/>
                  </a:lnTo>
                  <a:lnTo>
                    <a:pt x="2192193" y="2707327"/>
                  </a:lnTo>
                  <a:lnTo>
                    <a:pt x="2159501" y="2737490"/>
                  </a:lnTo>
                  <a:lnTo>
                    <a:pt x="2125964" y="2766721"/>
                  </a:lnTo>
                  <a:lnTo>
                    <a:pt x="2091600" y="2795000"/>
                  </a:lnTo>
                  <a:lnTo>
                    <a:pt x="2056432" y="2822306"/>
                  </a:lnTo>
                  <a:lnTo>
                    <a:pt x="2020479" y="2848619"/>
                  </a:lnTo>
                  <a:lnTo>
                    <a:pt x="1983761" y="2873918"/>
                  </a:lnTo>
                  <a:lnTo>
                    <a:pt x="1946300" y="2898183"/>
                  </a:lnTo>
                  <a:lnTo>
                    <a:pt x="1908115" y="2921393"/>
                  </a:lnTo>
                  <a:lnTo>
                    <a:pt x="1869227" y="2943528"/>
                  </a:lnTo>
                  <a:lnTo>
                    <a:pt x="1829657" y="2964568"/>
                  </a:lnTo>
                  <a:lnTo>
                    <a:pt x="1789424" y="2984490"/>
                  </a:lnTo>
                  <a:lnTo>
                    <a:pt x="1748549" y="3003277"/>
                  </a:lnTo>
                  <a:lnTo>
                    <a:pt x="1707053" y="3020906"/>
                  </a:lnTo>
                  <a:lnTo>
                    <a:pt x="1664956" y="3037357"/>
                  </a:lnTo>
                  <a:lnTo>
                    <a:pt x="1622278" y="3052610"/>
                  </a:lnTo>
                  <a:lnTo>
                    <a:pt x="1579040" y="3066644"/>
                  </a:lnTo>
                  <a:lnTo>
                    <a:pt x="1535263" y="3079438"/>
                  </a:lnTo>
                  <a:lnTo>
                    <a:pt x="1490966" y="3090973"/>
                  </a:lnTo>
                  <a:lnTo>
                    <a:pt x="1446170" y="3101228"/>
                  </a:lnTo>
                  <a:lnTo>
                    <a:pt x="1400896" y="3110182"/>
                  </a:lnTo>
                  <a:lnTo>
                    <a:pt x="1355163" y="3117815"/>
                  </a:lnTo>
                  <a:lnTo>
                    <a:pt x="1308993" y="3124106"/>
                  </a:lnTo>
                  <a:lnTo>
                    <a:pt x="1262406" y="3129034"/>
                  </a:lnTo>
                  <a:lnTo>
                    <a:pt x="1215422" y="3132580"/>
                  </a:lnTo>
                  <a:lnTo>
                    <a:pt x="1168061" y="3134723"/>
                  </a:lnTo>
                  <a:lnTo>
                    <a:pt x="1120345" y="3135442"/>
                  </a:lnTo>
                </a:path>
              </a:pathLst>
            </a:custGeom>
            <a:noFill/>
            <a:ln cap="flat" cmpd="sng" w="12700">
              <a:solidFill>
                <a:srgbClr val="D889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/>
            </a:p>
          </p:txBody>
        </p:sp>
        <p:pic>
          <p:nvPicPr>
            <p:cNvPr id="105" name="Google Shape;105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17853" y="3923596"/>
              <a:ext cx="2979896" cy="273405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6" name="Google Shape;106;p19"/>
          <p:cNvSpPr txBox="1"/>
          <p:nvPr/>
        </p:nvSpPr>
        <p:spPr>
          <a:xfrm>
            <a:off x="3872419" y="1996058"/>
            <a:ext cx="1314600" cy="3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/>
          <p:nvPr>
            <p:ph type="title"/>
          </p:nvPr>
        </p:nvSpPr>
        <p:spPr>
          <a:xfrm>
            <a:off x="747481" y="754900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 using DFS</a:t>
            </a:r>
            <a:endParaRPr/>
          </a:p>
        </p:txBody>
      </p:sp>
      <p:sp>
        <p:nvSpPr>
          <p:cNvPr id="262" name="Google Shape;262;p28"/>
          <p:cNvSpPr/>
          <p:nvPr/>
        </p:nvSpPr>
        <p:spPr>
          <a:xfrm>
            <a:off x="934100" y="21058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28"/>
          <p:cNvSpPr/>
          <p:nvPr/>
        </p:nvSpPr>
        <p:spPr>
          <a:xfrm>
            <a:off x="2278775" y="2105875"/>
            <a:ext cx="503400" cy="471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8"/>
          <p:cNvSpPr/>
          <p:nvPr/>
        </p:nvSpPr>
        <p:spPr>
          <a:xfrm>
            <a:off x="934100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8"/>
          <p:cNvSpPr/>
          <p:nvPr/>
        </p:nvSpPr>
        <p:spPr>
          <a:xfrm>
            <a:off x="2278775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8"/>
          <p:cNvSpPr/>
          <p:nvPr/>
        </p:nvSpPr>
        <p:spPr>
          <a:xfrm>
            <a:off x="3178325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7" name="Google Shape;267;p28"/>
          <p:cNvCxnSpPr>
            <a:stCxn id="262" idx="6"/>
            <a:endCxn id="263" idx="2"/>
          </p:cNvCxnSpPr>
          <p:nvPr/>
        </p:nvCxnSpPr>
        <p:spPr>
          <a:xfrm>
            <a:off x="1437500" y="2341825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8" name="Google Shape;268;p28"/>
          <p:cNvCxnSpPr>
            <a:stCxn id="262" idx="4"/>
            <a:endCxn id="264" idx="0"/>
          </p:cNvCxnSpPr>
          <p:nvPr/>
        </p:nvCxnSpPr>
        <p:spPr>
          <a:xfrm>
            <a:off x="1185800" y="2577775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69" name="Google Shape;269;p28"/>
          <p:cNvCxnSpPr>
            <a:stCxn id="264" idx="6"/>
            <a:endCxn id="265" idx="2"/>
          </p:cNvCxnSpPr>
          <p:nvPr/>
        </p:nvCxnSpPr>
        <p:spPr>
          <a:xfrm>
            <a:off x="1437500" y="3421350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0" name="Google Shape;270;p28"/>
          <p:cNvCxnSpPr>
            <a:stCxn id="263" idx="4"/>
            <a:endCxn id="265" idx="0"/>
          </p:cNvCxnSpPr>
          <p:nvPr/>
        </p:nvCxnSpPr>
        <p:spPr>
          <a:xfrm>
            <a:off x="2530475" y="257777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71" name="Google Shape;271;p28"/>
          <p:cNvCxnSpPr>
            <a:stCxn id="265" idx="6"/>
            <a:endCxn id="266" idx="2"/>
          </p:cNvCxnSpPr>
          <p:nvPr/>
        </p:nvCxnSpPr>
        <p:spPr>
          <a:xfrm>
            <a:off x="2782175" y="3421350"/>
            <a:ext cx="396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72" name="Google Shape;272;p28"/>
          <p:cNvSpPr txBox="1"/>
          <p:nvPr/>
        </p:nvSpPr>
        <p:spPr>
          <a:xfrm>
            <a:off x="3294050" y="151890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3" name="Google Shape;273;p28"/>
          <p:cNvGraphicFramePr/>
          <p:nvPr/>
        </p:nvGraphicFramePr>
        <p:xfrm>
          <a:off x="4566475" y="196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4" name="Google Shape;274;p28"/>
          <p:cNvSpPr txBox="1"/>
          <p:nvPr/>
        </p:nvSpPr>
        <p:spPr>
          <a:xfrm>
            <a:off x="4527150" y="15189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8"/>
          <p:cNvSpPr txBox="1"/>
          <p:nvPr/>
        </p:nvSpPr>
        <p:spPr>
          <a:xfrm>
            <a:off x="4354125" y="2292300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8"/>
          <p:cNvSpPr txBox="1"/>
          <p:nvPr/>
        </p:nvSpPr>
        <p:spPr>
          <a:xfrm>
            <a:off x="3294050" y="252732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7" name="Google Shape;277;p28"/>
          <p:cNvGraphicFramePr/>
          <p:nvPr/>
        </p:nvGraphicFramePr>
        <p:xfrm>
          <a:off x="4566475" y="29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8" name="Google Shape;278;p28"/>
          <p:cNvSpPr txBox="1"/>
          <p:nvPr/>
        </p:nvSpPr>
        <p:spPr>
          <a:xfrm>
            <a:off x="4527150" y="2527325"/>
            <a:ext cx="967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8"/>
          <p:cNvSpPr txBox="1"/>
          <p:nvPr/>
        </p:nvSpPr>
        <p:spPr>
          <a:xfrm>
            <a:off x="4354125" y="330072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8"/>
          <p:cNvSpPr txBox="1"/>
          <p:nvPr/>
        </p:nvSpPr>
        <p:spPr>
          <a:xfrm>
            <a:off x="3294050" y="34207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81" name="Google Shape;281;p28"/>
          <p:cNvGraphicFramePr/>
          <p:nvPr/>
        </p:nvGraphicFramePr>
        <p:xfrm>
          <a:off x="4566475" y="386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82" name="Google Shape;282;p28"/>
          <p:cNvSpPr txBox="1"/>
          <p:nvPr/>
        </p:nvSpPr>
        <p:spPr>
          <a:xfrm>
            <a:off x="4566494" y="3532925"/>
            <a:ext cx="108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8"/>
          <p:cNvSpPr txBox="1"/>
          <p:nvPr/>
        </p:nvSpPr>
        <p:spPr>
          <a:xfrm>
            <a:off x="4354125" y="419417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/>
          <p:nvPr>
            <p:ph type="title"/>
          </p:nvPr>
        </p:nvSpPr>
        <p:spPr>
          <a:xfrm>
            <a:off x="747481" y="754900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 using DFS</a:t>
            </a:r>
            <a:endParaRPr/>
          </a:p>
        </p:txBody>
      </p:sp>
      <p:sp>
        <p:nvSpPr>
          <p:cNvPr id="289" name="Google Shape;289;p29"/>
          <p:cNvSpPr/>
          <p:nvPr/>
        </p:nvSpPr>
        <p:spPr>
          <a:xfrm>
            <a:off x="934100" y="21058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29"/>
          <p:cNvSpPr/>
          <p:nvPr/>
        </p:nvSpPr>
        <p:spPr>
          <a:xfrm>
            <a:off x="2278775" y="2105875"/>
            <a:ext cx="503400" cy="471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29"/>
          <p:cNvSpPr/>
          <p:nvPr/>
        </p:nvSpPr>
        <p:spPr>
          <a:xfrm>
            <a:off x="934100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9"/>
          <p:cNvSpPr/>
          <p:nvPr/>
        </p:nvSpPr>
        <p:spPr>
          <a:xfrm>
            <a:off x="2278775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9"/>
          <p:cNvSpPr/>
          <p:nvPr/>
        </p:nvSpPr>
        <p:spPr>
          <a:xfrm>
            <a:off x="3178325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4" name="Google Shape;294;p29"/>
          <p:cNvCxnSpPr>
            <a:stCxn id="289" idx="6"/>
            <a:endCxn id="290" idx="2"/>
          </p:cNvCxnSpPr>
          <p:nvPr/>
        </p:nvCxnSpPr>
        <p:spPr>
          <a:xfrm>
            <a:off x="1437500" y="2341825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5" name="Google Shape;295;p29"/>
          <p:cNvCxnSpPr>
            <a:stCxn id="289" idx="4"/>
            <a:endCxn id="291" idx="0"/>
          </p:cNvCxnSpPr>
          <p:nvPr/>
        </p:nvCxnSpPr>
        <p:spPr>
          <a:xfrm>
            <a:off x="1185800" y="2577775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6" name="Google Shape;296;p29"/>
          <p:cNvCxnSpPr>
            <a:stCxn id="291" idx="6"/>
            <a:endCxn id="292" idx="2"/>
          </p:cNvCxnSpPr>
          <p:nvPr/>
        </p:nvCxnSpPr>
        <p:spPr>
          <a:xfrm>
            <a:off x="1437500" y="3421350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7" name="Google Shape;297;p29"/>
          <p:cNvCxnSpPr>
            <a:stCxn id="290" idx="4"/>
            <a:endCxn id="292" idx="0"/>
          </p:cNvCxnSpPr>
          <p:nvPr/>
        </p:nvCxnSpPr>
        <p:spPr>
          <a:xfrm>
            <a:off x="2530475" y="257777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98" name="Google Shape;298;p29"/>
          <p:cNvCxnSpPr>
            <a:stCxn id="292" idx="6"/>
            <a:endCxn id="293" idx="2"/>
          </p:cNvCxnSpPr>
          <p:nvPr/>
        </p:nvCxnSpPr>
        <p:spPr>
          <a:xfrm>
            <a:off x="2782175" y="3421350"/>
            <a:ext cx="396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99" name="Google Shape;299;p29"/>
          <p:cNvSpPr txBox="1"/>
          <p:nvPr/>
        </p:nvSpPr>
        <p:spPr>
          <a:xfrm>
            <a:off x="3294050" y="151890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0" name="Google Shape;300;p29"/>
          <p:cNvGraphicFramePr/>
          <p:nvPr/>
        </p:nvGraphicFramePr>
        <p:xfrm>
          <a:off x="4566475" y="196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1" name="Google Shape;301;p29"/>
          <p:cNvSpPr txBox="1"/>
          <p:nvPr/>
        </p:nvSpPr>
        <p:spPr>
          <a:xfrm>
            <a:off x="4527150" y="15189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9"/>
          <p:cNvSpPr txBox="1"/>
          <p:nvPr/>
        </p:nvSpPr>
        <p:spPr>
          <a:xfrm>
            <a:off x="4354125" y="2292300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29"/>
          <p:cNvSpPr txBox="1"/>
          <p:nvPr/>
        </p:nvSpPr>
        <p:spPr>
          <a:xfrm>
            <a:off x="3294050" y="252732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4" name="Google Shape;304;p29"/>
          <p:cNvGraphicFramePr/>
          <p:nvPr/>
        </p:nvGraphicFramePr>
        <p:xfrm>
          <a:off x="4566475" y="29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5" name="Google Shape;305;p29"/>
          <p:cNvSpPr txBox="1"/>
          <p:nvPr/>
        </p:nvSpPr>
        <p:spPr>
          <a:xfrm>
            <a:off x="4527150" y="2527325"/>
            <a:ext cx="967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29"/>
          <p:cNvSpPr txBox="1"/>
          <p:nvPr/>
        </p:nvSpPr>
        <p:spPr>
          <a:xfrm>
            <a:off x="4354125" y="330072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9"/>
          <p:cNvSpPr txBox="1"/>
          <p:nvPr/>
        </p:nvSpPr>
        <p:spPr>
          <a:xfrm>
            <a:off x="3294050" y="34207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08" name="Google Shape;308;p29"/>
          <p:cNvGraphicFramePr/>
          <p:nvPr/>
        </p:nvGraphicFramePr>
        <p:xfrm>
          <a:off x="4566475" y="386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09" name="Google Shape;309;p29"/>
          <p:cNvSpPr txBox="1"/>
          <p:nvPr/>
        </p:nvSpPr>
        <p:spPr>
          <a:xfrm>
            <a:off x="4566494" y="3532925"/>
            <a:ext cx="108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29"/>
          <p:cNvSpPr txBox="1"/>
          <p:nvPr/>
        </p:nvSpPr>
        <p:spPr>
          <a:xfrm>
            <a:off x="4354125" y="419417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1" name="Google Shape;311;p29"/>
          <p:cNvCxnSpPr/>
          <p:nvPr/>
        </p:nvCxnSpPr>
        <p:spPr>
          <a:xfrm rot="5400000">
            <a:off x="2939025" y="3207900"/>
            <a:ext cx="600" cy="8994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0"/>
          <p:cNvSpPr txBox="1"/>
          <p:nvPr>
            <p:ph type="title"/>
          </p:nvPr>
        </p:nvSpPr>
        <p:spPr>
          <a:xfrm>
            <a:off x="747481" y="754900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 using DFS</a:t>
            </a:r>
            <a:endParaRPr/>
          </a:p>
        </p:txBody>
      </p:sp>
      <p:sp>
        <p:nvSpPr>
          <p:cNvPr id="317" name="Google Shape;317;p30"/>
          <p:cNvSpPr/>
          <p:nvPr/>
        </p:nvSpPr>
        <p:spPr>
          <a:xfrm>
            <a:off x="934100" y="21058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30"/>
          <p:cNvSpPr/>
          <p:nvPr/>
        </p:nvSpPr>
        <p:spPr>
          <a:xfrm>
            <a:off x="2278775" y="2105875"/>
            <a:ext cx="503400" cy="471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0"/>
          <p:cNvSpPr/>
          <p:nvPr/>
        </p:nvSpPr>
        <p:spPr>
          <a:xfrm>
            <a:off x="934100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0"/>
          <p:cNvSpPr/>
          <p:nvPr/>
        </p:nvSpPr>
        <p:spPr>
          <a:xfrm>
            <a:off x="2278775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0"/>
          <p:cNvSpPr/>
          <p:nvPr/>
        </p:nvSpPr>
        <p:spPr>
          <a:xfrm>
            <a:off x="3178325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2" name="Google Shape;322;p30"/>
          <p:cNvCxnSpPr>
            <a:stCxn id="317" idx="6"/>
            <a:endCxn id="318" idx="2"/>
          </p:cNvCxnSpPr>
          <p:nvPr/>
        </p:nvCxnSpPr>
        <p:spPr>
          <a:xfrm>
            <a:off x="1437500" y="2341825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3" name="Google Shape;323;p30"/>
          <p:cNvCxnSpPr>
            <a:stCxn id="317" idx="4"/>
            <a:endCxn id="319" idx="0"/>
          </p:cNvCxnSpPr>
          <p:nvPr/>
        </p:nvCxnSpPr>
        <p:spPr>
          <a:xfrm>
            <a:off x="1185800" y="2577775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4" name="Google Shape;324;p30"/>
          <p:cNvCxnSpPr>
            <a:stCxn id="319" idx="6"/>
            <a:endCxn id="320" idx="2"/>
          </p:cNvCxnSpPr>
          <p:nvPr/>
        </p:nvCxnSpPr>
        <p:spPr>
          <a:xfrm>
            <a:off x="1437500" y="3421350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5" name="Google Shape;325;p30"/>
          <p:cNvCxnSpPr>
            <a:stCxn id="318" idx="4"/>
            <a:endCxn id="320" idx="0"/>
          </p:cNvCxnSpPr>
          <p:nvPr/>
        </p:nvCxnSpPr>
        <p:spPr>
          <a:xfrm>
            <a:off x="2530475" y="257777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26" name="Google Shape;326;p30"/>
          <p:cNvCxnSpPr>
            <a:stCxn id="320" idx="6"/>
            <a:endCxn id="321" idx="2"/>
          </p:cNvCxnSpPr>
          <p:nvPr/>
        </p:nvCxnSpPr>
        <p:spPr>
          <a:xfrm>
            <a:off x="2782175" y="3421350"/>
            <a:ext cx="396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27" name="Google Shape;327;p30"/>
          <p:cNvSpPr txBox="1"/>
          <p:nvPr/>
        </p:nvSpPr>
        <p:spPr>
          <a:xfrm>
            <a:off x="3294050" y="151890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8" name="Google Shape;328;p30"/>
          <p:cNvGraphicFramePr/>
          <p:nvPr/>
        </p:nvGraphicFramePr>
        <p:xfrm>
          <a:off x="4566475" y="196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29" name="Google Shape;329;p30"/>
          <p:cNvSpPr txBox="1"/>
          <p:nvPr/>
        </p:nvSpPr>
        <p:spPr>
          <a:xfrm>
            <a:off x="4527150" y="15189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0"/>
          <p:cNvSpPr txBox="1"/>
          <p:nvPr/>
        </p:nvSpPr>
        <p:spPr>
          <a:xfrm>
            <a:off x="4354125" y="2292300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30"/>
          <p:cNvSpPr txBox="1"/>
          <p:nvPr/>
        </p:nvSpPr>
        <p:spPr>
          <a:xfrm>
            <a:off x="3294050" y="252732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2" name="Google Shape;332;p30"/>
          <p:cNvGraphicFramePr/>
          <p:nvPr/>
        </p:nvGraphicFramePr>
        <p:xfrm>
          <a:off x="4566475" y="29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3" name="Google Shape;333;p30"/>
          <p:cNvSpPr txBox="1"/>
          <p:nvPr/>
        </p:nvSpPr>
        <p:spPr>
          <a:xfrm>
            <a:off x="4527150" y="2527325"/>
            <a:ext cx="967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30"/>
          <p:cNvSpPr txBox="1"/>
          <p:nvPr/>
        </p:nvSpPr>
        <p:spPr>
          <a:xfrm>
            <a:off x="4354125" y="330072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30"/>
          <p:cNvSpPr txBox="1"/>
          <p:nvPr/>
        </p:nvSpPr>
        <p:spPr>
          <a:xfrm>
            <a:off x="3294050" y="34207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6" name="Google Shape;336;p30"/>
          <p:cNvGraphicFramePr/>
          <p:nvPr/>
        </p:nvGraphicFramePr>
        <p:xfrm>
          <a:off x="4566475" y="386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37" name="Google Shape;337;p30"/>
          <p:cNvSpPr txBox="1"/>
          <p:nvPr/>
        </p:nvSpPr>
        <p:spPr>
          <a:xfrm>
            <a:off x="4566494" y="3532925"/>
            <a:ext cx="108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30"/>
          <p:cNvSpPr txBox="1"/>
          <p:nvPr/>
        </p:nvSpPr>
        <p:spPr>
          <a:xfrm>
            <a:off x="4354125" y="419417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9" name="Google Shape;339;p30"/>
          <p:cNvCxnSpPr/>
          <p:nvPr/>
        </p:nvCxnSpPr>
        <p:spPr>
          <a:xfrm rot="5400000">
            <a:off x="2939025" y="3207900"/>
            <a:ext cx="600" cy="8994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340" name="Google Shape;340;p30"/>
          <p:cNvCxnSpPr/>
          <p:nvPr/>
        </p:nvCxnSpPr>
        <p:spPr>
          <a:xfrm rot="5400000">
            <a:off x="1786950" y="2985300"/>
            <a:ext cx="600" cy="13446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1"/>
          <p:cNvSpPr txBox="1"/>
          <p:nvPr>
            <p:ph type="title"/>
          </p:nvPr>
        </p:nvSpPr>
        <p:spPr>
          <a:xfrm>
            <a:off x="747481" y="754900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 using DFS</a:t>
            </a:r>
            <a:endParaRPr/>
          </a:p>
        </p:txBody>
      </p:sp>
      <p:sp>
        <p:nvSpPr>
          <p:cNvPr id="346" name="Google Shape;346;p31"/>
          <p:cNvSpPr/>
          <p:nvPr/>
        </p:nvSpPr>
        <p:spPr>
          <a:xfrm>
            <a:off x="934100" y="21058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31"/>
          <p:cNvSpPr/>
          <p:nvPr/>
        </p:nvSpPr>
        <p:spPr>
          <a:xfrm>
            <a:off x="2278775" y="2105875"/>
            <a:ext cx="503400" cy="471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1"/>
          <p:cNvSpPr/>
          <p:nvPr/>
        </p:nvSpPr>
        <p:spPr>
          <a:xfrm>
            <a:off x="934100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31"/>
          <p:cNvSpPr/>
          <p:nvPr/>
        </p:nvSpPr>
        <p:spPr>
          <a:xfrm>
            <a:off x="2278775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31"/>
          <p:cNvSpPr/>
          <p:nvPr/>
        </p:nvSpPr>
        <p:spPr>
          <a:xfrm>
            <a:off x="3178325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1" name="Google Shape;351;p31"/>
          <p:cNvCxnSpPr>
            <a:stCxn id="346" idx="6"/>
            <a:endCxn id="347" idx="2"/>
          </p:cNvCxnSpPr>
          <p:nvPr/>
        </p:nvCxnSpPr>
        <p:spPr>
          <a:xfrm>
            <a:off x="1437500" y="2341825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2" name="Google Shape;352;p31"/>
          <p:cNvCxnSpPr>
            <a:stCxn id="346" idx="4"/>
            <a:endCxn id="348" idx="0"/>
          </p:cNvCxnSpPr>
          <p:nvPr/>
        </p:nvCxnSpPr>
        <p:spPr>
          <a:xfrm>
            <a:off x="1185800" y="2577775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3" name="Google Shape;353;p31"/>
          <p:cNvCxnSpPr>
            <a:stCxn id="348" idx="6"/>
            <a:endCxn id="349" idx="2"/>
          </p:cNvCxnSpPr>
          <p:nvPr/>
        </p:nvCxnSpPr>
        <p:spPr>
          <a:xfrm>
            <a:off x="1437500" y="3421350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4" name="Google Shape;354;p31"/>
          <p:cNvCxnSpPr>
            <a:stCxn id="347" idx="4"/>
            <a:endCxn id="349" idx="0"/>
          </p:cNvCxnSpPr>
          <p:nvPr/>
        </p:nvCxnSpPr>
        <p:spPr>
          <a:xfrm>
            <a:off x="2530475" y="257777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55" name="Google Shape;355;p31"/>
          <p:cNvCxnSpPr>
            <a:stCxn id="349" idx="6"/>
            <a:endCxn id="350" idx="2"/>
          </p:cNvCxnSpPr>
          <p:nvPr/>
        </p:nvCxnSpPr>
        <p:spPr>
          <a:xfrm>
            <a:off x="2782175" y="3421350"/>
            <a:ext cx="396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56" name="Google Shape;356;p31"/>
          <p:cNvSpPr txBox="1"/>
          <p:nvPr/>
        </p:nvSpPr>
        <p:spPr>
          <a:xfrm>
            <a:off x="3294050" y="151890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7" name="Google Shape;357;p31"/>
          <p:cNvGraphicFramePr/>
          <p:nvPr/>
        </p:nvGraphicFramePr>
        <p:xfrm>
          <a:off x="4566475" y="196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8" name="Google Shape;358;p31"/>
          <p:cNvSpPr txBox="1"/>
          <p:nvPr/>
        </p:nvSpPr>
        <p:spPr>
          <a:xfrm>
            <a:off x="4527150" y="15189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31"/>
          <p:cNvSpPr txBox="1"/>
          <p:nvPr/>
        </p:nvSpPr>
        <p:spPr>
          <a:xfrm>
            <a:off x="4354125" y="2292300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31"/>
          <p:cNvSpPr txBox="1"/>
          <p:nvPr/>
        </p:nvSpPr>
        <p:spPr>
          <a:xfrm>
            <a:off x="3294050" y="252732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1" name="Google Shape;361;p31"/>
          <p:cNvGraphicFramePr/>
          <p:nvPr/>
        </p:nvGraphicFramePr>
        <p:xfrm>
          <a:off x="4566475" y="29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2" name="Google Shape;362;p31"/>
          <p:cNvSpPr txBox="1"/>
          <p:nvPr/>
        </p:nvSpPr>
        <p:spPr>
          <a:xfrm>
            <a:off x="4527150" y="2527325"/>
            <a:ext cx="967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31"/>
          <p:cNvSpPr txBox="1"/>
          <p:nvPr/>
        </p:nvSpPr>
        <p:spPr>
          <a:xfrm>
            <a:off x="4354125" y="330072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31"/>
          <p:cNvSpPr txBox="1"/>
          <p:nvPr/>
        </p:nvSpPr>
        <p:spPr>
          <a:xfrm>
            <a:off x="3294050" y="34207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65" name="Google Shape;365;p31"/>
          <p:cNvGraphicFramePr/>
          <p:nvPr/>
        </p:nvGraphicFramePr>
        <p:xfrm>
          <a:off x="4566475" y="386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66" name="Google Shape;366;p31"/>
          <p:cNvSpPr txBox="1"/>
          <p:nvPr/>
        </p:nvSpPr>
        <p:spPr>
          <a:xfrm>
            <a:off x="4566494" y="3532925"/>
            <a:ext cx="108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31"/>
          <p:cNvSpPr txBox="1"/>
          <p:nvPr/>
        </p:nvSpPr>
        <p:spPr>
          <a:xfrm>
            <a:off x="4354125" y="419417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8" name="Google Shape;368;p31"/>
          <p:cNvCxnSpPr/>
          <p:nvPr/>
        </p:nvCxnSpPr>
        <p:spPr>
          <a:xfrm rot="5400000">
            <a:off x="2939025" y="3207900"/>
            <a:ext cx="600" cy="8994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369" name="Google Shape;369;p31"/>
          <p:cNvCxnSpPr/>
          <p:nvPr/>
        </p:nvCxnSpPr>
        <p:spPr>
          <a:xfrm rot="5400000">
            <a:off x="1786950" y="2985300"/>
            <a:ext cx="600" cy="13446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370" name="Google Shape;370;p31"/>
          <p:cNvCxnSpPr/>
          <p:nvPr/>
        </p:nvCxnSpPr>
        <p:spPr>
          <a:xfrm flipH="1" rot="10800000">
            <a:off x="933425" y="2341825"/>
            <a:ext cx="600" cy="10794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2"/>
          <p:cNvSpPr txBox="1"/>
          <p:nvPr>
            <p:ph type="title"/>
          </p:nvPr>
        </p:nvSpPr>
        <p:spPr>
          <a:xfrm>
            <a:off x="747481" y="754900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 using DFS</a:t>
            </a:r>
            <a:endParaRPr/>
          </a:p>
        </p:txBody>
      </p:sp>
      <p:sp>
        <p:nvSpPr>
          <p:cNvPr id="376" name="Google Shape;376;p32"/>
          <p:cNvSpPr/>
          <p:nvPr/>
        </p:nvSpPr>
        <p:spPr>
          <a:xfrm>
            <a:off x="934100" y="21058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32"/>
          <p:cNvSpPr/>
          <p:nvPr/>
        </p:nvSpPr>
        <p:spPr>
          <a:xfrm>
            <a:off x="2278775" y="21058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32"/>
          <p:cNvSpPr/>
          <p:nvPr/>
        </p:nvSpPr>
        <p:spPr>
          <a:xfrm>
            <a:off x="934100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32"/>
          <p:cNvSpPr/>
          <p:nvPr/>
        </p:nvSpPr>
        <p:spPr>
          <a:xfrm>
            <a:off x="2278775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32"/>
          <p:cNvSpPr/>
          <p:nvPr/>
        </p:nvSpPr>
        <p:spPr>
          <a:xfrm>
            <a:off x="3178325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1" name="Google Shape;381;p32"/>
          <p:cNvCxnSpPr>
            <a:stCxn id="376" idx="6"/>
            <a:endCxn id="377" idx="2"/>
          </p:cNvCxnSpPr>
          <p:nvPr/>
        </p:nvCxnSpPr>
        <p:spPr>
          <a:xfrm>
            <a:off x="1437500" y="2341825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2" name="Google Shape;382;p32"/>
          <p:cNvCxnSpPr>
            <a:stCxn id="376" idx="4"/>
            <a:endCxn id="378" idx="0"/>
          </p:cNvCxnSpPr>
          <p:nvPr/>
        </p:nvCxnSpPr>
        <p:spPr>
          <a:xfrm>
            <a:off x="1185800" y="2577775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3" name="Google Shape;383;p32"/>
          <p:cNvCxnSpPr>
            <a:stCxn id="378" idx="6"/>
            <a:endCxn id="379" idx="2"/>
          </p:cNvCxnSpPr>
          <p:nvPr/>
        </p:nvCxnSpPr>
        <p:spPr>
          <a:xfrm>
            <a:off x="1437500" y="3421350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4" name="Google Shape;384;p32"/>
          <p:cNvCxnSpPr>
            <a:stCxn id="377" idx="4"/>
            <a:endCxn id="379" idx="0"/>
          </p:cNvCxnSpPr>
          <p:nvPr/>
        </p:nvCxnSpPr>
        <p:spPr>
          <a:xfrm>
            <a:off x="2530475" y="257777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5" name="Google Shape;385;p32"/>
          <p:cNvCxnSpPr>
            <a:stCxn id="379" idx="6"/>
            <a:endCxn id="380" idx="2"/>
          </p:cNvCxnSpPr>
          <p:nvPr/>
        </p:nvCxnSpPr>
        <p:spPr>
          <a:xfrm>
            <a:off x="2782175" y="3421350"/>
            <a:ext cx="396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86" name="Google Shape;386;p32"/>
          <p:cNvSpPr txBox="1"/>
          <p:nvPr/>
        </p:nvSpPr>
        <p:spPr>
          <a:xfrm>
            <a:off x="3294050" y="151890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87" name="Google Shape;387;p32"/>
          <p:cNvGraphicFramePr/>
          <p:nvPr/>
        </p:nvGraphicFramePr>
        <p:xfrm>
          <a:off x="4566475" y="196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88" name="Google Shape;388;p32"/>
          <p:cNvSpPr txBox="1"/>
          <p:nvPr/>
        </p:nvSpPr>
        <p:spPr>
          <a:xfrm>
            <a:off x="4527150" y="15189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32"/>
          <p:cNvSpPr txBox="1"/>
          <p:nvPr/>
        </p:nvSpPr>
        <p:spPr>
          <a:xfrm>
            <a:off x="4354125" y="2292300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32"/>
          <p:cNvSpPr txBox="1"/>
          <p:nvPr/>
        </p:nvSpPr>
        <p:spPr>
          <a:xfrm>
            <a:off x="3294050" y="252732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1" name="Google Shape;391;p32"/>
          <p:cNvGraphicFramePr/>
          <p:nvPr/>
        </p:nvGraphicFramePr>
        <p:xfrm>
          <a:off x="4566475" y="29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2" name="Google Shape;392;p32"/>
          <p:cNvSpPr txBox="1"/>
          <p:nvPr/>
        </p:nvSpPr>
        <p:spPr>
          <a:xfrm>
            <a:off x="4527150" y="2527325"/>
            <a:ext cx="967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32"/>
          <p:cNvSpPr txBox="1"/>
          <p:nvPr/>
        </p:nvSpPr>
        <p:spPr>
          <a:xfrm>
            <a:off x="4354125" y="330072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32"/>
          <p:cNvSpPr txBox="1"/>
          <p:nvPr/>
        </p:nvSpPr>
        <p:spPr>
          <a:xfrm>
            <a:off x="3294050" y="34207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95" name="Google Shape;395;p32"/>
          <p:cNvGraphicFramePr/>
          <p:nvPr/>
        </p:nvGraphicFramePr>
        <p:xfrm>
          <a:off x="4566475" y="386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96" name="Google Shape;396;p32"/>
          <p:cNvSpPr txBox="1"/>
          <p:nvPr/>
        </p:nvSpPr>
        <p:spPr>
          <a:xfrm>
            <a:off x="4566494" y="3532925"/>
            <a:ext cx="108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32"/>
          <p:cNvSpPr txBox="1"/>
          <p:nvPr/>
        </p:nvSpPr>
        <p:spPr>
          <a:xfrm>
            <a:off x="4354125" y="419417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98" name="Google Shape;398;p32"/>
          <p:cNvCxnSpPr/>
          <p:nvPr/>
        </p:nvCxnSpPr>
        <p:spPr>
          <a:xfrm rot="5400000">
            <a:off x="2939025" y="3207900"/>
            <a:ext cx="600" cy="8994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399" name="Google Shape;399;p32"/>
          <p:cNvCxnSpPr/>
          <p:nvPr/>
        </p:nvCxnSpPr>
        <p:spPr>
          <a:xfrm rot="5400000">
            <a:off x="1786950" y="2985300"/>
            <a:ext cx="600" cy="13446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400" name="Google Shape;400;p32"/>
          <p:cNvCxnSpPr/>
          <p:nvPr/>
        </p:nvCxnSpPr>
        <p:spPr>
          <a:xfrm flipH="1" rot="10800000">
            <a:off x="933425" y="2341825"/>
            <a:ext cx="600" cy="10794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3"/>
          <p:cNvSpPr txBox="1"/>
          <p:nvPr>
            <p:ph type="title"/>
          </p:nvPr>
        </p:nvSpPr>
        <p:spPr>
          <a:xfrm>
            <a:off x="747481" y="754900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 using DFS</a:t>
            </a:r>
            <a:endParaRPr/>
          </a:p>
        </p:txBody>
      </p:sp>
      <p:sp>
        <p:nvSpPr>
          <p:cNvPr id="406" name="Google Shape;406;p33"/>
          <p:cNvSpPr/>
          <p:nvPr/>
        </p:nvSpPr>
        <p:spPr>
          <a:xfrm>
            <a:off x="934100" y="21058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33"/>
          <p:cNvSpPr/>
          <p:nvPr/>
        </p:nvSpPr>
        <p:spPr>
          <a:xfrm>
            <a:off x="2278775" y="21058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3"/>
          <p:cNvSpPr/>
          <p:nvPr/>
        </p:nvSpPr>
        <p:spPr>
          <a:xfrm>
            <a:off x="934100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3"/>
          <p:cNvSpPr/>
          <p:nvPr/>
        </p:nvSpPr>
        <p:spPr>
          <a:xfrm>
            <a:off x="2278775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33"/>
          <p:cNvSpPr/>
          <p:nvPr/>
        </p:nvSpPr>
        <p:spPr>
          <a:xfrm>
            <a:off x="3178325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1" name="Google Shape;411;p33"/>
          <p:cNvCxnSpPr>
            <a:stCxn id="406" idx="6"/>
            <a:endCxn id="407" idx="2"/>
          </p:cNvCxnSpPr>
          <p:nvPr/>
        </p:nvCxnSpPr>
        <p:spPr>
          <a:xfrm>
            <a:off x="1437500" y="2341825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2" name="Google Shape;412;p33"/>
          <p:cNvCxnSpPr>
            <a:stCxn id="406" idx="4"/>
            <a:endCxn id="408" idx="0"/>
          </p:cNvCxnSpPr>
          <p:nvPr/>
        </p:nvCxnSpPr>
        <p:spPr>
          <a:xfrm>
            <a:off x="1185800" y="2577775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3" name="Google Shape;413;p33"/>
          <p:cNvCxnSpPr>
            <a:stCxn id="408" idx="6"/>
            <a:endCxn id="409" idx="2"/>
          </p:cNvCxnSpPr>
          <p:nvPr/>
        </p:nvCxnSpPr>
        <p:spPr>
          <a:xfrm>
            <a:off x="1437500" y="3421350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4" name="Google Shape;414;p33"/>
          <p:cNvCxnSpPr>
            <a:stCxn id="407" idx="4"/>
            <a:endCxn id="409" idx="0"/>
          </p:cNvCxnSpPr>
          <p:nvPr/>
        </p:nvCxnSpPr>
        <p:spPr>
          <a:xfrm>
            <a:off x="2530475" y="257777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5" name="Google Shape;415;p33"/>
          <p:cNvCxnSpPr>
            <a:stCxn id="409" idx="6"/>
            <a:endCxn id="410" idx="2"/>
          </p:cNvCxnSpPr>
          <p:nvPr/>
        </p:nvCxnSpPr>
        <p:spPr>
          <a:xfrm>
            <a:off x="2782175" y="3421350"/>
            <a:ext cx="396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16" name="Google Shape;416;p33"/>
          <p:cNvSpPr txBox="1"/>
          <p:nvPr/>
        </p:nvSpPr>
        <p:spPr>
          <a:xfrm>
            <a:off x="3294050" y="151890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17" name="Google Shape;417;p33"/>
          <p:cNvGraphicFramePr/>
          <p:nvPr/>
        </p:nvGraphicFramePr>
        <p:xfrm>
          <a:off x="4566475" y="196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18" name="Google Shape;418;p33"/>
          <p:cNvSpPr txBox="1"/>
          <p:nvPr/>
        </p:nvSpPr>
        <p:spPr>
          <a:xfrm>
            <a:off x="4527150" y="15189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33"/>
          <p:cNvSpPr txBox="1"/>
          <p:nvPr/>
        </p:nvSpPr>
        <p:spPr>
          <a:xfrm>
            <a:off x="4354125" y="2292300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33"/>
          <p:cNvSpPr txBox="1"/>
          <p:nvPr/>
        </p:nvSpPr>
        <p:spPr>
          <a:xfrm>
            <a:off x="3294050" y="252732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21" name="Google Shape;421;p33"/>
          <p:cNvGraphicFramePr/>
          <p:nvPr/>
        </p:nvGraphicFramePr>
        <p:xfrm>
          <a:off x="4566475" y="29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2" name="Google Shape;422;p33"/>
          <p:cNvSpPr txBox="1"/>
          <p:nvPr/>
        </p:nvSpPr>
        <p:spPr>
          <a:xfrm>
            <a:off x="4527150" y="2527325"/>
            <a:ext cx="967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3"/>
          <p:cNvSpPr txBox="1"/>
          <p:nvPr/>
        </p:nvSpPr>
        <p:spPr>
          <a:xfrm>
            <a:off x="4354125" y="330072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33"/>
          <p:cNvSpPr txBox="1"/>
          <p:nvPr/>
        </p:nvSpPr>
        <p:spPr>
          <a:xfrm>
            <a:off x="3294050" y="34207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25" name="Google Shape;425;p33"/>
          <p:cNvGraphicFramePr/>
          <p:nvPr/>
        </p:nvGraphicFramePr>
        <p:xfrm>
          <a:off x="4566475" y="386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26" name="Google Shape;426;p33"/>
          <p:cNvSpPr txBox="1"/>
          <p:nvPr/>
        </p:nvSpPr>
        <p:spPr>
          <a:xfrm>
            <a:off x="4566494" y="3532925"/>
            <a:ext cx="108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33"/>
          <p:cNvSpPr txBox="1"/>
          <p:nvPr/>
        </p:nvSpPr>
        <p:spPr>
          <a:xfrm>
            <a:off x="4354125" y="419417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8" name="Google Shape;428;p33"/>
          <p:cNvCxnSpPr/>
          <p:nvPr/>
        </p:nvCxnSpPr>
        <p:spPr>
          <a:xfrm rot="5400000">
            <a:off x="2939025" y="3207900"/>
            <a:ext cx="600" cy="8994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429" name="Google Shape;429;p33"/>
          <p:cNvCxnSpPr/>
          <p:nvPr/>
        </p:nvCxnSpPr>
        <p:spPr>
          <a:xfrm rot="5400000">
            <a:off x="1786950" y="2985300"/>
            <a:ext cx="600" cy="13446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430" name="Google Shape;430;p33"/>
          <p:cNvCxnSpPr/>
          <p:nvPr/>
        </p:nvCxnSpPr>
        <p:spPr>
          <a:xfrm flipH="1" rot="10800000">
            <a:off x="933425" y="2341825"/>
            <a:ext cx="600" cy="10794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431" name="Google Shape;431;p33"/>
          <p:cNvCxnSpPr/>
          <p:nvPr/>
        </p:nvCxnSpPr>
        <p:spPr>
          <a:xfrm rot="5400000">
            <a:off x="1857800" y="1433150"/>
            <a:ext cx="600" cy="13446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4"/>
          <p:cNvSpPr txBox="1"/>
          <p:nvPr>
            <p:ph type="title"/>
          </p:nvPr>
        </p:nvSpPr>
        <p:spPr>
          <a:xfrm>
            <a:off x="747481" y="754900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 using DFS</a:t>
            </a:r>
            <a:endParaRPr/>
          </a:p>
        </p:txBody>
      </p:sp>
      <p:sp>
        <p:nvSpPr>
          <p:cNvPr id="437" name="Google Shape;437;p34"/>
          <p:cNvSpPr/>
          <p:nvPr/>
        </p:nvSpPr>
        <p:spPr>
          <a:xfrm>
            <a:off x="934100" y="21058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34"/>
          <p:cNvSpPr/>
          <p:nvPr/>
        </p:nvSpPr>
        <p:spPr>
          <a:xfrm>
            <a:off x="2278775" y="21058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34"/>
          <p:cNvSpPr/>
          <p:nvPr/>
        </p:nvSpPr>
        <p:spPr>
          <a:xfrm>
            <a:off x="934100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4"/>
          <p:cNvSpPr/>
          <p:nvPr/>
        </p:nvSpPr>
        <p:spPr>
          <a:xfrm>
            <a:off x="2278775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34"/>
          <p:cNvSpPr/>
          <p:nvPr/>
        </p:nvSpPr>
        <p:spPr>
          <a:xfrm>
            <a:off x="3178325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42" name="Google Shape;442;p34"/>
          <p:cNvCxnSpPr>
            <a:stCxn id="437" idx="6"/>
            <a:endCxn id="438" idx="2"/>
          </p:cNvCxnSpPr>
          <p:nvPr/>
        </p:nvCxnSpPr>
        <p:spPr>
          <a:xfrm>
            <a:off x="1437500" y="2341825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3" name="Google Shape;443;p34"/>
          <p:cNvCxnSpPr>
            <a:stCxn id="437" idx="4"/>
            <a:endCxn id="439" idx="0"/>
          </p:cNvCxnSpPr>
          <p:nvPr/>
        </p:nvCxnSpPr>
        <p:spPr>
          <a:xfrm>
            <a:off x="1185800" y="2577775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4" name="Google Shape;444;p34"/>
          <p:cNvCxnSpPr>
            <a:stCxn id="439" idx="6"/>
            <a:endCxn id="440" idx="2"/>
          </p:cNvCxnSpPr>
          <p:nvPr/>
        </p:nvCxnSpPr>
        <p:spPr>
          <a:xfrm>
            <a:off x="1437500" y="3421350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5" name="Google Shape;445;p34"/>
          <p:cNvCxnSpPr>
            <a:stCxn id="438" idx="4"/>
            <a:endCxn id="440" idx="0"/>
          </p:cNvCxnSpPr>
          <p:nvPr/>
        </p:nvCxnSpPr>
        <p:spPr>
          <a:xfrm>
            <a:off x="2530475" y="257777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46" name="Google Shape;446;p34"/>
          <p:cNvCxnSpPr>
            <a:stCxn id="440" idx="6"/>
            <a:endCxn id="441" idx="2"/>
          </p:cNvCxnSpPr>
          <p:nvPr/>
        </p:nvCxnSpPr>
        <p:spPr>
          <a:xfrm>
            <a:off x="2782175" y="3421350"/>
            <a:ext cx="396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47" name="Google Shape;447;p34"/>
          <p:cNvSpPr txBox="1"/>
          <p:nvPr/>
        </p:nvSpPr>
        <p:spPr>
          <a:xfrm>
            <a:off x="3294050" y="151890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48" name="Google Shape;448;p34"/>
          <p:cNvGraphicFramePr/>
          <p:nvPr/>
        </p:nvGraphicFramePr>
        <p:xfrm>
          <a:off x="4566475" y="196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49" name="Google Shape;449;p34"/>
          <p:cNvSpPr txBox="1"/>
          <p:nvPr/>
        </p:nvSpPr>
        <p:spPr>
          <a:xfrm>
            <a:off x="4527150" y="15189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34"/>
          <p:cNvSpPr txBox="1"/>
          <p:nvPr/>
        </p:nvSpPr>
        <p:spPr>
          <a:xfrm>
            <a:off x="4354125" y="2292300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34"/>
          <p:cNvSpPr txBox="1"/>
          <p:nvPr/>
        </p:nvSpPr>
        <p:spPr>
          <a:xfrm>
            <a:off x="3294050" y="252732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52" name="Google Shape;452;p34"/>
          <p:cNvGraphicFramePr/>
          <p:nvPr/>
        </p:nvGraphicFramePr>
        <p:xfrm>
          <a:off x="4566475" y="29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3" name="Google Shape;453;p34"/>
          <p:cNvSpPr txBox="1"/>
          <p:nvPr/>
        </p:nvSpPr>
        <p:spPr>
          <a:xfrm>
            <a:off x="4527150" y="2527325"/>
            <a:ext cx="967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4" name="Google Shape;454;p34"/>
          <p:cNvSpPr txBox="1"/>
          <p:nvPr/>
        </p:nvSpPr>
        <p:spPr>
          <a:xfrm>
            <a:off x="4354125" y="330072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34"/>
          <p:cNvSpPr txBox="1"/>
          <p:nvPr/>
        </p:nvSpPr>
        <p:spPr>
          <a:xfrm>
            <a:off x="3294050" y="34207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56" name="Google Shape;456;p34"/>
          <p:cNvGraphicFramePr/>
          <p:nvPr/>
        </p:nvGraphicFramePr>
        <p:xfrm>
          <a:off x="4566475" y="386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57" name="Google Shape;457;p34"/>
          <p:cNvSpPr txBox="1"/>
          <p:nvPr/>
        </p:nvSpPr>
        <p:spPr>
          <a:xfrm>
            <a:off x="4566494" y="3532925"/>
            <a:ext cx="108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34"/>
          <p:cNvSpPr txBox="1"/>
          <p:nvPr/>
        </p:nvSpPr>
        <p:spPr>
          <a:xfrm>
            <a:off x="4354125" y="419417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59" name="Google Shape;459;p34"/>
          <p:cNvCxnSpPr/>
          <p:nvPr/>
        </p:nvCxnSpPr>
        <p:spPr>
          <a:xfrm rot="5400000">
            <a:off x="2939025" y="3207900"/>
            <a:ext cx="600" cy="8994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460" name="Google Shape;460;p34"/>
          <p:cNvCxnSpPr/>
          <p:nvPr/>
        </p:nvCxnSpPr>
        <p:spPr>
          <a:xfrm rot="5400000">
            <a:off x="1786950" y="2985300"/>
            <a:ext cx="600" cy="13446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461" name="Google Shape;461;p34"/>
          <p:cNvCxnSpPr/>
          <p:nvPr/>
        </p:nvCxnSpPr>
        <p:spPr>
          <a:xfrm flipH="1" rot="10800000">
            <a:off x="933425" y="2341825"/>
            <a:ext cx="600" cy="10794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462" name="Google Shape;462;p34"/>
          <p:cNvCxnSpPr/>
          <p:nvPr/>
        </p:nvCxnSpPr>
        <p:spPr>
          <a:xfrm rot="5400000">
            <a:off x="1857800" y="1433150"/>
            <a:ext cx="600" cy="13446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5"/>
          <p:cNvSpPr txBox="1"/>
          <p:nvPr>
            <p:ph type="title"/>
          </p:nvPr>
        </p:nvSpPr>
        <p:spPr>
          <a:xfrm>
            <a:off x="747481" y="754900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 using DFS</a:t>
            </a:r>
            <a:endParaRPr/>
          </a:p>
        </p:txBody>
      </p:sp>
      <p:sp>
        <p:nvSpPr>
          <p:cNvPr id="468" name="Google Shape;468;p35"/>
          <p:cNvSpPr/>
          <p:nvPr/>
        </p:nvSpPr>
        <p:spPr>
          <a:xfrm>
            <a:off x="934100" y="21058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35"/>
          <p:cNvSpPr/>
          <p:nvPr/>
        </p:nvSpPr>
        <p:spPr>
          <a:xfrm>
            <a:off x="2278775" y="21058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35"/>
          <p:cNvSpPr/>
          <p:nvPr/>
        </p:nvSpPr>
        <p:spPr>
          <a:xfrm>
            <a:off x="934100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35"/>
          <p:cNvSpPr/>
          <p:nvPr/>
        </p:nvSpPr>
        <p:spPr>
          <a:xfrm>
            <a:off x="2278775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35"/>
          <p:cNvSpPr/>
          <p:nvPr/>
        </p:nvSpPr>
        <p:spPr>
          <a:xfrm>
            <a:off x="3178325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73" name="Google Shape;473;p35"/>
          <p:cNvCxnSpPr>
            <a:stCxn id="468" idx="6"/>
            <a:endCxn id="469" idx="2"/>
          </p:cNvCxnSpPr>
          <p:nvPr/>
        </p:nvCxnSpPr>
        <p:spPr>
          <a:xfrm>
            <a:off x="1437500" y="2341825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74" name="Google Shape;474;p35"/>
          <p:cNvCxnSpPr>
            <a:stCxn id="468" idx="4"/>
            <a:endCxn id="470" idx="0"/>
          </p:cNvCxnSpPr>
          <p:nvPr/>
        </p:nvCxnSpPr>
        <p:spPr>
          <a:xfrm>
            <a:off x="1185800" y="2577775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75" name="Google Shape;475;p35"/>
          <p:cNvCxnSpPr>
            <a:stCxn id="470" idx="6"/>
            <a:endCxn id="471" idx="2"/>
          </p:cNvCxnSpPr>
          <p:nvPr/>
        </p:nvCxnSpPr>
        <p:spPr>
          <a:xfrm>
            <a:off x="1437500" y="3421350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76" name="Google Shape;476;p35"/>
          <p:cNvCxnSpPr>
            <a:stCxn id="469" idx="4"/>
            <a:endCxn id="471" idx="0"/>
          </p:cNvCxnSpPr>
          <p:nvPr/>
        </p:nvCxnSpPr>
        <p:spPr>
          <a:xfrm>
            <a:off x="2530475" y="257777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77" name="Google Shape;477;p35"/>
          <p:cNvCxnSpPr>
            <a:stCxn id="471" idx="6"/>
            <a:endCxn id="472" idx="2"/>
          </p:cNvCxnSpPr>
          <p:nvPr/>
        </p:nvCxnSpPr>
        <p:spPr>
          <a:xfrm>
            <a:off x="2782175" y="3421350"/>
            <a:ext cx="396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aphicFrame>
        <p:nvGraphicFramePr>
          <p:cNvPr id="478" name="Google Shape;478;p35"/>
          <p:cNvGraphicFramePr/>
          <p:nvPr/>
        </p:nvGraphicFramePr>
        <p:xfrm>
          <a:off x="4416950" y="225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479" name="Google Shape;479;p35"/>
          <p:cNvSpPr txBox="1"/>
          <p:nvPr/>
        </p:nvSpPr>
        <p:spPr>
          <a:xfrm>
            <a:off x="4416969" y="1919350"/>
            <a:ext cx="108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35"/>
          <p:cNvSpPr txBox="1"/>
          <p:nvPr/>
        </p:nvSpPr>
        <p:spPr>
          <a:xfrm>
            <a:off x="4204600" y="2580600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81" name="Google Shape;481;p35"/>
          <p:cNvCxnSpPr/>
          <p:nvPr/>
        </p:nvCxnSpPr>
        <p:spPr>
          <a:xfrm rot="5400000">
            <a:off x="2939025" y="3207900"/>
            <a:ext cx="600" cy="8994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482" name="Google Shape;482;p35"/>
          <p:cNvCxnSpPr/>
          <p:nvPr/>
        </p:nvCxnSpPr>
        <p:spPr>
          <a:xfrm rot="5400000">
            <a:off x="1786950" y="2985300"/>
            <a:ext cx="600" cy="1344600"/>
          </a:xfrm>
          <a:prstGeom prst="curvedConnector3">
            <a:avLst>
              <a:gd fmla="val 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483" name="Google Shape;483;p35"/>
          <p:cNvCxnSpPr/>
          <p:nvPr/>
        </p:nvCxnSpPr>
        <p:spPr>
          <a:xfrm flipH="1" rot="10800000">
            <a:off x="933425" y="2341825"/>
            <a:ext cx="600" cy="10794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cxnSp>
        <p:nvCxnSpPr>
          <p:cNvPr id="484" name="Google Shape;484;p35"/>
          <p:cNvCxnSpPr/>
          <p:nvPr/>
        </p:nvCxnSpPr>
        <p:spPr>
          <a:xfrm rot="5400000">
            <a:off x="1857800" y="1433150"/>
            <a:ext cx="600" cy="1344600"/>
          </a:xfrm>
          <a:prstGeom prst="curvedConnector3">
            <a:avLst>
              <a:gd fmla="val -39687500" name="adj1"/>
            </a:avLst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485" name="Google Shape;485;p35"/>
          <p:cNvSpPr txBox="1"/>
          <p:nvPr/>
        </p:nvSpPr>
        <p:spPr>
          <a:xfrm>
            <a:off x="4416975" y="3065175"/>
            <a:ext cx="4306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If we sort the ending times based on descending order, we get 10, 9, 7, 6, 5 i.e. vertices 1, 3, 2, 4, 5 which is a topological ordering for the above graph. 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6"/>
          <p:cNvSpPr txBox="1"/>
          <p:nvPr>
            <p:ph type="title"/>
          </p:nvPr>
        </p:nvSpPr>
        <p:spPr>
          <a:xfrm>
            <a:off x="747481" y="754900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 using BFS</a:t>
            </a:r>
            <a:endParaRPr/>
          </a:p>
        </p:txBody>
      </p:sp>
      <p:sp>
        <p:nvSpPr>
          <p:cNvPr id="491" name="Google Shape;491;p36"/>
          <p:cNvSpPr/>
          <p:nvPr/>
        </p:nvSpPr>
        <p:spPr>
          <a:xfrm>
            <a:off x="1330325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36"/>
          <p:cNvSpPr/>
          <p:nvPr/>
        </p:nvSpPr>
        <p:spPr>
          <a:xfrm>
            <a:off x="2675000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3" name="Google Shape;493;p36"/>
          <p:cNvSpPr/>
          <p:nvPr/>
        </p:nvSpPr>
        <p:spPr>
          <a:xfrm>
            <a:off x="1330325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4" name="Google Shape;494;p36"/>
          <p:cNvSpPr/>
          <p:nvPr/>
        </p:nvSpPr>
        <p:spPr>
          <a:xfrm>
            <a:off x="2675000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36"/>
          <p:cNvSpPr/>
          <p:nvPr/>
        </p:nvSpPr>
        <p:spPr>
          <a:xfrm>
            <a:off x="3671325" y="34470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96" name="Google Shape;496;p36"/>
          <p:cNvCxnSpPr>
            <a:stCxn id="491" idx="6"/>
            <a:endCxn id="492" idx="2"/>
          </p:cNvCxnSpPr>
          <p:nvPr/>
        </p:nvCxnSpPr>
        <p:spPr>
          <a:xfrm>
            <a:off x="1833725" y="2603475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97" name="Google Shape;497;p36"/>
          <p:cNvCxnSpPr>
            <a:stCxn id="491" idx="4"/>
            <a:endCxn id="493" idx="0"/>
          </p:cNvCxnSpPr>
          <p:nvPr/>
        </p:nvCxnSpPr>
        <p:spPr>
          <a:xfrm>
            <a:off x="1582025" y="283942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98" name="Google Shape;498;p36"/>
          <p:cNvCxnSpPr>
            <a:stCxn id="493" idx="6"/>
            <a:endCxn id="494" idx="2"/>
          </p:cNvCxnSpPr>
          <p:nvPr/>
        </p:nvCxnSpPr>
        <p:spPr>
          <a:xfrm>
            <a:off x="1833725" y="368300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99" name="Google Shape;499;p36"/>
          <p:cNvSpPr txBox="1"/>
          <p:nvPr/>
        </p:nvSpPr>
        <p:spPr>
          <a:xfrm>
            <a:off x="3178475" y="151890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36"/>
          <p:cNvSpPr txBox="1"/>
          <p:nvPr/>
        </p:nvSpPr>
        <p:spPr>
          <a:xfrm>
            <a:off x="747475" y="1414625"/>
            <a:ext cx="512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Also known as Kahn’s Algorithm for Topological Sorting.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01" name="Google Shape;501;p36"/>
          <p:cNvGraphicFramePr/>
          <p:nvPr/>
        </p:nvGraphicFramePr>
        <p:xfrm>
          <a:off x="5131725" y="243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351575"/>
                <a:gridCol w="351575"/>
                <a:gridCol w="351575"/>
                <a:gridCol w="351575"/>
                <a:gridCol w="351575"/>
                <a:gridCol w="351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02" name="Google Shape;502;p36"/>
          <p:cNvSpPr txBox="1"/>
          <p:nvPr/>
        </p:nvSpPr>
        <p:spPr>
          <a:xfrm>
            <a:off x="5035794" y="2029975"/>
            <a:ext cx="108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Indegree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3" name="Google Shape;503;p36"/>
          <p:cNvSpPr txBox="1"/>
          <p:nvPr/>
        </p:nvSpPr>
        <p:spPr>
          <a:xfrm>
            <a:off x="4919375" y="275732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1      2       3      4      5       6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04" name="Google Shape;504;p36"/>
          <p:cNvGraphicFramePr/>
          <p:nvPr/>
        </p:nvGraphicFramePr>
        <p:xfrm>
          <a:off x="5132413" y="340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05" name="Google Shape;505;p36"/>
          <p:cNvSpPr txBox="1"/>
          <p:nvPr/>
        </p:nvSpPr>
        <p:spPr>
          <a:xfrm>
            <a:off x="5088125" y="3727775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36"/>
          <p:cNvSpPr/>
          <p:nvPr/>
        </p:nvSpPr>
        <p:spPr>
          <a:xfrm>
            <a:off x="3671325" y="23949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07" name="Google Shape;507;p36"/>
          <p:cNvCxnSpPr>
            <a:endCxn id="506" idx="2"/>
          </p:cNvCxnSpPr>
          <p:nvPr/>
        </p:nvCxnSpPr>
        <p:spPr>
          <a:xfrm>
            <a:off x="3178425" y="2630925"/>
            <a:ext cx="49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08" name="Google Shape;508;p36"/>
          <p:cNvCxnSpPr>
            <a:stCxn id="506" idx="4"/>
            <a:endCxn id="495" idx="0"/>
          </p:cNvCxnSpPr>
          <p:nvPr/>
        </p:nvCxnSpPr>
        <p:spPr>
          <a:xfrm>
            <a:off x="3923025" y="2866875"/>
            <a:ext cx="0" cy="58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09" name="Google Shape;509;p36"/>
          <p:cNvCxnSpPr>
            <a:stCxn id="494" idx="6"/>
            <a:endCxn id="495" idx="2"/>
          </p:cNvCxnSpPr>
          <p:nvPr/>
        </p:nvCxnSpPr>
        <p:spPr>
          <a:xfrm>
            <a:off x="3178400" y="3683000"/>
            <a:ext cx="49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10" name="Google Shape;510;p36"/>
          <p:cNvSpPr txBox="1"/>
          <p:nvPr/>
        </p:nvSpPr>
        <p:spPr>
          <a:xfrm>
            <a:off x="5088125" y="4306200"/>
            <a:ext cx="40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Topological Ordering: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7"/>
          <p:cNvSpPr txBox="1"/>
          <p:nvPr>
            <p:ph type="title"/>
          </p:nvPr>
        </p:nvSpPr>
        <p:spPr>
          <a:xfrm>
            <a:off x="747481" y="754900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 using BFS</a:t>
            </a:r>
            <a:endParaRPr/>
          </a:p>
        </p:txBody>
      </p:sp>
      <p:sp>
        <p:nvSpPr>
          <p:cNvPr id="516" name="Google Shape;516;p37"/>
          <p:cNvSpPr/>
          <p:nvPr/>
        </p:nvSpPr>
        <p:spPr>
          <a:xfrm>
            <a:off x="1330325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37"/>
          <p:cNvSpPr/>
          <p:nvPr/>
        </p:nvSpPr>
        <p:spPr>
          <a:xfrm>
            <a:off x="2675000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8" name="Google Shape;518;p37"/>
          <p:cNvSpPr/>
          <p:nvPr/>
        </p:nvSpPr>
        <p:spPr>
          <a:xfrm>
            <a:off x="1330325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9" name="Google Shape;519;p37"/>
          <p:cNvSpPr/>
          <p:nvPr/>
        </p:nvSpPr>
        <p:spPr>
          <a:xfrm>
            <a:off x="2675000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37"/>
          <p:cNvSpPr/>
          <p:nvPr/>
        </p:nvSpPr>
        <p:spPr>
          <a:xfrm>
            <a:off x="3671325" y="34470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1" name="Google Shape;521;p37"/>
          <p:cNvCxnSpPr>
            <a:stCxn id="516" idx="6"/>
            <a:endCxn id="517" idx="2"/>
          </p:cNvCxnSpPr>
          <p:nvPr/>
        </p:nvCxnSpPr>
        <p:spPr>
          <a:xfrm>
            <a:off x="1833725" y="2603475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22" name="Google Shape;522;p37"/>
          <p:cNvCxnSpPr>
            <a:stCxn id="516" idx="4"/>
            <a:endCxn id="518" idx="0"/>
          </p:cNvCxnSpPr>
          <p:nvPr/>
        </p:nvCxnSpPr>
        <p:spPr>
          <a:xfrm>
            <a:off x="1582025" y="283942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23" name="Google Shape;523;p37"/>
          <p:cNvCxnSpPr>
            <a:stCxn id="518" idx="6"/>
            <a:endCxn id="519" idx="2"/>
          </p:cNvCxnSpPr>
          <p:nvPr/>
        </p:nvCxnSpPr>
        <p:spPr>
          <a:xfrm>
            <a:off x="1833725" y="368300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24" name="Google Shape;524;p37"/>
          <p:cNvSpPr txBox="1"/>
          <p:nvPr/>
        </p:nvSpPr>
        <p:spPr>
          <a:xfrm>
            <a:off x="3178475" y="151890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37"/>
          <p:cNvSpPr txBox="1"/>
          <p:nvPr/>
        </p:nvSpPr>
        <p:spPr>
          <a:xfrm>
            <a:off x="747475" y="1414625"/>
            <a:ext cx="74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Initially, enqueue all the nodes with indegree 0 into the queue i.e. 5 and 6 in this case.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26" name="Google Shape;526;p37"/>
          <p:cNvGraphicFramePr/>
          <p:nvPr/>
        </p:nvGraphicFramePr>
        <p:xfrm>
          <a:off x="5131725" y="243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351575"/>
                <a:gridCol w="351575"/>
                <a:gridCol w="351575"/>
                <a:gridCol w="351575"/>
                <a:gridCol w="351575"/>
                <a:gridCol w="351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27" name="Google Shape;527;p37"/>
          <p:cNvSpPr txBox="1"/>
          <p:nvPr/>
        </p:nvSpPr>
        <p:spPr>
          <a:xfrm>
            <a:off x="5035794" y="2029975"/>
            <a:ext cx="108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Indegree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37"/>
          <p:cNvSpPr txBox="1"/>
          <p:nvPr/>
        </p:nvSpPr>
        <p:spPr>
          <a:xfrm>
            <a:off x="4919375" y="275732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1      2       3      4      5       6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29" name="Google Shape;529;p37"/>
          <p:cNvGraphicFramePr/>
          <p:nvPr/>
        </p:nvGraphicFramePr>
        <p:xfrm>
          <a:off x="5132413" y="340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30" name="Google Shape;530;p37"/>
          <p:cNvSpPr txBox="1"/>
          <p:nvPr/>
        </p:nvSpPr>
        <p:spPr>
          <a:xfrm>
            <a:off x="5088125" y="3727775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1" name="Google Shape;531;p37"/>
          <p:cNvSpPr/>
          <p:nvPr/>
        </p:nvSpPr>
        <p:spPr>
          <a:xfrm>
            <a:off x="3671325" y="23949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32" name="Google Shape;532;p37"/>
          <p:cNvCxnSpPr>
            <a:endCxn id="531" idx="2"/>
          </p:cNvCxnSpPr>
          <p:nvPr/>
        </p:nvCxnSpPr>
        <p:spPr>
          <a:xfrm>
            <a:off x="3178425" y="2630925"/>
            <a:ext cx="49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33" name="Google Shape;533;p37"/>
          <p:cNvCxnSpPr>
            <a:stCxn id="531" idx="4"/>
            <a:endCxn id="520" idx="0"/>
          </p:cNvCxnSpPr>
          <p:nvPr/>
        </p:nvCxnSpPr>
        <p:spPr>
          <a:xfrm>
            <a:off x="3923025" y="2866875"/>
            <a:ext cx="0" cy="58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34" name="Google Shape;534;p37"/>
          <p:cNvCxnSpPr>
            <a:stCxn id="519" idx="6"/>
            <a:endCxn id="520" idx="2"/>
          </p:cNvCxnSpPr>
          <p:nvPr/>
        </p:nvCxnSpPr>
        <p:spPr>
          <a:xfrm>
            <a:off x="3178400" y="3683000"/>
            <a:ext cx="49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35" name="Google Shape;535;p37"/>
          <p:cNvSpPr txBox="1"/>
          <p:nvPr/>
        </p:nvSpPr>
        <p:spPr>
          <a:xfrm>
            <a:off x="5088125" y="4306200"/>
            <a:ext cx="40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Topological Ordering: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title"/>
          </p:nvPr>
        </p:nvSpPr>
        <p:spPr>
          <a:xfrm>
            <a:off x="747456" y="747425"/>
            <a:ext cx="49941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Directed Acyclic Graph (DAG)</a:t>
            </a:r>
            <a:endParaRPr/>
          </a:p>
        </p:txBody>
      </p:sp>
      <p:sp>
        <p:nvSpPr>
          <p:cNvPr id="112" name="Google Shape;112;p20"/>
          <p:cNvSpPr txBox="1"/>
          <p:nvPr/>
        </p:nvSpPr>
        <p:spPr>
          <a:xfrm>
            <a:off x="807425" y="1472750"/>
            <a:ext cx="6728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Directed Acyclic Graph (DAG)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directed graph that does not contain any cycles.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Directed Acyclic Graph has two important features: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Directed Edges: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Directed Acyclic Graph, each edge has a direction, meaning it goes from one vertex (node) to another.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○"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Acyclic: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term "acyclic" indicates that there are no cycles or closed loops within the graph.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8075" y="2830650"/>
            <a:ext cx="4186342" cy="188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8"/>
          <p:cNvSpPr txBox="1"/>
          <p:nvPr>
            <p:ph type="title"/>
          </p:nvPr>
        </p:nvSpPr>
        <p:spPr>
          <a:xfrm>
            <a:off x="747481" y="754900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 using BFS</a:t>
            </a:r>
            <a:endParaRPr/>
          </a:p>
        </p:txBody>
      </p:sp>
      <p:sp>
        <p:nvSpPr>
          <p:cNvPr id="541" name="Google Shape;541;p38"/>
          <p:cNvSpPr/>
          <p:nvPr/>
        </p:nvSpPr>
        <p:spPr>
          <a:xfrm>
            <a:off x="1330325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38"/>
          <p:cNvSpPr/>
          <p:nvPr/>
        </p:nvSpPr>
        <p:spPr>
          <a:xfrm>
            <a:off x="2675000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38"/>
          <p:cNvSpPr/>
          <p:nvPr/>
        </p:nvSpPr>
        <p:spPr>
          <a:xfrm>
            <a:off x="1330325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38"/>
          <p:cNvSpPr/>
          <p:nvPr/>
        </p:nvSpPr>
        <p:spPr>
          <a:xfrm>
            <a:off x="2675000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5" name="Google Shape;545;p38"/>
          <p:cNvSpPr/>
          <p:nvPr/>
        </p:nvSpPr>
        <p:spPr>
          <a:xfrm>
            <a:off x="3671325" y="34470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6" name="Google Shape;546;p38"/>
          <p:cNvCxnSpPr>
            <a:stCxn id="541" idx="6"/>
            <a:endCxn id="542" idx="2"/>
          </p:cNvCxnSpPr>
          <p:nvPr/>
        </p:nvCxnSpPr>
        <p:spPr>
          <a:xfrm>
            <a:off x="1833725" y="2603475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47" name="Google Shape;547;p38"/>
          <p:cNvCxnSpPr>
            <a:stCxn id="541" idx="4"/>
            <a:endCxn id="543" idx="0"/>
          </p:cNvCxnSpPr>
          <p:nvPr/>
        </p:nvCxnSpPr>
        <p:spPr>
          <a:xfrm>
            <a:off x="1582025" y="283942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48" name="Google Shape;548;p38"/>
          <p:cNvCxnSpPr>
            <a:stCxn id="543" idx="6"/>
            <a:endCxn id="544" idx="2"/>
          </p:cNvCxnSpPr>
          <p:nvPr/>
        </p:nvCxnSpPr>
        <p:spPr>
          <a:xfrm>
            <a:off x="1833725" y="368300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49" name="Google Shape;549;p38"/>
          <p:cNvSpPr txBox="1"/>
          <p:nvPr/>
        </p:nvSpPr>
        <p:spPr>
          <a:xfrm>
            <a:off x="3178475" y="151890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38"/>
          <p:cNvSpPr txBox="1"/>
          <p:nvPr/>
        </p:nvSpPr>
        <p:spPr>
          <a:xfrm>
            <a:off x="747475" y="1414625"/>
            <a:ext cx="74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Dequeue from the front of the queue i.e. 5 in this case.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51" name="Google Shape;551;p38"/>
          <p:cNvGraphicFramePr/>
          <p:nvPr/>
        </p:nvGraphicFramePr>
        <p:xfrm>
          <a:off x="5131725" y="243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351575"/>
                <a:gridCol w="351575"/>
                <a:gridCol w="351575"/>
                <a:gridCol w="351575"/>
                <a:gridCol w="351575"/>
                <a:gridCol w="351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52" name="Google Shape;552;p38"/>
          <p:cNvSpPr txBox="1"/>
          <p:nvPr/>
        </p:nvSpPr>
        <p:spPr>
          <a:xfrm>
            <a:off x="5035794" y="2029975"/>
            <a:ext cx="108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Indegree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3" name="Google Shape;553;p38"/>
          <p:cNvSpPr txBox="1"/>
          <p:nvPr/>
        </p:nvSpPr>
        <p:spPr>
          <a:xfrm>
            <a:off x="4919375" y="275732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1      2       3      4      5       6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54" name="Google Shape;554;p38"/>
          <p:cNvGraphicFramePr/>
          <p:nvPr/>
        </p:nvGraphicFramePr>
        <p:xfrm>
          <a:off x="5132413" y="340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55" name="Google Shape;555;p38"/>
          <p:cNvSpPr txBox="1"/>
          <p:nvPr/>
        </p:nvSpPr>
        <p:spPr>
          <a:xfrm>
            <a:off x="5088125" y="3727775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38"/>
          <p:cNvSpPr/>
          <p:nvPr/>
        </p:nvSpPr>
        <p:spPr>
          <a:xfrm>
            <a:off x="3671325" y="23949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7" name="Google Shape;557;p38"/>
          <p:cNvCxnSpPr>
            <a:endCxn id="556" idx="2"/>
          </p:cNvCxnSpPr>
          <p:nvPr/>
        </p:nvCxnSpPr>
        <p:spPr>
          <a:xfrm>
            <a:off x="3178425" y="2630925"/>
            <a:ext cx="49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58" name="Google Shape;558;p38"/>
          <p:cNvCxnSpPr>
            <a:stCxn id="556" idx="4"/>
            <a:endCxn id="545" idx="0"/>
          </p:cNvCxnSpPr>
          <p:nvPr/>
        </p:nvCxnSpPr>
        <p:spPr>
          <a:xfrm>
            <a:off x="3923025" y="2866875"/>
            <a:ext cx="0" cy="58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59" name="Google Shape;559;p38"/>
          <p:cNvCxnSpPr>
            <a:stCxn id="544" idx="6"/>
            <a:endCxn id="545" idx="2"/>
          </p:cNvCxnSpPr>
          <p:nvPr/>
        </p:nvCxnSpPr>
        <p:spPr>
          <a:xfrm>
            <a:off x="3178400" y="3683000"/>
            <a:ext cx="49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60" name="Google Shape;560;p38"/>
          <p:cNvSpPr txBox="1"/>
          <p:nvPr/>
        </p:nvSpPr>
        <p:spPr>
          <a:xfrm>
            <a:off x="5088125" y="4306200"/>
            <a:ext cx="40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Topological Ordering: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39"/>
          <p:cNvSpPr txBox="1"/>
          <p:nvPr>
            <p:ph type="title"/>
          </p:nvPr>
        </p:nvSpPr>
        <p:spPr>
          <a:xfrm>
            <a:off x="747481" y="754900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 using BFS</a:t>
            </a:r>
            <a:endParaRPr/>
          </a:p>
        </p:txBody>
      </p:sp>
      <p:sp>
        <p:nvSpPr>
          <p:cNvPr id="566" name="Google Shape;566;p39"/>
          <p:cNvSpPr/>
          <p:nvPr/>
        </p:nvSpPr>
        <p:spPr>
          <a:xfrm>
            <a:off x="1330325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7" name="Google Shape;567;p39"/>
          <p:cNvSpPr/>
          <p:nvPr/>
        </p:nvSpPr>
        <p:spPr>
          <a:xfrm>
            <a:off x="2675000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8" name="Google Shape;568;p39"/>
          <p:cNvSpPr/>
          <p:nvPr/>
        </p:nvSpPr>
        <p:spPr>
          <a:xfrm>
            <a:off x="1330325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39"/>
          <p:cNvSpPr/>
          <p:nvPr/>
        </p:nvSpPr>
        <p:spPr>
          <a:xfrm>
            <a:off x="2675000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39"/>
          <p:cNvSpPr/>
          <p:nvPr/>
        </p:nvSpPr>
        <p:spPr>
          <a:xfrm>
            <a:off x="3671325" y="34470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71" name="Google Shape;571;p39"/>
          <p:cNvCxnSpPr>
            <a:stCxn id="566" idx="6"/>
            <a:endCxn id="567" idx="2"/>
          </p:cNvCxnSpPr>
          <p:nvPr/>
        </p:nvCxnSpPr>
        <p:spPr>
          <a:xfrm>
            <a:off x="1833725" y="2603475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72" name="Google Shape;572;p39"/>
          <p:cNvCxnSpPr>
            <a:stCxn id="566" idx="4"/>
            <a:endCxn id="568" idx="0"/>
          </p:cNvCxnSpPr>
          <p:nvPr/>
        </p:nvCxnSpPr>
        <p:spPr>
          <a:xfrm>
            <a:off x="1582025" y="283942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73" name="Google Shape;573;p39"/>
          <p:cNvCxnSpPr>
            <a:stCxn id="568" idx="6"/>
            <a:endCxn id="569" idx="2"/>
          </p:cNvCxnSpPr>
          <p:nvPr/>
        </p:nvCxnSpPr>
        <p:spPr>
          <a:xfrm>
            <a:off x="1833725" y="368300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74" name="Google Shape;574;p39"/>
          <p:cNvSpPr txBox="1"/>
          <p:nvPr/>
        </p:nvSpPr>
        <p:spPr>
          <a:xfrm>
            <a:off x="3178475" y="151890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39"/>
          <p:cNvSpPr txBox="1"/>
          <p:nvPr/>
        </p:nvSpPr>
        <p:spPr>
          <a:xfrm>
            <a:off x="747475" y="1414625"/>
            <a:ext cx="74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Now, reduce the indegree of the adjacent vertices of 5 i.e. 1 and 2.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76" name="Google Shape;576;p39"/>
          <p:cNvGraphicFramePr/>
          <p:nvPr/>
        </p:nvGraphicFramePr>
        <p:xfrm>
          <a:off x="5131725" y="243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351575"/>
                <a:gridCol w="351575"/>
                <a:gridCol w="351575"/>
                <a:gridCol w="351575"/>
                <a:gridCol w="351575"/>
                <a:gridCol w="351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77" name="Google Shape;577;p39"/>
          <p:cNvSpPr txBox="1"/>
          <p:nvPr/>
        </p:nvSpPr>
        <p:spPr>
          <a:xfrm>
            <a:off x="5035794" y="2029975"/>
            <a:ext cx="108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Indegree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39"/>
          <p:cNvSpPr txBox="1"/>
          <p:nvPr/>
        </p:nvSpPr>
        <p:spPr>
          <a:xfrm>
            <a:off x="4919375" y="275732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1      2       3      4      5       6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79" name="Google Shape;579;p39"/>
          <p:cNvGraphicFramePr/>
          <p:nvPr/>
        </p:nvGraphicFramePr>
        <p:xfrm>
          <a:off x="5132413" y="340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580" name="Google Shape;580;p39"/>
          <p:cNvSpPr txBox="1"/>
          <p:nvPr/>
        </p:nvSpPr>
        <p:spPr>
          <a:xfrm>
            <a:off x="5088125" y="3727775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39"/>
          <p:cNvSpPr/>
          <p:nvPr/>
        </p:nvSpPr>
        <p:spPr>
          <a:xfrm>
            <a:off x="3671325" y="23949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82" name="Google Shape;582;p39"/>
          <p:cNvCxnSpPr>
            <a:endCxn id="581" idx="2"/>
          </p:cNvCxnSpPr>
          <p:nvPr/>
        </p:nvCxnSpPr>
        <p:spPr>
          <a:xfrm>
            <a:off x="3178425" y="2630925"/>
            <a:ext cx="49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cxnSp>
        <p:nvCxnSpPr>
          <p:cNvPr id="583" name="Google Shape;583;p39"/>
          <p:cNvCxnSpPr>
            <a:stCxn id="581" idx="4"/>
            <a:endCxn id="570" idx="0"/>
          </p:cNvCxnSpPr>
          <p:nvPr/>
        </p:nvCxnSpPr>
        <p:spPr>
          <a:xfrm>
            <a:off x="3923025" y="2866875"/>
            <a:ext cx="0" cy="58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84" name="Google Shape;584;p39"/>
          <p:cNvCxnSpPr>
            <a:stCxn id="569" idx="6"/>
            <a:endCxn id="570" idx="2"/>
          </p:cNvCxnSpPr>
          <p:nvPr/>
        </p:nvCxnSpPr>
        <p:spPr>
          <a:xfrm>
            <a:off x="3178400" y="3683000"/>
            <a:ext cx="49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85" name="Google Shape;585;p39"/>
          <p:cNvSpPr txBox="1"/>
          <p:nvPr/>
        </p:nvSpPr>
        <p:spPr>
          <a:xfrm>
            <a:off x="5088125" y="4306200"/>
            <a:ext cx="40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Topological Ordering: 5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40"/>
          <p:cNvSpPr txBox="1"/>
          <p:nvPr>
            <p:ph type="title"/>
          </p:nvPr>
        </p:nvSpPr>
        <p:spPr>
          <a:xfrm>
            <a:off x="747481" y="754900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 using BFS</a:t>
            </a:r>
            <a:endParaRPr/>
          </a:p>
        </p:txBody>
      </p:sp>
      <p:sp>
        <p:nvSpPr>
          <p:cNvPr id="591" name="Google Shape;591;p40"/>
          <p:cNvSpPr/>
          <p:nvPr/>
        </p:nvSpPr>
        <p:spPr>
          <a:xfrm>
            <a:off x="1330325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40"/>
          <p:cNvSpPr/>
          <p:nvPr/>
        </p:nvSpPr>
        <p:spPr>
          <a:xfrm>
            <a:off x="2675000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3" name="Google Shape;593;p40"/>
          <p:cNvSpPr/>
          <p:nvPr/>
        </p:nvSpPr>
        <p:spPr>
          <a:xfrm>
            <a:off x="1330325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40"/>
          <p:cNvSpPr/>
          <p:nvPr/>
        </p:nvSpPr>
        <p:spPr>
          <a:xfrm>
            <a:off x="2675000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5" name="Google Shape;595;p40"/>
          <p:cNvSpPr/>
          <p:nvPr/>
        </p:nvSpPr>
        <p:spPr>
          <a:xfrm>
            <a:off x="3671325" y="34470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96" name="Google Shape;596;p40"/>
          <p:cNvCxnSpPr>
            <a:stCxn id="591" idx="6"/>
            <a:endCxn id="592" idx="2"/>
          </p:cNvCxnSpPr>
          <p:nvPr/>
        </p:nvCxnSpPr>
        <p:spPr>
          <a:xfrm>
            <a:off x="1833725" y="2603475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97" name="Google Shape;597;p40"/>
          <p:cNvCxnSpPr>
            <a:stCxn id="591" idx="4"/>
            <a:endCxn id="593" idx="0"/>
          </p:cNvCxnSpPr>
          <p:nvPr/>
        </p:nvCxnSpPr>
        <p:spPr>
          <a:xfrm>
            <a:off x="1582025" y="283942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98" name="Google Shape;598;p40"/>
          <p:cNvCxnSpPr>
            <a:stCxn id="593" idx="6"/>
            <a:endCxn id="594" idx="2"/>
          </p:cNvCxnSpPr>
          <p:nvPr/>
        </p:nvCxnSpPr>
        <p:spPr>
          <a:xfrm>
            <a:off x="1833725" y="368300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99" name="Google Shape;599;p40"/>
          <p:cNvSpPr txBox="1"/>
          <p:nvPr/>
        </p:nvSpPr>
        <p:spPr>
          <a:xfrm>
            <a:off x="3178475" y="151890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0" name="Google Shape;600;p40"/>
          <p:cNvSpPr txBox="1"/>
          <p:nvPr/>
        </p:nvSpPr>
        <p:spPr>
          <a:xfrm>
            <a:off x="747475" y="1414625"/>
            <a:ext cx="74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Next, remove from the front of the queue i.e. 6 in this case.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01" name="Google Shape;601;p40"/>
          <p:cNvGraphicFramePr/>
          <p:nvPr/>
        </p:nvGraphicFramePr>
        <p:xfrm>
          <a:off x="5131725" y="243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351575"/>
                <a:gridCol w="351575"/>
                <a:gridCol w="351575"/>
                <a:gridCol w="351575"/>
                <a:gridCol w="351575"/>
                <a:gridCol w="351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02" name="Google Shape;602;p40"/>
          <p:cNvSpPr txBox="1"/>
          <p:nvPr/>
        </p:nvSpPr>
        <p:spPr>
          <a:xfrm>
            <a:off x="5035794" y="2029975"/>
            <a:ext cx="108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Indegree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40"/>
          <p:cNvSpPr txBox="1"/>
          <p:nvPr/>
        </p:nvSpPr>
        <p:spPr>
          <a:xfrm>
            <a:off x="4919375" y="275732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1      2       3      4      5       6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04" name="Google Shape;604;p40"/>
          <p:cNvGraphicFramePr/>
          <p:nvPr/>
        </p:nvGraphicFramePr>
        <p:xfrm>
          <a:off x="5132413" y="340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05" name="Google Shape;605;p40"/>
          <p:cNvSpPr txBox="1"/>
          <p:nvPr/>
        </p:nvSpPr>
        <p:spPr>
          <a:xfrm>
            <a:off x="5088125" y="3727775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40"/>
          <p:cNvSpPr/>
          <p:nvPr/>
        </p:nvSpPr>
        <p:spPr>
          <a:xfrm>
            <a:off x="3671325" y="23949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07" name="Google Shape;607;p40"/>
          <p:cNvCxnSpPr>
            <a:stCxn id="594" idx="6"/>
            <a:endCxn id="595" idx="2"/>
          </p:cNvCxnSpPr>
          <p:nvPr/>
        </p:nvCxnSpPr>
        <p:spPr>
          <a:xfrm>
            <a:off x="3178400" y="3683000"/>
            <a:ext cx="49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08" name="Google Shape;608;p40"/>
          <p:cNvSpPr txBox="1"/>
          <p:nvPr/>
        </p:nvSpPr>
        <p:spPr>
          <a:xfrm>
            <a:off x="5088125" y="4306200"/>
            <a:ext cx="40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Topological Ordering: 5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41"/>
          <p:cNvSpPr txBox="1"/>
          <p:nvPr>
            <p:ph type="title"/>
          </p:nvPr>
        </p:nvSpPr>
        <p:spPr>
          <a:xfrm>
            <a:off x="747481" y="754900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 using BFS</a:t>
            </a:r>
            <a:endParaRPr/>
          </a:p>
        </p:txBody>
      </p:sp>
      <p:sp>
        <p:nvSpPr>
          <p:cNvPr id="614" name="Google Shape;614;p41"/>
          <p:cNvSpPr/>
          <p:nvPr/>
        </p:nvSpPr>
        <p:spPr>
          <a:xfrm>
            <a:off x="1330325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5" name="Google Shape;615;p41"/>
          <p:cNvSpPr/>
          <p:nvPr/>
        </p:nvSpPr>
        <p:spPr>
          <a:xfrm>
            <a:off x="2675000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6" name="Google Shape;616;p41"/>
          <p:cNvSpPr/>
          <p:nvPr/>
        </p:nvSpPr>
        <p:spPr>
          <a:xfrm>
            <a:off x="1330325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7" name="Google Shape;617;p41"/>
          <p:cNvSpPr/>
          <p:nvPr/>
        </p:nvSpPr>
        <p:spPr>
          <a:xfrm>
            <a:off x="2675000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8" name="Google Shape;618;p41"/>
          <p:cNvSpPr/>
          <p:nvPr/>
        </p:nvSpPr>
        <p:spPr>
          <a:xfrm>
            <a:off x="3671325" y="34470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19" name="Google Shape;619;p41"/>
          <p:cNvCxnSpPr>
            <a:stCxn id="614" idx="6"/>
            <a:endCxn id="615" idx="2"/>
          </p:cNvCxnSpPr>
          <p:nvPr/>
        </p:nvCxnSpPr>
        <p:spPr>
          <a:xfrm>
            <a:off x="1833725" y="2603475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20" name="Google Shape;620;p41"/>
          <p:cNvCxnSpPr>
            <a:stCxn id="614" idx="4"/>
            <a:endCxn id="616" idx="0"/>
          </p:cNvCxnSpPr>
          <p:nvPr/>
        </p:nvCxnSpPr>
        <p:spPr>
          <a:xfrm>
            <a:off x="1582025" y="283942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21" name="Google Shape;621;p41"/>
          <p:cNvCxnSpPr>
            <a:stCxn id="616" idx="6"/>
            <a:endCxn id="617" idx="2"/>
          </p:cNvCxnSpPr>
          <p:nvPr/>
        </p:nvCxnSpPr>
        <p:spPr>
          <a:xfrm>
            <a:off x="1833725" y="368300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22" name="Google Shape;622;p41"/>
          <p:cNvSpPr txBox="1"/>
          <p:nvPr/>
        </p:nvSpPr>
        <p:spPr>
          <a:xfrm>
            <a:off x="3178475" y="151890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3" name="Google Shape;623;p41"/>
          <p:cNvSpPr txBox="1"/>
          <p:nvPr/>
        </p:nvSpPr>
        <p:spPr>
          <a:xfrm>
            <a:off x="747475" y="1414625"/>
            <a:ext cx="74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Now, reduce the indegree of the adjacent vertices of 6 i.e. 1 and 3. </a:t>
            </a: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24" name="Google Shape;624;p41"/>
          <p:cNvGraphicFramePr/>
          <p:nvPr/>
        </p:nvGraphicFramePr>
        <p:xfrm>
          <a:off x="5131725" y="243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351575"/>
                <a:gridCol w="351575"/>
                <a:gridCol w="351575"/>
                <a:gridCol w="351575"/>
                <a:gridCol w="351575"/>
                <a:gridCol w="351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25" name="Google Shape;625;p41"/>
          <p:cNvSpPr txBox="1"/>
          <p:nvPr/>
        </p:nvSpPr>
        <p:spPr>
          <a:xfrm>
            <a:off x="5035794" y="2029975"/>
            <a:ext cx="108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Indegree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6" name="Google Shape;626;p41"/>
          <p:cNvSpPr txBox="1"/>
          <p:nvPr/>
        </p:nvSpPr>
        <p:spPr>
          <a:xfrm>
            <a:off x="4919375" y="275732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1      2       3      4      5       6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27" name="Google Shape;627;p41"/>
          <p:cNvGraphicFramePr/>
          <p:nvPr/>
        </p:nvGraphicFramePr>
        <p:xfrm>
          <a:off x="5132413" y="340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28" name="Google Shape;628;p41"/>
          <p:cNvSpPr txBox="1"/>
          <p:nvPr/>
        </p:nvSpPr>
        <p:spPr>
          <a:xfrm>
            <a:off x="5088125" y="3727775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9" name="Google Shape;629;p41"/>
          <p:cNvSpPr/>
          <p:nvPr/>
        </p:nvSpPr>
        <p:spPr>
          <a:xfrm>
            <a:off x="3671325" y="23949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0" name="Google Shape;630;p41"/>
          <p:cNvCxnSpPr>
            <a:stCxn id="617" idx="6"/>
            <a:endCxn id="618" idx="2"/>
          </p:cNvCxnSpPr>
          <p:nvPr/>
        </p:nvCxnSpPr>
        <p:spPr>
          <a:xfrm>
            <a:off x="3178400" y="3683000"/>
            <a:ext cx="49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31" name="Google Shape;631;p41"/>
          <p:cNvSpPr txBox="1"/>
          <p:nvPr/>
        </p:nvSpPr>
        <p:spPr>
          <a:xfrm>
            <a:off x="5088125" y="4306200"/>
            <a:ext cx="40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Topological Ordering: 5 6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2"/>
          <p:cNvSpPr txBox="1"/>
          <p:nvPr>
            <p:ph type="title"/>
          </p:nvPr>
        </p:nvSpPr>
        <p:spPr>
          <a:xfrm>
            <a:off x="747481" y="754900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 using BFS</a:t>
            </a:r>
            <a:endParaRPr/>
          </a:p>
        </p:txBody>
      </p:sp>
      <p:sp>
        <p:nvSpPr>
          <p:cNvPr id="637" name="Google Shape;637;p42"/>
          <p:cNvSpPr/>
          <p:nvPr/>
        </p:nvSpPr>
        <p:spPr>
          <a:xfrm>
            <a:off x="1330325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42"/>
          <p:cNvSpPr/>
          <p:nvPr/>
        </p:nvSpPr>
        <p:spPr>
          <a:xfrm>
            <a:off x="2675000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42"/>
          <p:cNvSpPr/>
          <p:nvPr/>
        </p:nvSpPr>
        <p:spPr>
          <a:xfrm>
            <a:off x="1330325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42"/>
          <p:cNvSpPr/>
          <p:nvPr/>
        </p:nvSpPr>
        <p:spPr>
          <a:xfrm>
            <a:off x="2675000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42"/>
          <p:cNvSpPr/>
          <p:nvPr/>
        </p:nvSpPr>
        <p:spPr>
          <a:xfrm>
            <a:off x="3671325" y="34470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42" name="Google Shape;642;p42"/>
          <p:cNvCxnSpPr>
            <a:stCxn id="639" idx="6"/>
            <a:endCxn id="640" idx="2"/>
          </p:cNvCxnSpPr>
          <p:nvPr/>
        </p:nvCxnSpPr>
        <p:spPr>
          <a:xfrm>
            <a:off x="1833725" y="368300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43" name="Google Shape;643;p42"/>
          <p:cNvSpPr txBox="1"/>
          <p:nvPr/>
        </p:nvSpPr>
        <p:spPr>
          <a:xfrm>
            <a:off x="3178475" y="151890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4" name="Google Shape;644;p42"/>
          <p:cNvSpPr txBox="1"/>
          <p:nvPr/>
        </p:nvSpPr>
        <p:spPr>
          <a:xfrm>
            <a:off x="747475" y="1414625"/>
            <a:ext cx="74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Indegree of vertices 1 and 3 is 0 now. Therefore, insert them into the queue.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45" name="Google Shape;645;p42"/>
          <p:cNvGraphicFramePr/>
          <p:nvPr/>
        </p:nvGraphicFramePr>
        <p:xfrm>
          <a:off x="5131725" y="243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351575"/>
                <a:gridCol w="351575"/>
                <a:gridCol w="351575"/>
                <a:gridCol w="351575"/>
                <a:gridCol w="351575"/>
                <a:gridCol w="351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46" name="Google Shape;646;p42"/>
          <p:cNvSpPr txBox="1"/>
          <p:nvPr/>
        </p:nvSpPr>
        <p:spPr>
          <a:xfrm>
            <a:off x="5035794" y="2029975"/>
            <a:ext cx="108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Indegree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7" name="Google Shape;647;p42"/>
          <p:cNvSpPr txBox="1"/>
          <p:nvPr/>
        </p:nvSpPr>
        <p:spPr>
          <a:xfrm>
            <a:off x="4919375" y="275732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1      2       3      4      5       6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48" name="Google Shape;648;p42"/>
          <p:cNvGraphicFramePr/>
          <p:nvPr/>
        </p:nvGraphicFramePr>
        <p:xfrm>
          <a:off x="5132413" y="340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1 3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49" name="Google Shape;649;p42"/>
          <p:cNvSpPr txBox="1"/>
          <p:nvPr/>
        </p:nvSpPr>
        <p:spPr>
          <a:xfrm>
            <a:off x="5088125" y="3727775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42"/>
          <p:cNvSpPr/>
          <p:nvPr/>
        </p:nvSpPr>
        <p:spPr>
          <a:xfrm>
            <a:off x="3671325" y="23949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1" name="Google Shape;651;p42"/>
          <p:cNvCxnSpPr>
            <a:stCxn id="640" idx="6"/>
            <a:endCxn id="641" idx="2"/>
          </p:cNvCxnSpPr>
          <p:nvPr/>
        </p:nvCxnSpPr>
        <p:spPr>
          <a:xfrm>
            <a:off x="3178400" y="3683000"/>
            <a:ext cx="49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52" name="Google Shape;652;p42"/>
          <p:cNvSpPr txBox="1"/>
          <p:nvPr/>
        </p:nvSpPr>
        <p:spPr>
          <a:xfrm>
            <a:off x="5088125" y="4306200"/>
            <a:ext cx="40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Topological Ordering: 5 6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3"/>
          <p:cNvSpPr txBox="1"/>
          <p:nvPr>
            <p:ph type="title"/>
          </p:nvPr>
        </p:nvSpPr>
        <p:spPr>
          <a:xfrm>
            <a:off x="747481" y="754900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 using BFS</a:t>
            </a:r>
            <a:endParaRPr/>
          </a:p>
        </p:txBody>
      </p:sp>
      <p:sp>
        <p:nvSpPr>
          <p:cNvPr id="658" name="Google Shape;658;p43"/>
          <p:cNvSpPr/>
          <p:nvPr/>
        </p:nvSpPr>
        <p:spPr>
          <a:xfrm>
            <a:off x="1330325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9" name="Google Shape;659;p43"/>
          <p:cNvSpPr/>
          <p:nvPr/>
        </p:nvSpPr>
        <p:spPr>
          <a:xfrm>
            <a:off x="2675000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0" name="Google Shape;660;p43"/>
          <p:cNvSpPr/>
          <p:nvPr/>
        </p:nvSpPr>
        <p:spPr>
          <a:xfrm>
            <a:off x="1330325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1" name="Google Shape;661;p43"/>
          <p:cNvSpPr/>
          <p:nvPr/>
        </p:nvSpPr>
        <p:spPr>
          <a:xfrm>
            <a:off x="2675000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2" name="Google Shape;662;p43"/>
          <p:cNvSpPr/>
          <p:nvPr/>
        </p:nvSpPr>
        <p:spPr>
          <a:xfrm>
            <a:off x="3671325" y="34470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63" name="Google Shape;663;p43"/>
          <p:cNvCxnSpPr>
            <a:stCxn id="660" idx="6"/>
            <a:endCxn id="661" idx="2"/>
          </p:cNvCxnSpPr>
          <p:nvPr/>
        </p:nvCxnSpPr>
        <p:spPr>
          <a:xfrm>
            <a:off x="1833725" y="368300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64" name="Google Shape;664;p43"/>
          <p:cNvSpPr txBox="1"/>
          <p:nvPr/>
        </p:nvSpPr>
        <p:spPr>
          <a:xfrm>
            <a:off x="3178475" y="151890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5" name="Google Shape;665;p43"/>
          <p:cNvSpPr txBox="1"/>
          <p:nvPr/>
        </p:nvSpPr>
        <p:spPr>
          <a:xfrm>
            <a:off x="747475" y="1414625"/>
            <a:ext cx="743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from the front of queue i.e. 1. Now, 1 does not have any outgoing edges so go to next step and write 1 in the ordering.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66" name="Google Shape;666;p43"/>
          <p:cNvGraphicFramePr/>
          <p:nvPr/>
        </p:nvGraphicFramePr>
        <p:xfrm>
          <a:off x="5131725" y="243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351575"/>
                <a:gridCol w="351575"/>
                <a:gridCol w="351575"/>
                <a:gridCol w="351575"/>
                <a:gridCol w="351575"/>
                <a:gridCol w="351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67" name="Google Shape;667;p43"/>
          <p:cNvSpPr txBox="1"/>
          <p:nvPr/>
        </p:nvSpPr>
        <p:spPr>
          <a:xfrm>
            <a:off x="5035794" y="2029975"/>
            <a:ext cx="108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Indegree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8" name="Google Shape;668;p43"/>
          <p:cNvSpPr txBox="1"/>
          <p:nvPr/>
        </p:nvSpPr>
        <p:spPr>
          <a:xfrm>
            <a:off x="4919375" y="275732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1      2       3      4      5       6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69" name="Google Shape;669;p43"/>
          <p:cNvGraphicFramePr/>
          <p:nvPr/>
        </p:nvGraphicFramePr>
        <p:xfrm>
          <a:off x="5132413" y="340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70" name="Google Shape;670;p43"/>
          <p:cNvSpPr txBox="1"/>
          <p:nvPr/>
        </p:nvSpPr>
        <p:spPr>
          <a:xfrm>
            <a:off x="5088125" y="3727775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43"/>
          <p:cNvSpPr/>
          <p:nvPr/>
        </p:nvSpPr>
        <p:spPr>
          <a:xfrm>
            <a:off x="3671325" y="23949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72" name="Google Shape;672;p43"/>
          <p:cNvCxnSpPr>
            <a:stCxn id="661" idx="6"/>
            <a:endCxn id="662" idx="2"/>
          </p:cNvCxnSpPr>
          <p:nvPr/>
        </p:nvCxnSpPr>
        <p:spPr>
          <a:xfrm>
            <a:off x="3178400" y="3683000"/>
            <a:ext cx="49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73" name="Google Shape;673;p43"/>
          <p:cNvSpPr txBox="1"/>
          <p:nvPr/>
        </p:nvSpPr>
        <p:spPr>
          <a:xfrm>
            <a:off x="5088125" y="4306200"/>
            <a:ext cx="40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Topological Ordering: 5 6 1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44"/>
          <p:cNvSpPr txBox="1"/>
          <p:nvPr>
            <p:ph type="title"/>
          </p:nvPr>
        </p:nvSpPr>
        <p:spPr>
          <a:xfrm>
            <a:off x="747481" y="754900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 using BFS</a:t>
            </a:r>
            <a:endParaRPr/>
          </a:p>
        </p:txBody>
      </p:sp>
      <p:sp>
        <p:nvSpPr>
          <p:cNvPr id="679" name="Google Shape;679;p44"/>
          <p:cNvSpPr/>
          <p:nvPr/>
        </p:nvSpPr>
        <p:spPr>
          <a:xfrm>
            <a:off x="1330325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0" name="Google Shape;680;p44"/>
          <p:cNvSpPr/>
          <p:nvPr/>
        </p:nvSpPr>
        <p:spPr>
          <a:xfrm>
            <a:off x="2675000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1" name="Google Shape;681;p44"/>
          <p:cNvSpPr/>
          <p:nvPr/>
        </p:nvSpPr>
        <p:spPr>
          <a:xfrm>
            <a:off x="1330325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2" name="Google Shape;682;p44"/>
          <p:cNvSpPr/>
          <p:nvPr/>
        </p:nvSpPr>
        <p:spPr>
          <a:xfrm>
            <a:off x="2675000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44"/>
          <p:cNvSpPr/>
          <p:nvPr/>
        </p:nvSpPr>
        <p:spPr>
          <a:xfrm>
            <a:off x="3671325" y="34470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4" name="Google Shape;684;p44"/>
          <p:cNvCxnSpPr>
            <a:stCxn id="681" idx="6"/>
            <a:endCxn id="682" idx="2"/>
          </p:cNvCxnSpPr>
          <p:nvPr/>
        </p:nvCxnSpPr>
        <p:spPr>
          <a:xfrm>
            <a:off x="1833725" y="368300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85" name="Google Shape;685;p44"/>
          <p:cNvSpPr txBox="1"/>
          <p:nvPr/>
        </p:nvSpPr>
        <p:spPr>
          <a:xfrm>
            <a:off x="3178475" y="151890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6" name="Google Shape;686;p44"/>
          <p:cNvSpPr txBox="1"/>
          <p:nvPr/>
        </p:nvSpPr>
        <p:spPr>
          <a:xfrm>
            <a:off x="747475" y="1414625"/>
            <a:ext cx="74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Again, remove from the front of queue i.e. 3.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87" name="Google Shape;687;p44"/>
          <p:cNvGraphicFramePr/>
          <p:nvPr/>
        </p:nvGraphicFramePr>
        <p:xfrm>
          <a:off x="5131725" y="243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351575"/>
                <a:gridCol w="351575"/>
                <a:gridCol w="351575"/>
                <a:gridCol w="351575"/>
                <a:gridCol w="351575"/>
                <a:gridCol w="351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88" name="Google Shape;688;p44"/>
          <p:cNvSpPr txBox="1"/>
          <p:nvPr/>
        </p:nvSpPr>
        <p:spPr>
          <a:xfrm>
            <a:off x="5035794" y="2029975"/>
            <a:ext cx="108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Indegree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p44"/>
          <p:cNvSpPr txBox="1"/>
          <p:nvPr/>
        </p:nvSpPr>
        <p:spPr>
          <a:xfrm>
            <a:off x="4919375" y="275732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1      2       3      4      5       6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90" name="Google Shape;690;p44"/>
          <p:cNvGraphicFramePr/>
          <p:nvPr/>
        </p:nvGraphicFramePr>
        <p:xfrm>
          <a:off x="5132413" y="340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91" name="Google Shape;691;p44"/>
          <p:cNvSpPr txBox="1"/>
          <p:nvPr/>
        </p:nvSpPr>
        <p:spPr>
          <a:xfrm>
            <a:off x="5088125" y="3727775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2" name="Google Shape;692;p44"/>
          <p:cNvSpPr/>
          <p:nvPr/>
        </p:nvSpPr>
        <p:spPr>
          <a:xfrm>
            <a:off x="3671325" y="23949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93" name="Google Shape;693;p44"/>
          <p:cNvCxnSpPr>
            <a:stCxn id="682" idx="6"/>
            <a:endCxn id="683" idx="2"/>
          </p:cNvCxnSpPr>
          <p:nvPr/>
        </p:nvCxnSpPr>
        <p:spPr>
          <a:xfrm>
            <a:off x="3178400" y="3683000"/>
            <a:ext cx="49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94" name="Google Shape;694;p44"/>
          <p:cNvSpPr txBox="1"/>
          <p:nvPr/>
        </p:nvSpPr>
        <p:spPr>
          <a:xfrm>
            <a:off x="5088125" y="4306200"/>
            <a:ext cx="40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Topological Ordering: 5 6 1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45"/>
          <p:cNvSpPr txBox="1"/>
          <p:nvPr>
            <p:ph type="title"/>
          </p:nvPr>
        </p:nvSpPr>
        <p:spPr>
          <a:xfrm>
            <a:off x="747481" y="754900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 using BFS</a:t>
            </a:r>
            <a:endParaRPr/>
          </a:p>
        </p:txBody>
      </p:sp>
      <p:sp>
        <p:nvSpPr>
          <p:cNvPr id="700" name="Google Shape;700;p45"/>
          <p:cNvSpPr/>
          <p:nvPr/>
        </p:nvSpPr>
        <p:spPr>
          <a:xfrm>
            <a:off x="1330325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1" name="Google Shape;701;p45"/>
          <p:cNvSpPr/>
          <p:nvPr/>
        </p:nvSpPr>
        <p:spPr>
          <a:xfrm>
            <a:off x="2675000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2" name="Google Shape;702;p45"/>
          <p:cNvSpPr/>
          <p:nvPr/>
        </p:nvSpPr>
        <p:spPr>
          <a:xfrm>
            <a:off x="1330325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3" name="Google Shape;703;p45"/>
          <p:cNvSpPr/>
          <p:nvPr/>
        </p:nvSpPr>
        <p:spPr>
          <a:xfrm>
            <a:off x="2675000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4" name="Google Shape;704;p45"/>
          <p:cNvSpPr/>
          <p:nvPr/>
        </p:nvSpPr>
        <p:spPr>
          <a:xfrm>
            <a:off x="3671325" y="34470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05" name="Google Shape;705;p45"/>
          <p:cNvCxnSpPr>
            <a:stCxn id="702" idx="6"/>
            <a:endCxn id="703" idx="2"/>
          </p:cNvCxnSpPr>
          <p:nvPr/>
        </p:nvCxnSpPr>
        <p:spPr>
          <a:xfrm>
            <a:off x="1833725" y="368300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06" name="Google Shape;706;p45"/>
          <p:cNvSpPr txBox="1"/>
          <p:nvPr/>
        </p:nvSpPr>
        <p:spPr>
          <a:xfrm>
            <a:off x="3178475" y="151890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7" name="Google Shape;707;p45"/>
          <p:cNvSpPr txBox="1"/>
          <p:nvPr/>
        </p:nvSpPr>
        <p:spPr>
          <a:xfrm>
            <a:off x="747475" y="1414625"/>
            <a:ext cx="74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 the indegree of adjacent vertices of 3 i.e. 4 in this case.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08" name="Google Shape;708;p45"/>
          <p:cNvGraphicFramePr/>
          <p:nvPr/>
        </p:nvGraphicFramePr>
        <p:xfrm>
          <a:off x="5131725" y="243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351575"/>
                <a:gridCol w="351575"/>
                <a:gridCol w="351575"/>
                <a:gridCol w="351575"/>
                <a:gridCol w="351575"/>
                <a:gridCol w="351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09" name="Google Shape;709;p45"/>
          <p:cNvSpPr txBox="1"/>
          <p:nvPr/>
        </p:nvSpPr>
        <p:spPr>
          <a:xfrm>
            <a:off x="5035794" y="2029975"/>
            <a:ext cx="108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Indegree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0" name="Google Shape;710;p45"/>
          <p:cNvSpPr txBox="1"/>
          <p:nvPr/>
        </p:nvSpPr>
        <p:spPr>
          <a:xfrm>
            <a:off x="4919375" y="275732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1      2       3      4      5       6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11" name="Google Shape;711;p45"/>
          <p:cNvGraphicFramePr/>
          <p:nvPr/>
        </p:nvGraphicFramePr>
        <p:xfrm>
          <a:off x="5132413" y="340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12" name="Google Shape;712;p45"/>
          <p:cNvSpPr txBox="1"/>
          <p:nvPr/>
        </p:nvSpPr>
        <p:spPr>
          <a:xfrm>
            <a:off x="5088125" y="3727775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3" name="Google Shape;713;p45"/>
          <p:cNvSpPr/>
          <p:nvPr/>
        </p:nvSpPr>
        <p:spPr>
          <a:xfrm>
            <a:off x="3671325" y="23949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14" name="Google Shape;714;p45"/>
          <p:cNvCxnSpPr>
            <a:stCxn id="703" idx="6"/>
            <a:endCxn id="704" idx="2"/>
          </p:cNvCxnSpPr>
          <p:nvPr/>
        </p:nvCxnSpPr>
        <p:spPr>
          <a:xfrm>
            <a:off x="3178400" y="3683000"/>
            <a:ext cx="49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15" name="Google Shape;715;p45"/>
          <p:cNvSpPr txBox="1"/>
          <p:nvPr/>
        </p:nvSpPr>
        <p:spPr>
          <a:xfrm>
            <a:off x="5088125" y="4306200"/>
            <a:ext cx="40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Topological Ordering: 5 6 1 3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46"/>
          <p:cNvSpPr txBox="1"/>
          <p:nvPr>
            <p:ph type="title"/>
          </p:nvPr>
        </p:nvSpPr>
        <p:spPr>
          <a:xfrm>
            <a:off x="747481" y="754900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 using BFS</a:t>
            </a:r>
            <a:endParaRPr/>
          </a:p>
        </p:txBody>
      </p:sp>
      <p:sp>
        <p:nvSpPr>
          <p:cNvPr id="721" name="Google Shape;721;p46"/>
          <p:cNvSpPr/>
          <p:nvPr/>
        </p:nvSpPr>
        <p:spPr>
          <a:xfrm>
            <a:off x="1330325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2" name="Google Shape;722;p46"/>
          <p:cNvSpPr/>
          <p:nvPr/>
        </p:nvSpPr>
        <p:spPr>
          <a:xfrm>
            <a:off x="2675000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46"/>
          <p:cNvSpPr/>
          <p:nvPr/>
        </p:nvSpPr>
        <p:spPr>
          <a:xfrm>
            <a:off x="1330325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46"/>
          <p:cNvSpPr/>
          <p:nvPr/>
        </p:nvSpPr>
        <p:spPr>
          <a:xfrm>
            <a:off x="2675000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46"/>
          <p:cNvSpPr/>
          <p:nvPr/>
        </p:nvSpPr>
        <p:spPr>
          <a:xfrm>
            <a:off x="3671325" y="34470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6" name="Google Shape;726;p46"/>
          <p:cNvSpPr txBox="1"/>
          <p:nvPr/>
        </p:nvSpPr>
        <p:spPr>
          <a:xfrm>
            <a:off x="3178475" y="151890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7" name="Google Shape;727;p46"/>
          <p:cNvSpPr txBox="1"/>
          <p:nvPr/>
        </p:nvSpPr>
        <p:spPr>
          <a:xfrm>
            <a:off x="747475" y="1414625"/>
            <a:ext cx="74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Indegree of vertex 4 is 0 now. Enqueue it into the queue.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28" name="Google Shape;728;p46"/>
          <p:cNvGraphicFramePr/>
          <p:nvPr/>
        </p:nvGraphicFramePr>
        <p:xfrm>
          <a:off x="5131725" y="243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351575"/>
                <a:gridCol w="351575"/>
                <a:gridCol w="351575"/>
                <a:gridCol w="351575"/>
                <a:gridCol w="351575"/>
                <a:gridCol w="351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29" name="Google Shape;729;p46"/>
          <p:cNvSpPr txBox="1"/>
          <p:nvPr/>
        </p:nvSpPr>
        <p:spPr>
          <a:xfrm>
            <a:off x="5035794" y="2029975"/>
            <a:ext cx="108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Indegree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0" name="Google Shape;730;p46"/>
          <p:cNvSpPr txBox="1"/>
          <p:nvPr/>
        </p:nvSpPr>
        <p:spPr>
          <a:xfrm>
            <a:off x="4919375" y="275732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1      2       3      4      5       6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31" name="Google Shape;731;p46"/>
          <p:cNvGraphicFramePr/>
          <p:nvPr/>
        </p:nvGraphicFramePr>
        <p:xfrm>
          <a:off x="5132413" y="340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32" name="Google Shape;732;p46"/>
          <p:cNvSpPr txBox="1"/>
          <p:nvPr/>
        </p:nvSpPr>
        <p:spPr>
          <a:xfrm>
            <a:off x="5088125" y="3727775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3" name="Google Shape;733;p46"/>
          <p:cNvSpPr/>
          <p:nvPr/>
        </p:nvSpPr>
        <p:spPr>
          <a:xfrm>
            <a:off x="3671325" y="23949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4" name="Google Shape;734;p46"/>
          <p:cNvCxnSpPr>
            <a:stCxn id="724" idx="6"/>
            <a:endCxn id="725" idx="2"/>
          </p:cNvCxnSpPr>
          <p:nvPr/>
        </p:nvCxnSpPr>
        <p:spPr>
          <a:xfrm>
            <a:off x="3178400" y="3683000"/>
            <a:ext cx="49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35" name="Google Shape;735;p46"/>
          <p:cNvSpPr txBox="1"/>
          <p:nvPr/>
        </p:nvSpPr>
        <p:spPr>
          <a:xfrm>
            <a:off x="5088125" y="4306200"/>
            <a:ext cx="40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Topological Ordering: 5 6 1 3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7"/>
          <p:cNvSpPr txBox="1"/>
          <p:nvPr>
            <p:ph type="title"/>
          </p:nvPr>
        </p:nvSpPr>
        <p:spPr>
          <a:xfrm>
            <a:off x="747481" y="754900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 using BFS</a:t>
            </a:r>
            <a:endParaRPr/>
          </a:p>
        </p:txBody>
      </p:sp>
      <p:sp>
        <p:nvSpPr>
          <p:cNvPr id="741" name="Google Shape;741;p47"/>
          <p:cNvSpPr/>
          <p:nvPr/>
        </p:nvSpPr>
        <p:spPr>
          <a:xfrm>
            <a:off x="1330325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p47"/>
          <p:cNvSpPr/>
          <p:nvPr/>
        </p:nvSpPr>
        <p:spPr>
          <a:xfrm>
            <a:off x="2675000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3" name="Google Shape;743;p47"/>
          <p:cNvSpPr/>
          <p:nvPr/>
        </p:nvSpPr>
        <p:spPr>
          <a:xfrm>
            <a:off x="1330325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p47"/>
          <p:cNvSpPr/>
          <p:nvPr/>
        </p:nvSpPr>
        <p:spPr>
          <a:xfrm>
            <a:off x="2675000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5" name="Google Shape;745;p47"/>
          <p:cNvSpPr/>
          <p:nvPr/>
        </p:nvSpPr>
        <p:spPr>
          <a:xfrm>
            <a:off x="3671325" y="34470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p47"/>
          <p:cNvSpPr txBox="1"/>
          <p:nvPr/>
        </p:nvSpPr>
        <p:spPr>
          <a:xfrm>
            <a:off x="3178475" y="151890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7" name="Google Shape;747;p47"/>
          <p:cNvSpPr txBox="1"/>
          <p:nvPr/>
        </p:nvSpPr>
        <p:spPr>
          <a:xfrm>
            <a:off x="747475" y="1414625"/>
            <a:ext cx="74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Dequeue from the queue i.e. 4. Reduce the indegree of adjacent vertices of 4 i.e. 2.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48" name="Google Shape;748;p47"/>
          <p:cNvGraphicFramePr/>
          <p:nvPr/>
        </p:nvGraphicFramePr>
        <p:xfrm>
          <a:off x="5131725" y="243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351575"/>
                <a:gridCol w="351575"/>
                <a:gridCol w="351575"/>
                <a:gridCol w="351575"/>
                <a:gridCol w="351575"/>
                <a:gridCol w="351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49" name="Google Shape;749;p47"/>
          <p:cNvSpPr txBox="1"/>
          <p:nvPr/>
        </p:nvSpPr>
        <p:spPr>
          <a:xfrm>
            <a:off x="5035794" y="2029975"/>
            <a:ext cx="108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Indegree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p47"/>
          <p:cNvSpPr txBox="1"/>
          <p:nvPr/>
        </p:nvSpPr>
        <p:spPr>
          <a:xfrm>
            <a:off x="4919375" y="275732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1      2       3      4      5       6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51" name="Google Shape;751;p47"/>
          <p:cNvGraphicFramePr/>
          <p:nvPr/>
        </p:nvGraphicFramePr>
        <p:xfrm>
          <a:off x="5132413" y="340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52" name="Google Shape;752;p47"/>
          <p:cNvSpPr txBox="1"/>
          <p:nvPr/>
        </p:nvSpPr>
        <p:spPr>
          <a:xfrm>
            <a:off x="5088125" y="3727775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3" name="Google Shape;753;p47"/>
          <p:cNvSpPr/>
          <p:nvPr/>
        </p:nvSpPr>
        <p:spPr>
          <a:xfrm>
            <a:off x="3671325" y="23949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54" name="Google Shape;754;p47"/>
          <p:cNvCxnSpPr>
            <a:stCxn id="744" idx="6"/>
            <a:endCxn id="745" idx="2"/>
          </p:cNvCxnSpPr>
          <p:nvPr/>
        </p:nvCxnSpPr>
        <p:spPr>
          <a:xfrm>
            <a:off x="3178400" y="3683000"/>
            <a:ext cx="492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55" name="Google Shape;755;p47"/>
          <p:cNvSpPr txBox="1"/>
          <p:nvPr/>
        </p:nvSpPr>
        <p:spPr>
          <a:xfrm>
            <a:off x="5088125" y="4306200"/>
            <a:ext cx="40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Topological Ordering: 5 6 1 3 4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title"/>
          </p:nvPr>
        </p:nvSpPr>
        <p:spPr>
          <a:xfrm>
            <a:off x="747456" y="769850"/>
            <a:ext cx="5001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</a:t>
            </a:r>
            <a:endParaRPr/>
          </a:p>
        </p:txBody>
      </p:sp>
      <p:sp>
        <p:nvSpPr>
          <p:cNvPr id="119" name="Google Shape;119;p21"/>
          <p:cNvSpPr txBox="1"/>
          <p:nvPr>
            <p:ph idx="1" type="body"/>
          </p:nvPr>
        </p:nvSpPr>
        <p:spPr>
          <a:xfrm>
            <a:off x="786125" y="1521625"/>
            <a:ext cx="6652500" cy="646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/>
              <a:t>A</a:t>
            </a:r>
            <a:r>
              <a:rPr b="1" lang="en"/>
              <a:t> linear ordering of vertices such that for every directed edge (u, v), vertex u comes before v in the ordering.</a:t>
            </a:r>
            <a:endParaRPr b="1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Only works for Directed Acyclic Graph (DAG). </a:t>
            </a:r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375" y="2230825"/>
            <a:ext cx="2763250" cy="2265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4358500" y="2230825"/>
            <a:ext cx="4306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Here,  </a:t>
            </a:r>
            <a:r>
              <a:rPr b="1" lang="en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E = {(2, 3), (3, 1), (4, 0), (4, 1), (5, 0), (5, 2)}</a:t>
            </a:r>
            <a:endParaRPr b="1">
              <a:solidFill>
                <a:srgbClr val="CC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possible topological sorting is 4 5 2 3 1 0. Among the edges, one of them is (4, 0). As we can see, 4 comes before 0 in the sequence. Same can be said for (3, 1) and others as well.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There can be more than one topological sorting for a graph. 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48"/>
          <p:cNvSpPr txBox="1"/>
          <p:nvPr>
            <p:ph type="title"/>
          </p:nvPr>
        </p:nvSpPr>
        <p:spPr>
          <a:xfrm>
            <a:off x="747481" y="754900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 using BFS</a:t>
            </a:r>
            <a:endParaRPr/>
          </a:p>
        </p:txBody>
      </p:sp>
      <p:sp>
        <p:nvSpPr>
          <p:cNvPr id="761" name="Google Shape;761;p48"/>
          <p:cNvSpPr/>
          <p:nvPr/>
        </p:nvSpPr>
        <p:spPr>
          <a:xfrm>
            <a:off x="1330325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p48"/>
          <p:cNvSpPr/>
          <p:nvPr/>
        </p:nvSpPr>
        <p:spPr>
          <a:xfrm>
            <a:off x="2675000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48"/>
          <p:cNvSpPr/>
          <p:nvPr/>
        </p:nvSpPr>
        <p:spPr>
          <a:xfrm>
            <a:off x="1330325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p48"/>
          <p:cNvSpPr/>
          <p:nvPr/>
        </p:nvSpPr>
        <p:spPr>
          <a:xfrm>
            <a:off x="2675000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p48"/>
          <p:cNvSpPr/>
          <p:nvPr/>
        </p:nvSpPr>
        <p:spPr>
          <a:xfrm>
            <a:off x="3671325" y="34470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6" name="Google Shape;766;p48"/>
          <p:cNvSpPr txBox="1"/>
          <p:nvPr/>
        </p:nvSpPr>
        <p:spPr>
          <a:xfrm>
            <a:off x="3178475" y="151890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7" name="Google Shape;767;p48"/>
          <p:cNvSpPr txBox="1"/>
          <p:nvPr/>
        </p:nvSpPr>
        <p:spPr>
          <a:xfrm>
            <a:off x="747475" y="1414625"/>
            <a:ext cx="743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Enqueue 2 into the queue has it has indegree 0.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68" name="Google Shape;768;p48"/>
          <p:cNvGraphicFramePr/>
          <p:nvPr/>
        </p:nvGraphicFramePr>
        <p:xfrm>
          <a:off x="5131725" y="243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351575"/>
                <a:gridCol w="351575"/>
                <a:gridCol w="351575"/>
                <a:gridCol w="351575"/>
                <a:gridCol w="351575"/>
                <a:gridCol w="351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69" name="Google Shape;769;p48"/>
          <p:cNvSpPr txBox="1"/>
          <p:nvPr/>
        </p:nvSpPr>
        <p:spPr>
          <a:xfrm>
            <a:off x="5035794" y="2029975"/>
            <a:ext cx="108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Indegree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0" name="Google Shape;770;p48"/>
          <p:cNvSpPr txBox="1"/>
          <p:nvPr/>
        </p:nvSpPr>
        <p:spPr>
          <a:xfrm>
            <a:off x="4919375" y="275732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1      2       3      4      5       6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71" name="Google Shape;771;p48"/>
          <p:cNvGraphicFramePr/>
          <p:nvPr/>
        </p:nvGraphicFramePr>
        <p:xfrm>
          <a:off x="5132413" y="340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72" name="Google Shape;772;p48"/>
          <p:cNvSpPr txBox="1"/>
          <p:nvPr/>
        </p:nvSpPr>
        <p:spPr>
          <a:xfrm>
            <a:off x="5088125" y="3727775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3" name="Google Shape;773;p48"/>
          <p:cNvSpPr/>
          <p:nvPr/>
        </p:nvSpPr>
        <p:spPr>
          <a:xfrm>
            <a:off x="3671325" y="23949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48"/>
          <p:cNvSpPr txBox="1"/>
          <p:nvPr/>
        </p:nvSpPr>
        <p:spPr>
          <a:xfrm>
            <a:off x="5088125" y="4306200"/>
            <a:ext cx="40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Topological Ordering: 5 6 1 3 4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9"/>
          <p:cNvSpPr txBox="1"/>
          <p:nvPr>
            <p:ph type="title"/>
          </p:nvPr>
        </p:nvSpPr>
        <p:spPr>
          <a:xfrm>
            <a:off x="747481" y="754900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 using BFS</a:t>
            </a:r>
            <a:endParaRPr/>
          </a:p>
        </p:txBody>
      </p:sp>
      <p:sp>
        <p:nvSpPr>
          <p:cNvPr id="780" name="Google Shape;780;p49"/>
          <p:cNvSpPr/>
          <p:nvPr/>
        </p:nvSpPr>
        <p:spPr>
          <a:xfrm>
            <a:off x="1330325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6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1" name="Google Shape;781;p49"/>
          <p:cNvSpPr/>
          <p:nvPr/>
        </p:nvSpPr>
        <p:spPr>
          <a:xfrm>
            <a:off x="2675000" y="23675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2" name="Google Shape;782;p49"/>
          <p:cNvSpPr/>
          <p:nvPr/>
        </p:nvSpPr>
        <p:spPr>
          <a:xfrm>
            <a:off x="1330325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3" name="Google Shape;783;p49"/>
          <p:cNvSpPr/>
          <p:nvPr/>
        </p:nvSpPr>
        <p:spPr>
          <a:xfrm>
            <a:off x="2675000" y="344705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4" name="Google Shape;784;p49"/>
          <p:cNvSpPr/>
          <p:nvPr/>
        </p:nvSpPr>
        <p:spPr>
          <a:xfrm>
            <a:off x="3671325" y="34470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49"/>
          <p:cNvSpPr txBox="1"/>
          <p:nvPr/>
        </p:nvSpPr>
        <p:spPr>
          <a:xfrm>
            <a:off x="3178475" y="151890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6" name="Google Shape;786;p49"/>
          <p:cNvSpPr txBox="1"/>
          <p:nvPr/>
        </p:nvSpPr>
        <p:spPr>
          <a:xfrm>
            <a:off x="747475" y="1414625"/>
            <a:ext cx="7692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Dequeue from the front of queue, and since 2 has no adjacent vertices, write it in the ordering. 5 6 1 3 4 2 is topological sorting for the graph.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87" name="Google Shape;787;p49"/>
          <p:cNvGraphicFramePr/>
          <p:nvPr/>
        </p:nvGraphicFramePr>
        <p:xfrm>
          <a:off x="5131725" y="243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351575"/>
                <a:gridCol w="351575"/>
                <a:gridCol w="351575"/>
                <a:gridCol w="351575"/>
                <a:gridCol w="351575"/>
                <a:gridCol w="3515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88" name="Google Shape;788;p49"/>
          <p:cNvSpPr txBox="1"/>
          <p:nvPr/>
        </p:nvSpPr>
        <p:spPr>
          <a:xfrm>
            <a:off x="5035794" y="2029975"/>
            <a:ext cx="108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Indegree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9" name="Google Shape;789;p49"/>
          <p:cNvSpPr txBox="1"/>
          <p:nvPr/>
        </p:nvSpPr>
        <p:spPr>
          <a:xfrm>
            <a:off x="4919375" y="275732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1      2       3      4      5       6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90" name="Google Shape;790;p49"/>
          <p:cNvGraphicFramePr/>
          <p:nvPr/>
        </p:nvGraphicFramePr>
        <p:xfrm>
          <a:off x="5132413" y="3409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2496600"/>
              </a:tblGrid>
              <a:tr h="304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91" name="Google Shape;791;p49"/>
          <p:cNvSpPr txBox="1"/>
          <p:nvPr/>
        </p:nvSpPr>
        <p:spPr>
          <a:xfrm>
            <a:off x="5088125" y="3727775"/>
            <a:ext cx="1118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2" name="Google Shape;792;p49"/>
          <p:cNvSpPr/>
          <p:nvPr/>
        </p:nvSpPr>
        <p:spPr>
          <a:xfrm>
            <a:off x="3671325" y="23949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3" name="Google Shape;793;p49"/>
          <p:cNvSpPr txBox="1"/>
          <p:nvPr/>
        </p:nvSpPr>
        <p:spPr>
          <a:xfrm>
            <a:off x="5088125" y="4306200"/>
            <a:ext cx="401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Topological Ordering: 5 6 1 3 4 2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747456" y="769850"/>
            <a:ext cx="5001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</a:t>
            </a:r>
            <a:endParaRPr/>
          </a:p>
        </p:txBody>
      </p:sp>
      <p:sp>
        <p:nvSpPr>
          <p:cNvPr id="127" name="Google Shape;127;p22"/>
          <p:cNvSpPr txBox="1"/>
          <p:nvPr/>
        </p:nvSpPr>
        <p:spPr>
          <a:xfrm>
            <a:off x="747450" y="1525125"/>
            <a:ext cx="708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➔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topological sorting is not possible for graphs with undirected edges?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◆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creates a contradiction in the topological ordering as an undirected edge (u, v) means there is an edge from u to v as well as from v to u.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2"/>
          <p:cNvSpPr/>
          <p:nvPr/>
        </p:nvSpPr>
        <p:spPr>
          <a:xfrm>
            <a:off x="1272925" y="25659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2"/>
          <p:cNvSpPr/>
          <p:nvPr/>
        </p:nvSpPr>
        <p:spPr>
          <a:xfrm>
            <a:off x="1272925" y="36454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2"/>
          <p:cNvSpPr/>
          <p:nvPr/>
        </p:nvSpPr>
        <p:spPr>
          <a:xfrm>
            <a:off x="2527900" y="36454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1" name="Google Shape;131;p22"/>
          <p:cNvCxnSpPr>
            <a:stCxn id="128" idx="4"/>
            <a:endCxn id="129" idx="0"/>
          </p:cNvCxnSpPr>
          <p:nvPr/>
        </p:nvCxnSpPr>
        <p:spPr>
          <a:xfrm>
            <a:off x="1524625" y="3037800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22"/>
          <p:cNvCxnSpPr>
            <a:stCxn id="129" idx="6"/>
            <a:endCxn id="130" idx="2"/>
          </p:cNvCxnSpPr>
          <p:nvPr/>
        </p:nvCxnSpPr>
        <p:spPr>
          <a:xfrm>
            <a:off x="1776325" y="3881375"/>
            <a:ext cx="75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22"/>
          <p:cNvSpPr txBox="1"/>
          <p:nvPr/>
        </p:nvSpPr>
        <p:spPr>
          <a:xfrm>
            <a:off x="3652400" y="23564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3461350" y="2782700"/>
            <a:ext cx="4306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Here, the edge between nodes 1 and 2 means just they are connected, but there’s no concept of one coming before the other. As such, contradiction will be created in the ordering.</a:t>
            </a:r>
            <a:b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747456" y="769850"/>
            <a:ext cx="5001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</a:t>
            </a:r>
            <a:endParaRPr/>
          </a:p>
        </p:txBody>
      </p:sp>
      <p:sp>
        <p:nvSpPr>
          <p:cNvPr id="140" name="Google Shape;140;p23"/>
          <p:cNvSpPr txBox="1"/>
          <p:nvPr/>
        </p:nvSpPr>
        <p:spPr>
          <a:xfrm>
            <a:off x="747450" y="1525125"/>
            <a:ext cx="70875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➔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topological sorting is not possible for graphs with cycles?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◆"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also creates a contradiction in the topological ordering as in a cycle, all the vertices are indirectly dependent on each other. 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3"/>
          <p:cNvSpPr/>
          <p:nvPr/>
        </p:nvSpPr>
        <p:spPr>
          <a:xfrm>
            <a:off x="1272925" y="25659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3"/>
          <p:cNvSpPr/>
          <p:nvPr/>
        </p:nvSpPr>
        <p:spPr>
          <a:xfrm>
            <a:off x="1272925" y="36454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3"/>
          <p:cNvSpPr/>
          <p:nvPr/>
        </p:nvSpPr>
        <p:spPr>
          <a:xfrm>
            <a:off x="2527900" y="364542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4" name="Google Shape;144;p23"/>
          <p:cNvCxnSpPr>
            <a:stCxn id="141" idx="4"/>
            <a:endCxn id="142" idx="0"/>
          </p:cNvCxnSpPr>
          <p:nvPr/>
        </p:nvCxnSpPr>
        <p:spPr>
          <a:xfrm>
            <a:off x="1524625" y="3037800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5" name="Google Shape;145;p23"/>
          <p:cNvCxnSpPr>
            <a:stCxn id="142" idx="6"/>
            <a:endCxn id="143" idx="2"/>
          </p:cNvCxnSpPr>
          <p:nvPr/>
        </p:nvCxnSpPr>
        <p:spPr>
          <a:xfrm>
            <a:off x="1776325" y="3881375"/>
            <a:ext cx="75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6" name="Google Shape;146;p23"/>
          <p:cNvSpPr txBox="1"/>
          <p:nvPr/>
        </p:nvSpPr>
        <p:spPr>
          <a:xfrm>
            <a:off x="3652400" y="2356413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3461350" y="2782700"/>
            <a:ext cx="4306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Here, the vertices (1, 2), (2, 3) and (3, 1) are indirectly dependent on each other. As a result, a topological ordering 1 2 3 contradicts with the edge (3, 1) as here 3 comes before 1. </a:t>
            </a:r>
            <a:br>
              <a:rPr b="1"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8" name="Google Shape;148;p23"/>
          <p:cNvCxnSpPr>
            <a:stCxn id="141" idx="5"/>
            <a:endCxn id="143" idx="1"/>
          </p:cNvCxnSpPr>
          <p:nvPr/>
        </p:nvCxnSpPr>
        <p:spPr>
          <a:xfrm>
            <a:off x="1702604" y="2968692"/>
            <a:ext cx="899100" cy="74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747481" y="754900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 using DFS</a:t>
            </a:r>
            <a:endParaRPr/>
          </a:p>
        </p:txBody>
      </p:sp>
      <p:sp>
        <p:nvSpPr>
          <p:cNvPr id="154" name="Google Shape;154;p24"/>
          <p:cNvSpPr/>
          <p:nvPr/>
        </p:nvSpPr>
        <p:spPr>
          <a:xfrm>
            <a:off x="934100" y="21058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4"/>
          <p:cNvSpPr/>
          <p:nvPr/>
        </p:nvSpPr>
        <p:spPr>
          <a:xfrm>
            <a:off x="2278775" y="21058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4"/>
          <p:cNvSpPr/>
          <p:nvPr/>
        </p:nvSpPr>
        <p:spPr>
          <a:xfrm>
            <a:off x="934100" y="31854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4"/>
          <p:cNvSpPr/>
          <p:nvPr/>
        </p:nvSpPr>
        <p:spPr>
          <a:xfrm>
            <a:off x="2278775" y="31854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4"/>
          <p:cNvSpPr/>
          <p:nvPr/>
        </p:nvSpPr>
        <p:spPr>
          <a:xfrm>
            <a:off x="3178325" y="31854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9" name="Google Shape;159;p24"/>
          <p:cNvCxnSpPr>
            <a:stCxn id="154" idx="6"/>
            <a:endCxn id="155" idx="2"/>
          </p:cNvCxnSpPr>
          <p:nvPr/>
        </p:nvCxnSpPr>
        <p:spPr>
          <a:xfrm>
            <a:off x="1437500" y="2341825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0" name="Google Shape;160;p24"/>
          <p:cNvCxnSpPr>
            <a:stCxn id="154" idx="4"/>
            <a:endCxn id="156" idx="0"/>
          </p:cNvCxnSpPr>
          <p:nvPr/>
        </p:nvCxnSpPr>
        <p:spPr>
          <a:xfrm>
            <a:off x="1185800" y="257777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1" name="Google Shape;161;p24"/>
          <p:cNvCxnSpPr>
            <a:stCxn id="156" idx="6"/>
            <a:endCxn id="157" idx="2"/>
          </p:cNvCxnSpPr>
          <p:nvPr/>
        </p:nvCxnSpPr>
        <p:spPr>
          <a:xfrm>
            <a:off x="1437500" y="342135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2" name="Google Shape;162;p24"/>
          <p:cNvCxnSpPr>
            <a:stCxn id="155" idx="4"/>
            <a:endCxn id="157" idx="0"/>
          </p:cNvCxnSpPr>
          <p:nvPr/>
        </p:nvCxnSpPr>
        <p:spPr>
          <a:xfrm>
            <a:off x="2530475" y="257777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3" name="Google Shape;163;p24"/>
          <p:cNvCxnSpPr>
            <a:stCxn id="157" idx="6"/>
            <a:endCxn id="158" idx="2"/>
          </p:cNvCxnSpPr>
          <p:nvPr/>
        </p:nvCxnSpPr>
        <p:spPr>
          <a:xfrm>
            <a:off x="2782175" y="3421350"/>
            <a:ext cx="39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4" name="Google Shape;164;p24"/>
          <p:cNvSpPr txBox="1"/>
          <p:nvPr/>
        </p:nvSpPr>
        <p:spPr>
          <a:xfrm>
            <a:off x="3294050" y="151890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5" name="Google Shape;165;p24"/>
          <p:cNvGraphicFramePr/>
          <p:nvPr/>
        </p:nvGraphicFramePr>
        <p:xfrm>
          <a:off x="4566475" y="196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6" name="Google Shape;166;p24"/>
          <p:cNvSpPr txBox="1"/>
          <p:nvPr/>
        </p:nvSpPr>
        <p:spPr>
          <a:xfrm>
            <a:off x="4527150" y="15189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4354125" y="2292300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3294050" y="252732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9" name="Google Shape;169;p24"/>
          <p:cNvGraphicFramePr/>
          <p:nvPr/>
        </p:nvGraphicFramePr>
        <p:xfrm>
          <a:off x="4566475" y="29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0" name="Google Shape;170;p24"/>
          <p:cNvSpPr txBox="1"/>
          <p:nvPr/>
        </p:nvSpPr>
        <p:spPr>
          <a:xfrm>
            <a:off x="4527150" y="2527325"/>
            <a:ext cx="967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4354125" y="330072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4"/>
          <p:cNvSpPr txBox="1"/>
          <p:nvPr/>
        </p:nvSpPr>
        <p:spPr>
          <a:xfrm>
            <a:off x="3294050" y="34207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3" name="Google Shape;173;p24"/>
          <p:cNvGraphicFramePr/>
          <p:nvPr/>
        </p:nvGraphicFramePr>
        <p:xfrm>
          <a:off x="4566475" y="386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4" name="Google Shape;174;p24"/>
          <p:cNvSpPr txBox="1"/>
          <p:nvPr/>
        </p:nvSpPr>
        <p:spPr>
          <a:xfrm>
            <a:off x="4566494" y="3532925"/>
            <a:ext cx="108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4354125" y="419417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747481" y="754900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 using DFS</a:t>
            </a:r>
            <a:endParaRPr/>
          </a:p>
        </p:txBody>
      </p:sp>
      <p:sp>
        <p:nvSpPr>
          <p:cNvPr id="181" name="Google Shape;181;p25"/>
          <p:cNvSpPr/>
          <p:nvPr/>
        </p:nvSpPr>
        <p:spPr>
          <a:xfrm>
            <a:off x="934100" y="21058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5"/>
          <p:cNvSpPr/>
          <p:nvPr/>
        </p:nvSpPr>
        <p:spPr>
          <a:xfrm>
            <a:off x="2278775" y="2105875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5"/>
          <p:cNvSpPr/>
          <p:nvPr/>
        </p:nvSpPr>
        <p:spPr>
          <a:xfrm>
            <a:off x="934100" y="31854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5"/>
          <p:cNvSpPr/>
          <p:nvPr/>
        </p:nvSpPr>
        <p:spPr>
          <a:xfrm>
            <a:off x="2278775" y="31854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25"/>
          <p:cNvSpPr/>
          <p:nvPr/>
        </p:nvSpPr>
        <p:spPr>
          <a:xfrm>
            <a:off x="3178325" y="31854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6" name="Google Shape;186;p25"/>
          <p:cNvCxnSpPr>
            <a:stCxn id="181" idx="6"/>
            <a:endCxn id="182" idx="2"/>
          </p:cNvCxnSpPr>
          <p:nvPr/>
        </p:nvCxnSpPr>
        <p:spPr>
          <a:xfrm>
            <a:off x="1437500" y="2341825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7" name="Google Shape;187;p25"/>
          <p:cNvCxnSpPr>
            <a:stCxn id="181" idx="4"/>
            <a:endCxn id="183" idx="0"/>
          </p:cNvCxnSpPr>
          <p:nvPr/>
        </p:nvCxnSpPr>
        <p:spPr>
          <a:xfrm>
            <a:off x="1185800" y="257777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8" name="Google Shape;188;p25"/>
          <p:cNvCxnSpPr>
            <a:stCxn id="183" idx="6"/>
            <a:endCxn id="184" idx="2"/>
          </p:cNvCxnSpPr>
          <p:nvPr/>
        </p:nvCxnSpPr>
        <p:spPr>
          <a:xfrm>
            <a:off x="1437500" y="342135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89" name="Google Shape;189;p25"/>
          <p:cNvCxnSpPr>
            <a:stCxn id="182" idx="4"/>
            <a:endCxn id="184" idx="0"/>
          </p:cNvCxnSpPr>
          <p:nvPr/>
        </p:nvCxnSpPr>
        <p:spPr>
          <a:xfrm>
            <a:off x="2530475" y="257777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90" name="Google Shape;190;p25"/>
          <p:cNvCxnSpPr>
            <a:stCxn id="184" idx="6"/>
            <a:endCxn id="185" idx="2"/>
          </p:cNvCxnSpPr>
          <p:nvPr/>
        </p:nvCxnSpPr>
        <p:spPr>
          <a:xfrm>
            <a:off x="2782175" y="3421350"/>
            <a:ext cx="39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91" name="Google Shape;191;p25"/>
          <p:cNvSpPr txBox="1"/>
          <p:nvPr/>
        </p:nvSpPr>
        <p:spPr>
          <a:xfrm>
            <a:off x="3294050" y="151890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2" name="Google Shape;192;p25"/>
          <p:cNvGraphicFramePr/>
          <p:nvPr/>
        </p:nvGraphicFramePr>
        <p:xfrm>
          <a:off x="4566475" y="196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3" name="Google Shape;193;p25"/>
          <p:cNvSpPr txBox="1"/>
          <p:nvPr/>
        </p:nvSpPr>
        <p:spPr>
          <a:xfrm>
            <a:off x="4527150" y="15189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4354125" y="2292300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5"/>
          <p:cNvSpPr txBox="1"/>
          <p:nvPr/>
        </p:nvSpPr>
        <p:spPr>
          <a:xfrm>
            <a:off x="3294050" y="252732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6" name="Google Shape;196;p25"/>
          <p:cNvGraphicFramePr/>
          <p:nvPr/>
        </p:nvGraphicFramePr>
        <p:xfrm>
          <a:off x="4566475" y="29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7" name="Google Shape;197;p25"/>
          <p:cNvSpPr txBox="1"/>
          <p:nvPr/>
        </p:nvSpPr>
        <p:spPr>
          <a:xfrm>
            <a:off x="4527150" y="2527325"/>
            <a:ext cx="967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5"/>
          <p:cNvSpPr txBox="1"/>
          <p:nvPr/>
        </p:nvSpPr>
        <p:spPr>
          <a:xfrm>
            <a:off x="4354125" y="330072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3294050" y="34207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00" name="Google Shape;200;p25"/>
          <p:cNvGraphicFramePr/>
          <p:nvPr/>
        </p:nvGraphicFramePr>
        <p:xfrm>
          <a:off x="4566475" y="386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1" name="Google Shape;201;p25"/>
          <p:cNvSpPr txBox="1"/>
          <p:nvPr/>
        </p:nvSpPr>
        <p:spPr>
          <a:xfrm>
            <a:off x="4566494" y="3532925"/>
            <a:ext cx="108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4354125" y="419417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/>
          <p:nvPr>
            <p:ph type="title"/>
          </p:nvPr>
        </p:nvSpPr>
        <p:spPr>
          <a:xfrm>
            <a:off x="747481" y="754900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 using DFS</a:t>
            </a:r>
            <a:endParaRPr/>
          </a:p>
        </p:txBody>
      </p:sp>
      <p:sp>
        <p:nvSpPr>
          <p:cNvPr id="208" name="Google Shape;208;p26"/>
          <p:cNvSpPr/>
          <p:nvPr/>
        </p:nvSpPr>
        <p:spPr>
          <a:xfrm>
            <a:off x="934100" y="21058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6"/>
          <p:cNvSpPr/>
          <p:nvPr/>
        </p:nvSpPr>
        <p:spPr>
          <a:xfrm>
            <a:off x="2278775" y="2105875"/>
            <a:ext cx="503400" cy="471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6"/>
          <p:cNvSpPr/>
          <p:nvPr/>
        </p:nvSpPr>
        <p:spPr>
          <a:xfrm>
            <a:off x="934100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6"/>
          <p:cNvSpPr/>
          <p:nvPr/>
        </p:nvSpPr>
        <p:spPr>
          <a:xfrm>
            <a:off x="2278775" y="31854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6"/>
          <p:cNvSpPr/>
          <p:nvPr/>
        </p:nvSpPr>
        <p:spPr>
          <a:xfrm>
            <a:off x="3178325" y="31854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3" name="Google Shape;213;p26"/>
          <p:cNvCxnSpPr>
            <a:stCxn id="208" idx="6"/>
            <a:endCxn id="209" idx="2"/>
          </p:cNvCxnSpPr>
          <p:nvPr/>
        </p:nvCxnSpPr>
        <p:spPr>
          <a:xfrm>
            <a:off x="1437500" y="2341825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4" name="Google Shape;214;p26"/>
          <p:cNvCxnSpPr>
            <a:stCxn id="208" idx="4"/>
            <a:endCxn id="210" idx="0"/>
          </p:cNvCxnSpPr>
          <p:nvPr/>
        </p:nvCxnSpPr>
        <p:spPr>
          <a:xfrm>
            <a:off x="1185800" y="2577775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5" name="Google Shape;215;p26"/>
          <p:cNvCxnSpPr>
            <a:stCxn id="210" idx="6"/>
            <a:endCxn id="211" idx="2"/>
          </p:cNvCxnSpPr>
          <p:nvPr/>
        </p:nvCxnSpPr>
        <p:spPr>
          <a:xfrm>
            <a:off x="1437500" y="3421350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6" name="Google Shape;216;p26"/>
          <p:cNvCxnSpPr>
            <a:stCxn id="209" idx="4"/>
            <a:endCxn id="211" idx="0"/>
          </p:cNvCxnSpPr>
          <p:nvPr/>
        </p:nvCxnSpPr>
        <p:spPr>
          <a:xfrm>
            <a:off x="2530475" y="257777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17" name="Google Shape;217;p26"/>
          <p:cNvCxnSpPr>
            <a:stCxn id="211" idx="6"/>
            <a:endCxn id="212" idx="2"/>
          </p:cNvCxnSpPr>
          <p:nvPr/>
        </p:nvCxnSpPr>
        <p:spPr>
          <a:xfrm>
            <a:off x="2782175" y="3421350"/>
            <a:ext cx="39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18" name="Google Shape;218;p26"/>
          <p:cNvSpPr txBox="1"/>
          <p:nvPr/>
        </p:nvSpPr>
        <p:spPr>
          <a:xfrm>
            <a:off x="3294050" y="151890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9" name="Google Shape;219;p26"/>
          <p:cNvGraphicFramePr/>
          <p:nvPr/>
        </p:nvGraphicFramePr>
        <p:xfrm>
          <a:off x="4566475" y="196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0" name="Google Shape;220;p26"/>
          <p:cNvSpPr txBox="1"/>
          <p:nvPr/>
        </p:nvSpPr>
        <p:spPr>
          <a:xfrm>
            <a:off x="4527150" y="15189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6"/>
          <p:cNvSpPr txBox="1"/>
          <p:nvPr/>
        </p:nvSpPr>
        <p:spPr>
          <a:xfrm>
            <a:off x="4354125" y="2292300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6"/>
          <p:cNvSpPr txBox="1"/>
          <p:nvPr/>
        </p:nvSpPr>
        <p:spPr>
          <a:xfrm>
            <a:off x="3294050" y="252732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3" name="Google Shape;223;p26"/>
          <p:cNvGraphicFramePr/>
          <p:nvPr/>
        </p:nvGraphicFramePr>
        <p:xfrm>
          <a:off x="4566475" y="29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4" name="Google Shape;224;p26"/>
          <p:cNvSpPr txBox="1"/>
          <p:nvPr/>
        </p:nvSpPr>
        <p:spPr>
          <a:xfrm>
            <a:off x="4527150" y="2527325"/>
            <a:ext cx="967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6"/>
          <p:cNvSpPr txBox="1"/>
          <p:nvPr/>
        </p:nvSpPr>
        <p:spPr>
          <a:xfrm>
            <a:off x="4354125" y="330072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6"/>
          <p:cNvSpPr txBox="1"/>
          <p:nvPr/>
        </p:nvSpPr>
        <p:spPr>
          <a:xfrm>
            <a:off x="3294050" y="34207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27" name="Google Shape;227;p26"/>
          <p:cNvGraphicFramePr/>
          <p:nvPr/>
        </p:nvGraphicFramePr>
        <p:xfrm>
          <a:off x="4566475" y="386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8" name="Google Shape;228;p26"/>
          <p:cNvSpPr txBox="1"/>
          <p:nvPr/>
        </p:nvSpPr>
        <p:spPr>
          <a:xfrm>
            <a:off x="4566494" y="3532925"/>
            <a:ext cx="108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4354125" y="419417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>
            <p:ph type="title"/>
          </p:nvPr>
        </p:nvSpPr>
        <p:spPr>
          <a:xfrm>
            <a:off x="747481" y="754900"/>
            <a:ext cx="4956600" cy="507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 using DFS</a:t>
            </a:r>
            <a:endParaRPr/>
          </a:p>
        </p:txBody>
      </p:sp>
      <p:sp>
        <p:nvSpPr>
          <p:cNvPr id="235" name="Google Shape;235;p27"/>
          <p:cNvSpPr/>
          <p:nvPr/>
        </p:nvSpPr>
        <p:spPr>
          <a:xfrm>
            <a:off x="934100" y="2105875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1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7"/>
          <p:cNvSpPr/>
          <p:nvPr/>
        </p:nvSpPr>
        <p:spPr>
          <a:xfrm>
            <a:off x="2278775" y="2105875"/>
            <a:ext cx="503400" cy="471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3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27"/>
          <p:cNvSpPr/>
          <p:nvPr/>
        </p:nvSpPr>
        <p:spPr>
          <a:xfrm>
            <a:off x="934100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2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27"/>
          <p:cNvSpPr/>
          <p:nvPr/>
        </p:nvSpPr>
        <p:spPr>
          <a:xfrm>
            <a:off x="2278775" y="3185400"/>
            <a:ext cx="503400" cy="4719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4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7"/>
          <p:cNvSpPr/>
          <p:nvPr/>
        </p:nvSpPr>
        <p:spPr>
          <a:xfrm>
            <a:off x="3178325" y="3185400"/>
            <a:ext cx="503400" cy="471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5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0" name="Google Shape;240;p27"/>
          <p:cNvCxnSpPr>
            <a:stCxn id="235" idx="6"/>
            <a:endCxn id="236" idx="2"/>
          </p:cNvCxnSpPr>
          <p:nvPr/>
        </p:nvCxnSpPr>
        <p:spPr>
          <a:xfrm>
            <a:off x="1437500" y="2341825"/>
            <a:ext cx="841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1" name="Google Shape;241;p27"/>
          <p:cNvCxnSpPr>
            <a:stCxn id="235" idx="4"/>
            <a:endCxn id="237" idx="0"/>
          </p:cNvCxnSpPr>
          <p:nvPr/>
        </p:nvCxnSpPr>
        <p:spPr>
          <a:xfrm>
            <a:off x="1185800" y="2577775"/>
            <a:ext cx="0" cy="607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2" name="Google Shape;242;p27"/>
          <p:cNvCxnSpPr>
            <a:stCxn id="237" idx="6"/>
            <a:endCxn id="238" idx="2"/>
          </p:cNvCxnSpPr>
          <p:nvPr/>
        </p:nvCxnSpPr>
        <p:spPr>
          <a:xfrm>
            <a:off x="1437500" y="3421350"/>
            <a:ext cx="841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3" name="Google Shape;243;p27"/>
          <p:cNvCxnSpPr>
            <a:stCxn id="236" idx="4"/>
            <a:endCxn id="238" idx="0"/>
          </p:cNvCxnSpPr>
          <p:nvPr/>
        </p:nvCxnSpPr>
        <p:spPr>
          <a:xfrm>
            <a:off x="2530475" y="2577775"/>
            <a:ext cx="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44" name="Google Shape;244;p27"/>
          <p:cNvCxnSpPr>
            <a:stCxn id="238" idx="6"/>
            <a:endCxn id="239" idx="2"/>
          </p:cNvCxnSpPr>
          <p:nvPr/>
        </p:nvCxnSpPr>
        <p:spPr>
          <a:xfrm>
            <a:off x="2782175" y="3421350"/>
            <a:ext cx="39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45" name="Google Shape;245;p27"/>
          <p:cNvSpPr txBox="1"/>
          <p:nvPr/>
        </p:nvSpPr>
        <p:spPr>
          <a:xfrm>
            <a:off x="3294050" y="1518900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6" name="Google Shape;246;p27"/>
          <p:cNvGraphicFramePr/>
          <p:nvPr/>
        </p:nvGraphicFramePr>
        <p:xfrm>
          <a:off x="4566475" y="196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7" name="Google Shape;247;p27"/>
          <p:cNvSpPr txBox="1"/>
          <p:nvPr/>
        </p:nvSpPr>
        <p:spPr>
          <a:xfrm>
            <a:off x="4527150" y="1518900"/>
            <a:ext cx="7305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Visited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7"/>
          <p:cNvSpPr txBox="1"/>
          <p:nvPr/>
        </p:nvSpPr>
        <p:spPr>
          <a:xfrm>
            <a:off x="4354125" y="2292300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7"/>
          <p:cNvSpPr txBox="1"/>
          <p:nvPr/>
        </p:nvSpPr>
        <p:spPr>
          <a:xfrm>
            <a:off x="3294050" y="252732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0" name="Google Shape;250;p27"/>
          <p:cNvGraphicFramePr/>
          <p:nvPr/>
        </p:nvGraphicFramePr>
        <p:xfrm>
          <a:off x="4566475" y="2975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1" name="Google Shape;251;p27"/>
          <p:cNvSpPr txBox="1"/>
          <p:nvPr/>
        </p:nvSpPr>
        <p:spPr>
          <a:xfrm>
            <a:off x="4527150" y="2527325"/>
            <a:ext cx="9678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Start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7"/>
          <p:cNvSpPr txBox="1"/>
          <p:nvPr/>
        </p:nvSpPr>
        <p:spPr>
          <a:xfrm>
            <a:off x="4354125" y="330072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7"/>
          <p:cNvSpPr txBox="1"/>
          <p:nvPr/>
        </p:nvSpPr>
        <p:spPr>
          <a:xfrm>
            <a:off x="3294050" y="3420775"/>
            <a:ext cx="33426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4" name="Google Shape;254;p27"/>
          <p:cNvGraphicFramePr/>
          <p:nvPr/>
        </p:nvGraphicFramePr>
        <p:xfrm>
          <a:off x="4566475" y="3868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{FE35E905-B515-4952-9E9B-DF2D6A6EB1DE}</a:tableStyleId>
              </a:tblPr>
              <a:tblGrid>
                <a:gridCol w="421900"/>
                <a:gridCol w="421900"/>
                <a:gridCol w="421900"/>
                <a:gridCol w="421900"/>
                <a:gridCol w="421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5" name="Google Shape;255;p27"/>
          <p:cNvSpPr txBox="1"/>
          <p:nvPr/>
        </p:nvSpPr>
        <p:spPr>
          <a:xfrm>
            <a:off x="4566494" y="3532925"/>
            <a:ext cx="10839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End Time</a:t>
            </a:r>
            <a:endParaRPr b="1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7"/>
          <p:cNvSpPr txBox="1"/>
          <p:nvPr/>
        </p:nvSpPr>
        <p:spPr>
          <a:xfrm>
            <a:off x="4354125" y="4194175"/>
            <a:ext cx="24267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1        2        3         4        5  </a:t>
            </a:r>
            <a:endParaRPr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