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Tahoma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0445F3-EB6C-4095-B312-BED02757BB71}">
  <a:tblStyle styleId="{ED0445F3-EB6C-4095-B312-BED02757BB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Tahoma-regular.fntdata"/><Relationship Id="rId47" Type="http://schemas.openxmlformats.org/officeDocument/2006/relationships/slide" Target="slides/slide40.xml"/><Relationship Id="rId49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f30da40b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4f30da40bf_4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82e94b39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782e94b39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82e94b39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782e94b39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782e94b39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782e94b39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782e94b39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782e94b39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782e94b39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782e94b39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782e94b39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782e94b39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782e94b39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782e94b39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782e94b39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782e94b39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782e94b397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782e94b397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782e94b397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782e94b397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f30da40bf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f30da40bf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782e94b39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782e94b39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782e94b397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3782e94b397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782e94b397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3782e94b397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782e94b397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782e94b397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3782e94b39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3782e94b39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3782e94b397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3782e94b397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782e94b397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782e94b397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3782e94b397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3782e94b397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3782e94b397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3782e94b397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3782e94b397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3782e94b397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f30da40bf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f30da40bf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3782e94b397_0_1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3782e94b397_0_1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3782e94b397_0_1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3782e94b397_0_1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3782e94b397_0_1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3782e94b397_0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3782e94b397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3782e94b397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782e94b397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782e94b397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3782e94b397_0_1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3782e94b397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3782e94b397_0_1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3782e94b397_0_1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3782e94b397_0_1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3782e94b397_0_1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3782e94b397_0_1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3782e94b397_0_1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3782e94b397_0_1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3782e94b397_0_1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f30da40bf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f30da40bf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3782e94b397_0_1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3782e94b397_0_1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f30da40bf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f30da40bf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30da40bf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30da40bf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82e94b39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82e94b3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82e94b39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82e94b39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82e94b39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82e94b39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1252628" y="552068"/>
            <a:ext cx="6638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87704" y="762381"/>
            <a:ext cx="438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929978" y="2074847"/>
            <a:ext cx="5278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87704" y="762381"/>
            <a:ext cx="438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87704" y="762381"/>
            <a:ext cx="438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64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0"/>
                </a:moveTo>
                <a:lnTo>
                  <a:pt x="0" y="0"/>
                </a:lnTo>
                <a:lnTo>
                  <a:pt x="0" y="6857996"/>
                </a:lnTo>
                <a:lnTo>
                  <a:pt x="12191999" y="6857996"/>
                </a:lnTo>
                <a:lnTo>
                  <a:pt x="12191999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" name="Google Shape;52;p13"/>
          <p:cNvSpPr/>
          <p:nvPr/>
        </p:nvSpPr>
        <p:spPr>
          <a:xfrm>
            <a:off x="1250" y="4707530"/>
            <a:ext cx="9142571" cy="0"/>
          </a:xfrm>
          <a:custGeom>
            <a:rect b="b" l="l" r="r" t="t"/>
            <a:pathLst>
              <a:path extrusionOk="0" h="120000" w="12190095">
                <a:moveTo>
                  <a:pt x="0" y="0"/>
                </a:moveTo>
                <a:lnTo>
                  <a:pt x="12189811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" name="Google Shape;53;p13"/>
          <p:cNvSpPr/>
          <p:nvPr/>
        </p:nvSpPr>
        <p:spPr>
          <a:xfrm>
            <a:off x="429" y="435657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" name="Google Shape;54;p13"/>
          <p:cNvSpPr/>
          <p:nvPr/>
        </p:nvSpPr>
        <p:spPr>
          <a:xfrm>
            <a:off x="8672460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" name="Google Shape;55;p13"/>
          <p:cNvSpPr/>
          <p:nvPr/>
        </p:nvSpPr>
        <p:spPr>
          <a:xfrm>
            <a:off x="476021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" name="Google Shape;56;p13"/>
          <p:cNvSpPr/>
          <p:nvPr/>
        </p:nvSpPr>
        <p:spPr>
          <a:xfrm>
            <a:off x="3207762" y="0"/>
            <a:ext cx="2728912" cy="435769"/>
          </a:xfrm>
          <a:custGeom>
            <a:rect b="b" l="l" r="r" t="t"/>
            <a:pathLst>
              <a:path extrusionOk="0" h="581025" w="3638550">
                <a:moveTo>
                  <a:pt x="0" y="6615"/>
                </a:moveTo>
                <a:lnTo>
                  <a:pt x="38929" y="34030"/>
                </a:lnTo>
                <a:lnTo>
                  <a:pt x="78348" y="60862"/>
                </a:lnTo>
                <a:lnTo>
                  <a:pt x="118250" y="87104"/>
                </a:lnTo>
                <a:lnTo>
                  <a:pt x="158627" y="112749"/>
                </a:lnTo>
                <a:lnTo>
                  <a:pt x="199472" y="137790"/>
                </a:lnTo>
                <a:lnTo>
                  <a:pt x="240778" y="162222"/>
                </a:lnTo>
                <a:lnTo>
                  <a:pt x="282538" y="186035"/>
                </a:lnTo>
                <a:lnTo>
                  <a:pt x="324743" y="209224"/>
                </a:lnTo>
                <a:lnTo>
                  <a:pt x="367387" y="231783"/>
                </a:lnTo>
                <a:lnTo>
                  <a:pt x="410463" y="253703"/>
                </a:lnTo>
                <a:lnTo>
                  <a:pt x="453962" y="274978"/>
                </a:lnTo>
                <a:lnTo>
                  <a:pt x="497879" y="295601"/>
                </a:lnTo>
                <a:lnTo>
                  <a:pt x="542205" y="315566"/>
                </a:lnTo>
                <a:lnTo>
                  <a:pt x="586933" y="334864"/>
                </a:lnTo>
                <a:lnTo>
                  <a:pt x="632055" y="353491"/>
                </a:lnTo>
                <a:lnTo>
                  <a:pt x="677566" y="371438"/>
                </a:lnTo>
                <a:lnTo>
                  <a:pt x="723456" y="388699"/>
                </a:lnTo>
                <a:lnTo>
                  <a:pt x="769719" y="405266"/>
                </a:lnTo>
                <a:lnTo>
                  <a:pt x="816348" y="421134"/>
                </a:lnTo>
                <a:lnTo>
                  <a:pt x="863334" y="436294"/>
                </a:lnTo>
                <a:lnTo>
                  <a:pt x="910672" y="450741"/>
                </a:lnTo>
                <a:lnTo>
                  <a:pt x="958353" y="464467"/>
                </a:lnTo>
                <a:lnTo>
                  <a:pt x="1006370" y="477466"/>
                </a:lnTo>
                <a:lnTo>
                  <a:pt x="1054717" y="489730"/>
                </a:lnTo>
                <a:lnTo>
                  <a:pt x="1103384" y="501253"/>
                </a:lnTo>
                <a:lnTo>
                  <a:pt x="1152366" y="512027"/>
                </a:lnTo>
                <a:lnTo>
                  <a:pt x="1201655" y="522047"/>
                </a:lnTo>
                <a:lnTo>
                  <a:pt x="1251244" y="531304"/>
                </a:lnTo>
                <a:lnTo>
                  <a:pt x="1301124" y="539793"/>
                </a:lnTo>
                <a:lnTo>
                  <a:pt x="1351290" y="547506"/>
                </a:lnTo>
                <a:lnTo>
                  <a:pt x="1401733" y="554436"/>
                </a:lnTo>
                <a:lnTo>
                  <a:pt x="1452447" y="560577"/>
                </a:lnTo>
                <a:lnTo>
                  <a:pt x="1503423" y="565921"/>
                </a:lnTo>
                <a:lnTo>
                  <a:pt x="1554655" y="570462"/>
                </a:lnTo>
                <a:lnTo>
                  <a:pt x="1606136" y="574192"/>
                </a:lnTo>
                <a:lnTo>
                  <a:pt x="1657857" y="577106"/>
                </a:lnTo>
                <a:lnTo>
                  <a:pt x="1709812" y="579196"/>
                </a:lnTo>
                <a:lnTo>
                  <a:pt x="1761993" y="580455"/>
                </a:lnTo>
                <a:lnTo>
                  <a:pt x="1814394" y="580876"/>
                </a:lnTo>
                <a:lnTo>
                  <a:pt x="1867101" y="580450"/>
                </a:lnTo>
                <a:lnTo>
                  <a:pt x="1919589" y="579176"/>
                </a:lnTo>
                <a:lnTo>
                  <a:pt x="1971848" y="577061"/>
                </a:lnTo>
                <a:lnTo>
                  <a:pt x="2023871" y="574113"/>
                </a:lnTo>
                <a:lnTo>
                  <a:pt x="2075651" y="570338"/>
                </a:lnTo>
                <a:lnTo>
                  <a:pt x="2127181" y="565744"/>
                </a:lnTo>
                <a:lnTo>
                  <a:pt x="2178452" y="560337"/>
                </a:lnTo>
                <a:lnTo>
                  <a:pt x="2229457" y="554123"/>
                </a:lnTo>
                <a:lnTo>
                  <a:pt x="2280190" y="547112"/>
                </a:lnTo>
                <a:lnTo>
                  <a:pt x="2330642" y="539308"/>
                </a:lnTo>
                <a:lnTo>
                  <a:pt x="2380805" y="530720"/>
                </a:lnTo>
                <a:lnTo>
                  <a:pt x="2430673" y="521354"/>
                </a:lnTo>
                <a:lnTo>
                  <a:pt x="2480238" y="511217"/>
                </a:lnTo>
                <a:lnTo>
                  <a:pt x="2529492" y="500316"/>
                </a:lnTo>
                <a:lnTo>
                  <a:pt x="2578428" y="488659"/>
                </a:lnTo>
                <a:lnTo>
                  <a:pt x="2627039" y="476252"/>
                </a:lnTo>
                <a:lnTo>
                  <a:pt x="2675316" y="463101"/>
                </a:lnTo>
                <a:lnTo>
                  <a:pt x="2723253" y="449215"/>
                </a:lnTo>
                <a:lnTo>
                  <a:pt x="2770841" y="434600"/>
                </a:lnTo>
                <a:lnTo>
                  <a:pt x="2818074" y="419264"/>
                </a:lnTo>
                <a:lnTo>
                  <a:pt x="2864944" y="403212"/>
                </a:lnTo>
                <a:lnTo>
                  <a:pt x="2911443" y="386452"/>
                </a:lnTo>
                <a:lnTo>
                  <a:pt x="2957565" y="368992"/>
                </a:lnTo>
                <a:lnTo>
                  <a:pt x="3003300" y="350837"/>
                </a:lnTo>
                <a:lnTo>
                  <a:pt x="3048643" y="331996"/>
                </a:lnTo>
                <a:lnTo>
                  <a:pt x="3093585" y="312475"/>
                </a:lnTo>
                <a:lnTo>
                  <a:pt x="3138119" y="292280"/>
                </a:lnTo>
                <a:lnTo>
                  <a:pt x="3182237" y="271420"/>
                </a:lnTo>
                <a:lnTo>
                  <a:pt x="3225932" y="249901"/>
                </a:lnTo>
                <a:lnTo>
                  <a:pt x="3269197" y="227729"/>
                </a:lnTo>
                <a:lnTo>
                  <a:pt x="3312024" y="204913"/>
                </a:lnTo>
                <a:lnTo>
                  <a:pt x="3354405" y="181458"/>
                </a:lnTo>
                <a:lnTo>
                  <a:pt x="3396333" y="157373"/>
                </a:lnTo>
                <a:lnTo>
                  <a:pt x="3437801" y="132663"/>
                </a:lnTo>
                <a:lnTo>
                  <a:pt x="3478800" y="107337"/>
                </a:lnTo>
                <a:lnTo>
                  <a:pt x="3519324" y="81400"/>
                </a:lnTo>
                <a:lnTo>
                  <a:pt x="3559365" y="54860"/>
                </a:lnTo>
                <a:lnTo>
                  <a:pt x="3598916" y="27725"/>
                </a:lnTo>
                <a:lnTo>
                  <a:pt x="3637969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7" name="Google Shape;57;p13"/>
          <p:cNvSpPr/>
          <p:nvPr/>
        </p:nvSpPr>
        <p:spPr>
          <a:xfrm>
            <a:off x="3228815" y="4707527"/>
            <a:ext cx="2686526" cy="436244"/>
          </a:xfrm>
          <a:custGeom>
            <a:rect b="b" l="l" r="r" t="t"/>
            <a:pathLst>
              <a:path extrusionOk="0" h="581659" w="3582034">
                <a:moveTo>
                  <a:pt x="3581825" y="574671"/>
                </a:moveTo>
                <a:lnTo>
                  <a:pt x="3542481" y="546522"/>
                </a:lnTo>
                <a:lnTo>
                  <a:pt x="3502629" y="518988"/>
                </a:lnTo>
                <a:lnTo>
                  <a:pt x="3462278" y="492077"/>
                </a:lnTo>
                <a:lnTo>
                  <a:pt x="3421433" y="465794"/>
                </a:lnTo>
                <a:lnTo>
                  <a:pt x="3380105" y="440149"/>
                </a:lnTo>
                <a:lnTo>
                  <a:pt x="3338299" y="415149"/>
                </a:lnTo>
                <a:lnTo>
                  <a:pt x="3296025" y="390800"/>
                </a:lnTo>
                <a:lnTo>
                  <a:pt x="3253289" y="367111"/>
                </a:lnTo>
                <a:lnTo>
                  <a:pt x="3210100" y="344089"/>
                </a:lnTo>
                <a:lnTo>
                  <a:pt x="3166465" y="321741"/>
                </a:lnTo>
                <a:lnTo>
                  <a:pt x="3122393" y="300075"/>
                </a:lnTo>
                <a:lnTo>
                  <a:pt x="3077891" y="279098"/>
                </a:lnTo>
                <a:lnTo>
                  <a:pt x="3032966" y="258817"/>
                </a:lnTo>
                <a:lnTo>
                  <a:pt x="2987627" y="239241"/>
                </a:lnTo>
                <a:lnTo>
                  <a:pt x="2941881" y="220376"/>
                </a:lnTo>
                <a:lnTo>
                  <a:pt x="2895736" y="202230"/>
                </a:lnTo>
                <a:lnTo>
                  <a:pt x="2849201" y="184811"/>
                </a:lnTo>
                <a:lnTo>
                  <a:pt x="2802282" y="168125"/>
                </a:lnTo>
                <a:lnTo>
                  <a:pt x="2754988" y="152181"/>
                </a:lnTo>
                <a:lnTo>
                  <a:pt x="2707326" y="136986"/>
                </a:lnTo>
                <a:lnTo>
                  <a:pt x="2659304" y="122547"/>
                </a:lnTo>
                <a:lnTo>
                  <a:pt x="2610930" y="108871"/>
                </a:lnTo>
                <a:lnTo>
                  <a:pt x="2562212" y="95967"/>
                </a:lnTo>
                <a:lnTo>
                  <a:pt x="2513158" y="83841"/>
                </a:lnTo>
                <a:lnTo>
                  <a:pt x="2463775" y="72501"/>
                </a:lnTo>
                <a:lnTo>
                  <a:pt x="2414071" y="61955"/>
                </a:lnTo>
                <a:lnTo>
                  <a:pt x="2364053" y="52209"/>
                </a:lnTo>
                <a:lnTo>
                  <a:pt x="2313731" y="43272"/>
                </a:lnTo>
                <a:lnTo>
                  <a:pt x="2263111" y="35151"/>
                </a:lnTo>
                <a:lnTo>
                  <a:pt x="2212202" y="27853"/>
                </a:lnTo>
                <a:lnTo>
                  <a:pt x="2161010" y="21386"/>
                </a:lnTo>
                <a:lnTo>
                  <a:pt x="2109545" y="15756"/>
                </a:lnTo>
                <a:lnTo>
                  <a:pt x="2057813" y="10973"/>
                </a:lnTo>
                <a:lnTo>
                  <a:pt x="2005822" y="7042"/>
                </a:lnTo>
                <a:lnTo>
                  <a:pt x="1953581" y="3972"/>
                </a:lnTo>
                <a:lnTo>
                  <a:pt x="1901097" y="1770"/>
                </a:lnTo>
                <a:lnTo>
                  <a:pt x="1848378" y="443"/>
                </a:lnTo>
                <a:lnTo>
                  <a:pt x="1795432" y="0"/>
                </a:lnTo>
                <a:lnTo>
                  <a:pt x="1742174" y="449"/>
                </a:lnTo>
                <a:lnTo>
                  <a:pt x="1689146" y="1791"/>
                </a:lnTo>
                <a:lnTo>
                  <a:pt x="1636355" y="4019"/>
                </a:lnTo>
                <a:lnTo>
                  <a:pt x="1583809" y="7126"/>
                </a:lnTo>
                <a:lnTo>
                  <a:pt x="1531516" y="11103"/>
                </a:lnTo>
                <a:lnTo>
                  <a:pt x="1479484" y="15943"/>
                </a:lnTo>
                <a:lnTo>
                  <a:pt x="1427721" y="21638"/>
                </a:lnTo>
                <a:lnTo>
                  <a:pt x="1376235" y="28182"/>
                </a:lnTo>
                <a:lnTo>
                  <a:pt x="1325034" y="35566"/>
                </a:lnTo>
                <a:lnTo>
                  <a:pt x="1274126" y="43783"/>
                </a:lnTo>
                <a:lnTo>
                  <a:pt x="1223518" y="52825"/>
                </a:lnTo>
                <a:lnTo>
                  <a:pt x="1173220" y="62684"/>
                </a:lnTo>
                <a:lnTo>
                  <a:pt x="1123238" y="73354"/>
                </a:lnTo>
                <a:lnTo>
                  <a:pt x="1073581" y="84827"/>
                </a:lnTo>
                <a:lnTo>
                  <a:pt x="1024257" y="97094"/>
                </a:lnTo>
                <a:lnTo>
                  <a:pt x="975274" y="110149"/>
                </a:lnTo>
                <a:lnTo>
                  <a:pt x="926639" y="123984"/>
                </a:lnTo>
                <a:lnTo>
                  <a:pt x="878362" y="138591"/>
                </a:lnTo>
                <a:lnTo>
                  <a:pt x="830448" y="153963"/>
                </a:lnTo>
                <a:lnTo>
                  <a:pt x="782908" y="170093"/>
                </a:lnTo>
                <a:lnTo>
                  <a:pt x="735748" y="186972"/>
                </a:lnTo>
                <a:lnTo>
                  <a:pt x="688977" y="204593"/>
                </a:lnTo>
                <a:lnTo>
                  <a:pt x="642602" y="222948"/>
                </a:lnTo>
                <a:lnTo>
                  <a:pt x="596632" y="242031"/>
                </a:lnTo>
                <a:lnTo>
                  <a:pt x="551075" y="261833"/>
                </a:lnTo>
                <a:lnTo>
                  <a:pt x="505938" y="282347"/>
                </a:lnTo>
                <a:lnTo>
                  <a:pt x="461230" y="303566"/>
                </a:lnTo>
                <a:lnTo>
                  <a:pt x="416958" y="325481"/>
                </a:lnTo>
                <a:lnTo>
                  <a:pt x="373130" y="348085"/>
                </a:lnTo>
                <a:lnTo>
                  <a:pt x="329755" y="371371"/>
                </a:lnTo>
                <a:lnTo>
                  <a:pt x="286840" y="395331"/>
                </a:lnTo>
                <a:lnTo>
                  <a:pt x="244394" y="419957"/>
                </a:lnTo>
                <a:lnTo>
                  <a:pt x="202424" y="445243"/>
                </a:lnTo>
                <a:lnTo>
                  <a:pt x="160939" y="471180"/>
                </a:lnTo>
                <a:lnTo>
                  <a:pt x="119946" y="497761"/>
                </a:lnTo>
                <a:lnTo>
                  <a:pt x="79453" y="524978"/>
                </a:lnTo>
                <a:lnTo>
                  <a:pt x="39468" y="552824"/>
                </a:lnTo>
                <a:lnTo>
                  <a:pt x="0" y="581291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8" name="Google Shape;58;p13"/>
          <p:cNvSpPr/>
          <p:nvPr/>
        </p:nvSpPr>
        <p:spPr>
          <a:xfrm>
            <a:off x="740421" y="1323048"/>
            <a:ext cx="4946332" cy="0"/>
          </a:xfrm>
          <a:custGeom>
            <a:rect b="b" l="l" r="r" t="t"/>
            <a:pathLst>
              <a:path extrusionOk="0" h="120000" w="6595109">
                <a:moveTo>
                  <a:pt x="0" y="0"/>
                </a:moveTo>
                <a:lnTo>
                  <a:pt x="6595009" y="0"/>
                </a:lnTo>
              </a:path>
            </a:pathLst>
          </a:custGeom>
          <a:noFill/>
          <a:ln cap="flat" cmpd="sng" w="38100">
            <a:solidFill>
              <a:srgbClr val="C2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687704" y="762381"/>
            <a:ext cx="438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929978" y="2074847"/>
            <a:ext cx="5278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1028175" y="564750"/>
            <a:ext cx="72636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CSE221: Algorithms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Strongly Connected Components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Prepared by: A B M Muntasir Rahman [MUNR]</a:t>
            </a:r>
            <a:endParaRPr sz="1500"/>
          </a:p>
        </p:txBody>
      </p:sp>
      <p:grpSp>
        <p:nvGrpSpPr>
          <p:cNvPr id="98" name="Google Shape;98;p19"/>
          <p:cNvGrpSpPr/>
          <p:nvPr/>
        </p:nvGrpSpPr>
        <p:grpSpPr>
          <a:xfrm>
            <a:off x="3283" y="2791955"/>
            <a:ext cx="9141143" cy="2351759"/>
            <a:chOff x="4377" y="3722607"/>
            <a:chExt cx="12188190" cy="3135678"/>
          </a:xfrm>
        </p:grpSpPr>
        <p:sp>
          <p:nvSpPr>
            <p:cNvPr id="99" name="Google Shape;99;p19"/>
            <p:cNvSpPr/>
            <p:nvPr/>
          </p:nvSpPr>
          <p:spPr>
            <a:xfrm>
              <a:off x="634693" y="5270374"/>
              <a:ext cx="10926445" cy="0"/>
            </a:xfrm>
            <a:custGeom>
              <a:rect b="b" l="l" r="r" t="t"/>
              <a:pathLst>
                <a:path extrusionOk="0" h="120000" w="10926445">
                  <a:moveTo>
                    <a:pt x="0" y="0"/>
                  </a:moveTo>
                  <a:lnTo>
                    <a:pt x="10926296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3854265" y="0"/>
                  </a:moveTo>
                  <a:lnTo>
                    <a:pt x="1582517" y="0"/>
                  </a:lnTo>
                  <a:lnTo>
                    <a:pt x="1534135" y="718"/>
                  </a:lnTo>
                  <a:lnTo>
                    <a:pt x="1486115" y="2860"/>
                  </a:lnTo>
                  <a:lnTo>
                    <a:pt x="1438476" y="6405"/>
                  </a:lnTo>
                  <a:lnTo>
                    <a:pt x="1391240" y="11332"/>
                  </a:lnTo>
                  <a:lnTo>
                    <a:pt x="1344427" y="17621"/>
                  </a:lnTo>
                  <a:lnTo>
                    <a:pt x="1298057" y="25252"/>
                  </a:lnTo>
                  <a:lnTo>
                    <a:pt x="1252153" y="34204"/>
                  </a:lnTo>
                  <a:lnTo>
                    <a:pt x="1206734" y="44456"/>
                  </a:lnTo>
                  <a:lnTo>
                    <a:pt x="1161821" y="55988"/>
                  </a:lnTo>
                  <a:lnTo>
                    <a:pt x="1117435" y="68779"/>
                  </a:lnTo>
                  <a:lnTo>
                    <a:pt x="1073596" y="82809"/>
                  </a:lnTo>
                  <a:lnTo>
                    <a:pt x="1030325" y="98058"/>
                  </a:lnTo>
                  <a:lnTo>
                    <a:pt x="987643" y="114505"/>
                  </a:lnTo>
                  <a:lnTo>
                    <a:pt x="945571" y="132130"/>
                  </a:lnTo>
                  <a:lnTo>
                    <a:pt x="904129" y="150911"/>
                  </a:lnTo>
                  <a:lnTo>
                    <a:pt x="863337" y="170829"/>
                  </a:lnTo>
                  <a:lnTo>
                    <a:pt x="823217" y="191863"/>
                  </a:lnTo>
                  <a:lnTo>
                    <a:pt x="783790" y="213992"/>
                  </a:lnTo>
                  <a:lnTo>
                    <a:pt x="745075" y="237196"/>
                  </a:lnTo>
                  <a:lnTo>
                    <a:pt x="707094" y="261455"/>
                  </a:lnTo>
                  <a:lnTo>
                    <a:pt x="669868" y="286748"/>
                  </a:lnTo>
                  <a:lnTo>
                    <a:pt x="633416" y="313055"/>
                  </a:lnTo>
                  <a:lnTo>
                    <a:pt x="597760" y="340354"/>
                  </a:lnTo>
                  <a:lnTo>
                    <a:pt x="562921" y="368626"/>
                  </a:lnTo>
                  <a:lnTo>
                    <a:pt x="528919" y="397850"/>
                  </a:lnTo>
                  <a:lnTo>
                    <a:pt x="495774" y="428006"/>
                  </a:lnTo>
                  <a:lnTo>
                    <a:pt x="463508" y="459073"/>
                  </a:lnTo>
                  <a:lnTo>
                    <a:pt x="432141" y="491030"/>
                  </a:lnTo>
                  <a:lnTo>
                    <a:pt x="401694" y="523857"/>
                  </a:lnTo>
                  <a:lnTo>
                    <a:pt x="372188" y="557534"/>
                  </a:lnTo>
                  <a:lnTo>
                    <a:pt x="343642" y="592040"/>
                  </a:lnTo>
                  <a:lnTo>
                    <a:pt x="316079" y="627355"/>
                  </a:lnTo>
                  <a:lnTo>
                    <a:pt x="289518" y="663458"/>
                  </a:lnTo>
                  <a:lnTo>
                    <a:pt x="263981" y="700328"/>
                  </a:lnTo>
                  <a:lnTo>
                    <a:pt x="239488" y="737945"/>
                  </a:lnTo>
                  <a:lnTo>
                    <a:pt x="216059" y="776290"/>
                  </a:lnTo>
                  <a:lnTo>
                    <a:pt x="193716" y="815340"/>
                  </a:lnTo>
                  <a:lnTo>
                    <a:pt x="172479" y="855076"/>
                  </a:lnTo>
                  <a:lnTo>
                    <a:pt x="152369" y="895477"/>
                  </a:lnTo>
                  <a:lnTo>
                    <a:pt x="133406" y="936522"/>
                  </a:lnTo>
                  <a:lnTo>
                    <a:pt x="115611" y="978192"/>
                  </a:lnTo>
                  <a:lnTo>
                    <a:pt x="99006" y="1020465"/>
                  </a:lnTo>
                  <a:lnTo>
                    <a:pt x="83610" y="1063322"/>
                  </a:lnTo>
                  <a:lnTo>
                    <a:pt x="69444" y="1106741"/>
                  </a:lnTo>
                  <a:lnTo>
                    <a:pt x="56529" y="1150703"/>
                  </a:lnTo>
                  <a:lnTo>
                    <a:pt x="44885" y="1195186"/>
                  </a:lnTo>
                  <a:lnTo>
                    <a:pt x="34534" y="1240170"/>
                  </a:lnTo>
                  <a:lnTo>
                    <a:pt x="25496" y="1285635"/>
                  </a:lnTo>
                  <a:lnTo>
                    <a:pt x="17792" y="1331561"/>
                  </a:lnTo>
                  <a:lnTo>
                    <a:pt x="11442" y="1377926"/>
                  </a:lnTo>
                  <a:lnTo>
                    <a:pt x="6467" y="1424710"/>
                  </a:lnTo>
                  <a:lnTo>
                    <a:pt x="2888" y="1471893"/>
                  </a:lnTo>
                  <a:lnTo>
                    <a:pt x="725" y="1519454"/>
                  </a:lnTo>
                  <a:lnTo>
                    <a:pt x="0" y="1567373"/>
                  </a:lnTo>
                  <a:lnTo>
                    <a:pt x="725" y="1615291"/>
                  </a:lnTo>
                  <a:lnTo>
                    <a:pt x="2888" y="1662853"/>
                  </a:lnTo>
                  <a:lnTo>
                    <a:pt x="6467" y="1710036"/>
                  </a:lnTo>
                  <a:lnTo>
                    <a:pt x="11442" y="1756820"/>
                  </a:lnTo>
                  <a:lnTo>
                    <a:pt x="17792" y="1803185"/>
                  </a:lnTo>
                  <a:lnTo>
                    <a:pt x="25496" y="1849110"/>
                  </a:lnTo>
                  <a:lnTo>
                    <a:pt x="34534" y="1894575"/>
                  </a:lnTo>
                  <a:lnTo>
                    <a:pt x="44885" y="1939560"/>
                  </a:lnTo>
                  <a:lnTo>
                    <a:pt x="56529" y="1984043"/>
                  </a:lnTo>
                  <a:lnTo>
                    <a:pt x="69444" y="2028004"/>
                  </a:lnTo>
                  <a:lnTo>
                    <a:pt x="83610" y="2071424"/>
                  </a:lnTo>
                  <a:lnTo>
                    <a:pt x="99006" y="2114280"/>
                  </a:lnTo>
                  <a:lnTo>
                    <a:pt x="115611" y="2156554"/>
                  </a:lnTo>
                  <a:lnTo>
                    <a:pt x="133406" y="2198224"/>
                  </a:lnTo>
                  <a:lnTo>
                    <a:pt x="152369" y="2239269"/>
                  </a:lnTo>
                  <a:lnTo>
                    <a:pt x="172479" y="2279670"/>
                  </a:lnTo>
                  <a:lnTo>
                    <a:pt x="193716" y="2319406"/>
                  </a:lnTo>
                  <a:lnTo>
                    <a:pt x="216059" y="2358456"/>
                  </a:lnTo>
                  <a:lnTo>
                    <a:pt x="239488" y="2396801"/>
                  </a:lnTo>
                  <a:lnTo>
                    <a:pt x="263981" y="2434418"/>
                  </a:lnTo>
                  <a:lnTo>
                    <a:pt x="289518" y="2471288"/>
                  </a:lnTo>
                  <a:lnTo>
                    <a:pt x="316079" y="2507391"/>
                  </a:lnTo>
                  <a:lnTo>
                    <a:pt x="343642" y="2542706"/>
                  </a:lnTo>
                  <a:lnTo>
                    <a:pt x="372188" y="2577212"/>
                  </a:lnTo>
                  <a:lnTo>
                    <a:pt x="401694" y="2610889"/>
                  </a:lnTo>
                  <a:lnTo>
                    <a:pt x="432141" y="2643716"/>
                  </a:lnTo>
                  <a:lnTo>
                    <a:pt x="463508" y="2675674"/>
                  </a:lnTo>
                  <a:lnTo>
                    <a:pt x="495774" y="2706740"/>
                  </a:lnTo>
                  <a:lnTo>
                    <a:pt x="528919" y="2736896"/>
                  </a:lnTo>
                  <a:lnTo>
                    <a:pt x="562921" y="2766120"/>
                  </a:lnTo>
                  <a:lnTo>
                    <a:pt x="597760" y="2794392"/>
                  </a:lnTo>
                  <a:lnTo>
                    <a:pt x="633416" y="2821692"/>
                  </a:lnTo>
                  <a:lnTo>
                    <a:pt x="669868" y="2847998"/>
                  </a:lnTo>
                  <a:lnTo>
                    <a:pt x="707094" y="2873291"/>
                  </a:lnTo>
                  <a:lnTo>
                    <a:pt x="745075" y="2897550"/>
                  </a:lnTo>
                  <a:lnTo>
                    <a:pt x="783790" y="2920754"/>
                  </a:lnTo>
                  <a:lnTo>
                    <a:pt x="823217" y="2942884"/>
                  </a:lnTo>
                  <a:lnTo>
                    <a:pt x="863337" y="2963917"/>
                  </a:lnTo>
                  <a:lnTo>
                    <a:pt x="904129" y="2983835"/>
                  </a:lnTo>
                  <a:lnTo>
                    <a:pt x="945571" y="3002617"/>
                  </a:lnTo>
                  <a:lnTo>
                    <a:pt x="987643" y="3020241"/>
                  </a:lnTo>
                  <a:lnTo>
                    <a:pt x="1030325" y="3036688"/>
                  </a:lnTo>
                  <a:lnTo>
                    <a:pt x="1073596" y="3051937"/>
                  </a:lnTo>
                  <a:lnTo>
                    <a:pt x="1117435" y="3065967"/>
                  </a:lnTo>
                  <a:lnTo>
                    <a:pt x="1161821" y="3078759"/>
                  </a:lnTo>
                  <a:lnTo>
                    <a:pt x="1206734" y="3090291"/>
                  </a:lnTo>
                  <a:lnTo>
                    <a:pt x="1252153" y="3100543"/>
                  </a:lnTo>
                  <a:lnTo>
                    <a:pt x="1298057" y="3109494"/>
                  </a:lnTo>
                  <a:lnTo>
                    <a:pt x="1344427" y="3117125"/>
                  </a:lnTo>
                  <a:lnTo>
                    <a:pt x="1391240" y="3123414"/>
                  </a:lnTo>
                  <a:lnTo>
                    <a:pt x="1438476" y="3128341"/>
                  </a:lnTo>
                  <a:lnTo>
                    <a:pt x="1486115" y="3131886"/>
                  </a:lnTo>
                  <a:lnTo>
                    <a:pt x="1534135" y="3134028"/>
                  </a:lnTo>
                  <a:lnTo>
                    <a:pt x="1582517" y="3134747"/>
                  </a:lnTo>
                  <a:lnTo>
                    <a:pt x="3854265" y="3134747"/>
                  </a:lnTo>
                  <a:lnTo>
                    <a:pt x="3902647" y="3134028"/>
                  </a:lnTo>
                  <a:lnTo>
                    <a:pt x="3950668" y="3131886"/>
                  </a:lnTo>
                  <a:lnTo>
                    <a:pt x="3998307" y="3128341"/>
                  </a:lnTo>
                  <a:lnTo>
                    <a:pt x="4045543" y="3123414"/>
                  </a:lnTo>
                  <a:lnTo>
                    <a:pt x="4092356" y="3117125"/>
                  </a:lnTo>
                  <a:lnTo>
                    <a:pt x="4138725" y="3109494"/>
                  </a:lnTo>
                  <a:lnTo>
                    <a:pt x="4184629" y="3100543"/>
                  </a:lnTo>
                  <a:lnTo>
                    <a:pt x="4230048" y="3090291"/>
                  </a:lnTo>
                  <a:lnTo>
                    <a:pt x="4274961" y="3078759"/>
                  </a:lnTo>
                  <a:lnTo>
                    <a:pt x="4319347" y="3065967"/>
                  </a:lnTo>
                  <a:lnTo>
                    <a:pt x="4363186" y="3051937"/>
                  </a:lnTo>
                  <a:lnTo>
                    <a:pt x="4406457" y="3036688"/>
                  </a:lnTo>
                  <a:lnTo>
                    <a:pt x="4449139" y="3020241"/>
                  </a:lnTo>
                  <a:lnTo>
                    <a:pt x="4491211" y="3002617"/>
                  </a:lnTo>
                  <a:lnTo>
                    <a:pt x="4532653" y="2983835"/>
                  </a:lnTo>
                  <a:lnTo>
                    <a:pt x="4573445" y="2963917"/>
                  </a:lnTo>
                  <a:lnTo>
                    <a:pt x="4613564" y="2942884"/>
                  </a:lnTo>
                  <a:lnTo>
                    <a:pt x="4652992" y="2920754"/>
                  </a:lnTo>
                  <a:lnTo>
                    <a:pt x="4691706" y="2897550"/>
                  </a:lnTo>
                  <a:lnTo>
                    <a:pt x="4729687" y="2873291"/>
                  </a:lnTo>
                  <a:lnTo>
                    <a:pt x="4766914" y="2847998"/>
                  </a:lnTo>
                  <a:lnTo>
                    <a:pt x="4803365" y="2821692"/>
                  </a:lnTo>
                  <a:lnTo>
                    <a:pt x="4839021" y="2794392"/>
                  </a:lnTo>
                  <a:lnTo>
                    <a:pt x="4873861" y="2766120"/>
                  </a:lnTo>
                  <a:lnTo>
                    <a:pt x="4907863" y="2736896"/>
                  </a:lnTo>
                  <a:lnTo>
                    <a:pt x="4941008" y="2706740"/>
                  </a:lnTo>
                  <a:lnTo>
                    <a:pt x="4973274" y="2675674"/>
                  </a:lnTo>
                  <a:lnTo>
                    <a:pt x="5004640" y="2643716"/>
                  </a:lnTo>
                  <a:lnTo>
                    <a:pt x="5035087" y="2610889"/>
                  </a:lnTo>
                  <a:lnTo>
                    <a:pt x="5064594" y="2577212"/>
                  </a:lnTo>
                  <a:lnTo>
                    <a:pt x="5093139" y="2542706"/>
                  </a:lnTo>
                  <a:lnTo>
                    <a:pt x="5120702" y="2507391"/>
                  </a:lnTo>
                  <a:lnTo>
                    <a:pt x="5147263" y="2471288"/>
                  </a:lnTo>
                  <a:lnTo>
                    <a:pt x="5172800" y="2434418"/>
                  </a:lnTo>
                  <a:lnTo>
                    <a:pt x="5197293" y="2396801"/>
                  </a:lnTo>
                  <a:lnTo>
                    <a:pt x="5220722" y="2358456"/>
                  </a:lnTo>
                  <a:lnTo>
                    <a:pt x="5243065" y="2319406"/>
                  </a:lnTo>
                  <a:lnTo>
                    <a:pt x="5264302" y="2279670"/>
                  </a:lnTo>
                  <a:lnTo>
                    <a:pt x="5284413" y="2239269"/>
                  </a:lnTo>
                  <a:lnTo>
                    <a:pt x="5303375" y="2198224"/>
                  </a:lnTo>
                  <a:lnTo>
                    <a:pt x="5321170" y="2156554"/>
                  </a:lnTo>
                  <a:lnTo>
                    <a:pt x="5337776" y="2114280"/>
                  </a:lnTo>
                  <a:lnTo>
                    <a:pt x="5353172" y="2071424"/>
                  </a:lnTo>
                  <a:lnTo>
                    <a:pt x="5367338" y="2028004"/>
                  </a:lnTo>
                  <a:lnTo>
                    <a:pt x="5380253" y="1984043"/>
                  </a:lnTo>
                  <a:lnTo>
                    <a:pt x="5391896" y="1939560"/>
                  </a:lnTo>
                  <a:lnTo>
                    <a:pt x="5402247" y="1894575"/>
                  </a:lnTo>
                  <a:lnTo>
                    <a:pt x="5411285" y="1849110"/>
                  </a:lnTo>
                  <a:lnTo>
                    <a:pt x="5418990" y="1803185"/>
                  </a:lnTo>
                  <a:lnTo>
                    <a:pt x="5425340" y="1756820"/>
                  </a:lnTo>
                  <a:lnTo>
                    <a:pt x="5430315" y="1710036"/>
                  </a:lnTo>
                  <a:lnTo>
                    <a:pt x="5433894" y="1662853"/>
                  </a:lnTo>
                  <a:lnTo>
                    <a:pt x="5436056" y="1615291"/>
                  </a:lnTo>
                  <a:lnTo>
                    <a:pt x="5436782" y="1567373"/>
                  </a:lnTo>
                  <a:lnTo>
                    <a:pt x="5436056" y="1519454"/>
                  </a:lnTo>
                  <a:lnTo>
                    <a:pt x="5433894" y="1471893"/>
                  </a:lnTo>
                  <a:lnTo>
                    <a:pt x="5430315" y="1424710"/>
                  </a:lnTo>
                  <a:lnTo>
                    <a:pt x="5425340" y="1377926"/>
                  </a:lnTo>
                  <a:lnTo>
                    <a:pt x="5418990" y="1331561"/>
                  </a:lnTo>
                  <a:lnTo>
                    <a:pt x="5411285" y="1285635"/>
                  </a:lnTo>
                  <a:lnTo>
                    <a:pt x="5402247" y="1240170"/>
                  </a:lnTo>
                  <a:lnTo>
                    <a:pt x="5391896" y="1195186"/>
                  </a:lnTo>
                  <a:lnTo>
                    <a:pt x="5380253" y="1150703"/>
                  </a:lnTo>
                  <a:lnTo>
                    <a:pt x="5367338" y="1106741"/>
                  </a:lnTo>
                  <a:lnTo>
                    <a:pt x="5353172" y="1063322"/>
                  </a:lnTo>
                  <a:lnTo>
                    <a:pt x="5337776" y="1020465"/>
                  </a:lnTo>
                  <a:lnTo>
                    <a:pt x="5321170" y="978192"/>
                  </a:lnTo>
                  <a:lnTo>
                    <a:pt x="5303375" y="936522"/>
                  </a:lnTo>
                  <a:lnTo>
                    <a:pt x="5284413" y="895477"/>
                  </a:lnTo>
                  <a:lnTo>
                    <a:pt x="5264302" y="855076"/>
                  </a:lnTo>
                  <a:lnTo>
                    <a:pt x="5243065" y="815340"/>
                  </a:lnTo>
                  <a:lnTo>
                    <a:pt x="5220722" y="776290"/>
                  </a:lnTo>
                  <a:lnTo>
                    <a:pt x="5197293" y="737945"/>
                  </a:lnTo>
                  <a:lnTo>
                    <a:pt x="5172800" y="700328"/>
                  </a:lnTo>
                  <a:lnTo>
                    <a:pt x="5147263" y="663458"/>
                  </a:lnTo>
                  <a:lnTo>
                    <a:pt x="5120702" y="627355"/>
                  </a:lnTo>
                  <a:lnTo>
                    <a:pt x="5093139" y="592040"/>
                  </a:lnTo>
                  <a:lnTo>
                    <a:pt x="5064594" y="557534"/>
                  </a:lnTo>
                  <a:lnTo>
                    <a:pt x="5035087" y="523857"/>
                  </a:lnTo>
                  <a:lnTo>
                    <a:pt x="5004640" y="491030"/>
                  </a:lnTo>
                  <a:lnTo>
                    <a:pt x="4973274" y="459073"/>
                  </a:lnTo>
                  <a:lnTo>
                    <a:pt x="4941008" y="428006"/>
                  </a:lnTo>
                  <a:lnTo>
                    <a:pt x="4907863" y="397850"/>
                  </a:lnTo>
                  <a:lnTo>
                    <a:pt x="4873861" y="368626"/>
                  </a:lnTo>
                  <a:lnTo>
                    <a:pt x="4839021" y="340354"/>
                  </a:lnTo>
                  <a:lnTo>
                    <a:pt x="4803365" y="313055"/>
                  </a:lnTo>
                  <a:lnTo>
                    <a:pt x="4766914" y="286748"/>
                  </a:lnTo>
                  <a:lnTo>
                    <a:pt x="4729687" y="261455"/>
                  </a:lnTo>
                  <a:lnTo>
                    <a:pt x="4691706" y="237196"/>
                  </a:lnTo>
                  <a:lnTo>
                    <a:pt x="4652992" y="213992"/>
                  </a:lnTo>
                  <a:lnTo>
                    <a:pt x="4613564" y="191863"/>
                  </a:lnTo>
                  <a:lnTo>
                    <a:pt x="4573445" y="170829"/>
                  </a:lnTo>
                  <a:lnTo>
                    <a:pt x="4532653" y="150911"/>
                  </a:lnTo>
                  <a:lnTo>
                    <a:pt x="4491211" y="132130"/>
                  </a:lnTo>
                  <a:lnTo>
                    <a:pt x="4449139" y="114505"/>
                  </a:lnTo>
                  <a:lnTo>
                    <a:pt x="4406457" y="98058"/>
                  </a:lnTo>
                  <a:lnTo>
                    <a:pt x="4363186" y="82809"/>
                  </a:lnTo>
                  <a:lnTo>
                    <a:pt x="4319347" y="68779"/>
                  </a:lnTo>
                  <a:lnTo>
                    <a:pt x="4274961" y="55988"/>
                  </a:lnTo>
                  <a:lnTo>
                    <a:pt x="4230048" y="44456"/>
                  </a:lnTo>
                  <a:lnTo>
                    <a:pt x="4184629" y="34204"/>
                  </a:lnTo>
                  <a:lnTo>
                    <a:pt x="4138725" y="25252"/>
                  </a:lnTo>
                  <a:lnTo>
                    <a:pt x="4092356" y="17621"/>
                  </a:lnTo>
                  <a:lnTo>
                    <a:pt x="4045543" y="11332"/>
                  </a:lnTo>
                  <a:lnTo>
                    <a:pt x="3998307" y="6405"/>
                  </a:lnTo>
                  <a:lnTo>
                    <a:pt x="3950668" y="2860"/>
                  </a:lnTo>
                  <a:lnTo>
                    <a:pt x="3902647" y="718"/>
                  </a:lnTo>
                  <a:lnTo>
                    <a:pt x="3854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0" y="1567374"/>
                  </a:moveTo>
                  <a:lnTo>
                    <a:pt x="725" y="1519455"/>
                  </a:lnTo>
                  <a:lnTo>
                    <a:pt x="2888" y="1471893"/>
                  </a:lnTo>
                  <a:lnTo>
                    <a:pt x="6467" y="1424710"/>
                  </a:lnTo>
                  <a:lnTo>
                    <a:pt x="11442" y="1377926"/>
                  </a:lnTo>
                  <a:lnTo>
                    <a:pt x="17792" y="1331561"/>
                  </a:lnTo>
                  <a:lnTo>
                    <a:pt x="25496" y="1285636"/>
                  </a:lnTo>
                  <a:lnTo>
                    <a:pt x="34534" y="1240171"/>
                  </a:lnTo>
                  <a:lnTo>
                    <a:pt x="44885" y="1195186"/>
                  </a:lnTo>
                  <a:lnTo>
                    <a:pt x="56529" y="1150703"/>
                  </a:lnTo>
                  <a:lnTo>
                    <a:pt x="69444" y="1106742"/>
                  </a:lnTo>
                  <a:lnTo>
                    <a:pt x="83610" y="1063322"/>
                  </a:lnTo>
                  <a:lnTo>
                    <a:pt x="99006" y="1020466"/>
                  </a:lnTo>
                  <a:lnTo>
                    <a:pt x="115612" y="978192"/>
                  </a:lnTo>
                  <a:lnTo>
                    <a:pt x="133406" y="936522"/>
                  </a:lnTo>
                  <a:lnTo>
                    <a:pt x="152369" y="895477"/>
                  </a:lnTo>
                  <a:lnTo>
                    <a:pt x="172479" y="855076"/>
                  </a:lnTo>
                  <a:lnTo>
                    <a:pt x="193716" y="815340"/>
                  </a:lnTo>
                  <a:lnTo>
                    <a:pt x="216059" y="776290"/>
                  </a:lnTo>
                  <a:lnTo>
                    <a:pt x="239488" y="737946"/>
                  </a:lnTo>
                  <a:lnTo>
                    <a:pt x="263981" y="700328"/>
                  </a:lnTo>
                  <a:lnTo>
                    <a:pt x="289519" y="663458"/>
                  </a:lnTo>
                  <a:lnTo>
                    <a:pt x="316079" y="627355"/>
                  </a:lnTo>
                  <a:lnTo>
                    <a:pt x="343642" y="592040"/>
                  </a:lnTo>
                  <a:lnTo>
                    <a:pt x="372188" y="557534"/>
                  </a:lnTo>
                  <a:lnTo>
                    <a:pt x="401694" y="523857"/>
                  </a:lnTo>
                  <a:lnTo>
                    <a:pt x="432141" y="491030"/>
                  </a:lnTo>
                  <a:lnTo>
                    <a:pt x="463508" y="459073"/>
                  </a:lnTo>
                  <a:lnTo>
                    <a:pt x="495774" y="428006"/>
                  </a:lnTo>
                  <a:lnTo>
                    <a:pt x="528919" y="397850"/>
                  </a:lnTo>
                  <a:lnTo>
                    <a:pt x="562921" y="368626"/>
                  </a:lnTo>
                  <a:lnTo>
                    <a:pt x="597760" y="340354"/>
                  </a:lnTo>
                  <a:lnTo>
                    <a:pt x="633416" y="313055"/>
                  </a:lnTo>
                  <a:lnTo>
                    <a:pt x="669868" y="286748"/>
                  </a:lnTo>
                  <a:lnTo>
                    <a:pt x="707094" y="261455"/>
                  </a:lnTo>
                  <a:lnTo>
                    <a:pt x="745075" y="237196"/>
                  </a:lnTo>
                  <a:lnTo>
                    <a:pt x="783790" y="213992"/>
                  </a:lnTo>
                  <a:lnTo>
                    <a:pt x="823217" y="191863"/>
                  </a:lnTo>
                  <a:lnTo>
                    <a:pt x="863337" y="170829"/>
                  </a:lnTo>
                  <a:lnTo>
                    <a:pt x="904129" y="150911"/>
                  </a:lnTo>
                  <a:lnTo>
                    <a:pt x="945571" y="132130"/>
                  </a:lnTo>
                  <a:lnTo>
                    <a:pt x="987643" y="114505"/>
                  </a:lnTo>
                  <a:lnTo>
                    <a:pt x="1030325" y="98058"/>
                  </a:lnTo>
                  <a:lnTo>
                    <a:pt x="1073596" y="82809"/>
                  </a:lnTo>
                  <a:lnTo>
                    <a:pt x="1117435" y="68779"/>
                  </a:lnTo>
                  <a:lnTo>
                    <a:pt x="1161821" y="55988"/>
                  </a:lnTo>
                  <a:lnTo>
                    <a:pt x="1206734" y="44456"/>
                  </a:lnTo>
                  <a:lnTo>
                    <a:pt x="1252153" y="34204"/>
                  </a:lnTo>
                  <a:lnTo>
                    <a:pt x="1298057" y="25252"/>
                  </a:lnTo>
                  <a:lnTo>
                    <a:pt x="1344426" y="17621"/>
                  </a:lnTo>
                  <a:lnTo>
                    <a:pt x="1391239" y="11332"/>
                  </a:lnTo>
                  <a:lnTo>
                    <a:pt x="1438475" y="6405"/>
                  </a:lnTo>
                  <a:lnTo>
                    <a:pt x="1486114" y="2860"/>
                  </a:lnTo>
                  <a:lnTo>
                    <a:pt x="1534135" y="718"/>
                  </a:lnTo>
                  <a:lnTo>
                    <a:pt x="1582517" y="0"/>
                  </a:lnTo>
                  <a:lnTo>
                    <a:pt x="2145485" y="0"/>
                  </a:lnTo>
                  <a:lnTo>
                    <a:pt x="3854266" y="0"/>
                  </a:lnTo>
                  <a:lnTo>
                    <a:pt x="3902647" y="718"/>
                  </a:lnTo>
                  <a:lnTo>
                    <a:pt x="3950668" y="2860"/>
                  </a:lnTo>
                  <a:lnTo>
                    <a:pt x="3998307" y="6405"/>
                  </a:lnTo>
                  <a:lnTo>
                    <a:pt x="4045543" y="11332"/>
                  </a:lnTo>
                  <a:lnTo>
                    <a:pt x="4092356" y="17621"/>
                  </a:lnTo>
                  <a:lnTo>
                    <a:pt x="4138725" y="25252"/>
                  </a:lnTo>
                  <a:lnTo>
                    <a:pt x="4184629" y="34204"/>
                  </a:lnTo>
                  <a:lnTo>
                    <a:pt x="4230048" y="44456"/>
                  </a:lnTo>
                  <a:lnTo>
                    <a:pt x="4274961" y="55988"/>
                  </a:lnTo>
                  <a:lnTo>
                    <a:pt x="4319348" y="68779"/>
                  </a:lnTo>
                  <a:lnTo>
                    <a:pt x="4363186" y="82809"/>
                  </a:lnTo>
                  <a:lnTo>
                    <a:pt x="4406457" y="98058"/>
                  </a:lnTo>
                  <a:lnTo>
                    <a:pt x="4449139" y="114505"/>
                  </a:lnTo>
                  <a:lnTo>
                    <a:pt x="4491211" y="132130"/>
                  </a:lnTo>
                  <a:lnTo>
                    <a:pt x="4532654" y="150911"/>
                  </a:lnTo>
                  <a:lnTo>
                    <a:pt x="4573445" y="170829"/>
                  </a:lnTo>
                  <a:lnTo>
                    <a:pt x="4613565" y="191863"/>
                  </a:lnTo>
                  <a:lnTo>
                    <a:pt x="4652992" y="213992"/>
                  </a:lnTo>
                  <a:lnTo>
                    <a:pt x="4691707" y="237196"/>
                  </a:lnTo>
                  <a:lnTo>
                    <a:pt x="4729688" y="261455"/>
                  </a:lnTo>
                  <a:lnTo>
                    <a:pt x="4766914" y="286748"/>
                  </a:lnTo>
                  <a:lnTo>
                    <a:pt x="4803366" y="313054"/>
                  </a:lnTo>
                  <a:lnTo>
                    <a:pt x="4839022" y="340354"/>
                  </a:lnTo>
                  <a:lnTo>
                    <a:pt x="4873861" y="368626"/>
                  </a:lnTo>
                  <a:lnTo>
                    <a:pt x="4907864" y="397850"/>
                  </a:lnTo>
                  <a:lnTo>
                    <a:pt x="4941008" y="428006"/>
                  </a:lnTo>
                  <a:lnTo>
                    <a:pt x="4973274" y="459072"/>
                  </a:lnTo>
                  <a:lnTo>
                    <a:pt x="5004641" y="491030"/>
                  </a:lnTo>
                  <a:lnTo>
                    <a:pt x="5035088" y="523857"/>
                  </a:lnTo>
                  <a:lnTo>
                    <a:pt x="5064594" y="557534"/>
                  </a:lnTo>
                  <a:lnTo>
                    <a:pt x="5093140" y="592040"/>
                  </a:lnTo>
                  <a:lnTo>
                    <a:pt x="5120703" y="627355"/>
                  </a:lnTo>
                  <a:lnTo>
                    <a:pt x="5147264" y="663457"/>
                  </a:lnTo>
                  <a:lnTo>
                    <a:pt x="5172801" y="700328"/>
                  </a:lnTo>
                  <a:lnTo>
                    <a:pt x="5197294" y="737945"/>
                  </a:lnTo>
                  <a:lnTo>
                    <a:pt x="5220723" y="776289"/>
                  </a:lnTo>
                  <a:lnTo>
                    <a:pt x="5243066" y="815340"/>
                  </a:lnTo>
                  <a:lnTo>
                    <a:pt x="5264303" y="855075"/>
                  </a:lnTo>
                  <a:lnTo>
                    <a:pt x="5284413" y="895476"/>
                  </a:lnTo>
                  <a:lnTo>
                    <a:pt x="5303376" y="936522"/>
                  </a:lnTo>
                  <a:lnTo>
                    <a:pt x="5321171" y="978192"/>
                  </a:lnTo>
                  <a:lnTo>
                    <a:pt x="5337776" y="1020465"/>
                  </a:lnTo>
                  <a:lnTo>
                    <a:pt x="5353173" y="1063322"/>
                  </a:lnTo>
                  <a:lnTo>
                    <a:pt x="5367339" y="1106741"/>
                  </a:lnTo>
                  <a:lnTo>
                    <a:pt x="5380254" y="1150703"/>
                  </a:lnTo>
                  <a:lnTo>
                    <a:pt x="5391897" y="1195186"/>
                  </a:lnTo>
                  <a:lnTo>
                    <a:pt x="5402248" y="1240170"/>
                  </a:lnTo>
                  <a:lnTo>
                    <a:pt x="5411286" y="1285635"/>
                  </a:lnTo>
                  <a:lnTo>
                    <a:pt x="5418990" y="1331560"/>
                  </a:lnTo>
                  <a:lnTo>
                    <a:pt x="5425340" y="1377925"/>
                  </a:lnTo>
                  <a:lnTo>
                    <a:pt x="5430315" y="1424710"/>
                  </a:lnTo>
                  <a:lnTo>
                    <a:pt x="5433894" y="1471893"/>
                  </a:lnTo>
                  <a:lnTo>
                    <a:pt x="5436057" y="1519454"/>
                  </a:lnTo>
                  <a:lnTo>
                    <a:pt x="5436783" y="1567373"/>
                  </a:lnTo>
                  <a:lnTo>
                    <a:pt x="5436057" y="1615291"/>
                  </a:lnTo>
                  <a:lnTo>
                    <a:pt x="5433894" y="1662853"/>
                  </a:lnTo>
                  <a:lnTo>
                    <a:pt x="5430315" y="1710036"/>
                  </a:lnTo>
                  <a:lnTo>
                    <a:pt x="5425340" y="1756820"/>
                  </a:lnTo>
                  <a:lnTo>
                    <a:pt x="5418990" y="1803185"/>
                  </a:lnTo>
                  <a:lnTo>
                    <a:pt x="5411286" y="1849110"/>
                  </a:lnTo>
                  <a:lnTo>
                    <a:pt x="5402248" y="1894575"/>
                  </a:lnTo>
                  <a:lnTo>
                    <a:pt x="5391897" y="1939560"/>
                  </a:lnTo>
                  <a:lnTo>
                    <a:pt x="5380254" y="1984043"/>
                  </a:lnTo>
                  <a:lnTo>
                    <a:pt x="5367339" y="2028004"/>
                  </a:lnTo>
                  <a:lnTo>
                    <a:pt x="5353173" y="2071424"/>
                  </a:lnTo>
                  <a:lnTo>
                    <a:pt x="5337776" y="2114280"/>
                  </a:lnTo>
                  <a:lnTo>
                    <a:pt x="5321171" y="2156554"/>
                  </a:lnTo>
                  <a:lnTo>
                    <a:pt x="5303376" y="2198224"/>
                  </a:lnTo>
                  <a:lnTo>
                    <a:pt x="5284413" y="2239269"/>
                  </a:lnTo>
                  <a:lnTo>
                    <a:pt x="5264303" y="2279670"/>
                  </a:lnTo>
                  <a:lnTo>
                    <a:pt x="5243066" y="2319406"/>
                  </a:lnTo>
                  <a:lnTo>
                    <a:pt x="5220723" y="2358456"/>
                  </a:lnTo>
                  <a:lnTo>
                    <a:pt x="5197294" y="2396800"/>
                  </a:lnTo>
                  <a:lnTo>
                    <a:pt x="5172801" y="2434418"/>
                  </a:lnTo>
                  <a:lnTo>
                    <a:pt x="5147264" y="2471288"/>
                  </a:lnTo>
                  <a:lnTo>
                    <a:pt x="5120703" y="2507391"/>
                  </a:lnTo>
                  <a:lnTo>
                    <a:pt x="5093140" y="2542706"/>
                  </a:lnTo>
                  <a:lnTo>
                    <a:pt x="5064594" y="2577212"/>
                  </a:lnTo>
                  <a:lnTo>
                    <a:pt x="5035088" y="2610889"/>
                  </a:lnTo>
                  <a:lnTo>
                    <a:pt x="5004641" y="2643716"/>
                  </a:lnTo>
                  <a:lnTo>
                    <a:pt x="4973274" y="2675673"/>
                  </a:lnTo>
                  <a:lnTo>
                    <a:pt x="4941008" y="2706740"/>
                  </a:lnTo>
                  <a:lnTo>
                    <a:pt x="4907864" y="2736896"/>
                  </a:lnTo>
                  <a:lnTo>
                    <a:pt x="4873861" y="2766120"/>
                  </a:lnTo>
                  <a:lnTo>
                    <a:pt x="4839022" y="2794392"/>
                  </a:lnTo>
                  <a:lnTo>
                    <a:pt x="4803366" y="2821691"/>
                  </a:lnTo>
                  <a:lnTo>
                    <a:pt x="4766914" y="2847998"/>
                  </a:lnTo>
                  <a:lnTo>
                    <a:pt x="4729688" y="2873291"/>
                  </a:lnTo>
                  <a:lnTo>
                    <a:pt x="4691707" y="2897550"/>
                  </a:lnTo>
                  <a:lnTo>
                    <a:pt x="4652992" y="2920754"/>
                  </a:lnTo>
                  <a:lnTo>
                    <a:pt x="4613565" y="2942883"/>
                  </a:lnTo>
                  <a:lnTo>
                    <a:pt x="4573445" y="2963917"/>
                  </a:lnTo>
                  <a:lnTo>
                    <a:pt x="4532654" y="2983835"/>
                  </a:lnTo>
                  <a:lnTo>
                    <a:pt x="4491211" y="3002616"/>
                  </a:lnTo>
                  <a:lnTo>
                    <a:pt x="4449139" y="3020241"/>
                  </a:lnTo>
                  <a:lnTo>
                    <a:pt x="4406457" y="3036688"/>
                  </a:lnTo>
                  <a:lnTo>
                    <a:pt x="4363186" y="3051937"/>
                  </a:lnTo>
                  <a:lnTo>
                    <a:pt x="4319348" y="3065967"/>
                  </a:lnTo>
                  <a:lnTo>
                    <a:pt x="4274961" y="3078758"/>
                  </a:lnTo>
                  <a:lnTo>
                    <a:pt x="4230048" y="3090290"/>
                  </a:lnTo>
                  <a:lnTo>
                    <a:pt x="4184629" y="3100542"/>
                  </a:lnTo>
                  <a:lnTo>
                    <a:pt x="4138725" y="3109494"/>
                  </a:lnTo>
                  <a:lnTo>
                    <a:pt x="4092356" y="3117125"/>
                  </a:lnTo>
                  <a:lnTo>
                    <a:pt x="4045543" y="3123414"/>
                  </a:lnTo>
                  <a:lnTo>
                    <a:pt x="3998307" y="3128341"/>
                  </a:lnTo>
                  <a:lnTo>
                    <a:pt x="3950668" y="3131886"/>
                  </a:lnTo>
                  <a:lnTo>
                    <a:pt x="3902647" y="3134028"/>
                  </a:lnTo>
                  <a:lnTo>
                    <a:pt x="3854266" y="3134747"/>
                  </a:lnTo>
                  <a:lnTo>
                    <a:pt x="3291298" y="3134747"/>
                  </a:lnTo>
                  <a:lnTo>
                    <a:pt x="1582517" y="3134747"/>
                  </a:lnTo>
                  <a:lnTo>
                    <a:pt x="1534135" y="3134028"/>
                  </a:lnTo>
                  <a:lnTo>
                    <a:pt x="1486114" y="3131886"/>
                  </a:lnTo>
                  <a:lnTo>
                    <a:pt x="1438475" y="3128341"/>
                  </a:lnTo>
                  <a:lnTo>
                    <a:pt x="1391239" y="3123414"/>
                  </a:lnTo>
                  <a:lnTo>
                    <a:pt x="1344426" y="3117125"/>
                  </a:lnTo>
                  <a:lnTo>
                    <a:pt x="1298057" y="3109494"/>
                  </a:lnTo>
                  <a:lnTo>
                    <a:pt x="1252153" y="3100542"/>
                  </a:lnTo>
                  <a:lnTo>
                    <a:pt x="1206734" y="3090290"/>
                  </a:lnTo>
                  <a:lnTo>
                    <a:pt x="1161821" y="3078758"/>
                  </a:lnTo>
                  <a:lnTo>
                    <a:pt x="1117435" y="3065967"/>
                  </a:lnTo>
                  <a:lnTo>
                    <a:pt x="1073596" y="3051937"/>
                  </a:lnTo>
                  <a:lnTo>
                    <a:pt x="1030325" y="3036688"/>
                  </a:lnTo>
                  <a:lnTo>
                    <a:pt x="987643" y="3020241"/>
                  </a:lnTo>
                  <a:lnTo>
                    <a:pt x="945571" y="3002616"/>
                  </a:lnTo>
                  <a:lnTo>
                    <a:pt x="904129" y="2983835"/>
                  </a:lnTo>
                  <a:lnTo>
                    <a:pt x="863337" y="2963917"/>
                  </a:lnTo>
                  <a:lnTo>
                    <a:pt x="823217" y="2942883"/>
                  </a:lnTo>
                  <a:lnTo>
                    <a:pt x="783790" y="2920754"/>
                  </a:lnTo>
                  <a:lnTo>
                    <a:pt x="745075" y="2897550"/>
                  </a:lnTo>
                  <a:lnTo>
                    <a:pt x="707094" y="2873291"/>
                  </a:lnTo>
                  <a:lnTo>
                    <a:pt x="669868" y="2847998"/>
                  </a:lnTo>
                  <a:lnTo>
                    <a:pt x="633416" y="2821692"/>
                  </a:lnTo>
                  <a:lnTo>
                    <a:pt x="597760" y="2794392"/>
                  </a:lnTo>
                  <a:lnTo>
                    <a:pt x="562921" y="2766120"/>
                  </a:lnTo>
                  <a:lnTo>
                    <a:pt x="528919" y="2736896"/>
                  </a:lnTo>
                  <a:lnTo>
                    <a:pt x="495774" y="2706740"/>
                  </a:lnTo>
                  <a:lnTo>
                    <a:pt x="463508" y="2675674"/>
                  </a:lnTo>
                  <a:lnTo>
                    <a:pt x="432141" y="2643716"/>
                  </a:lnTo>
                  <a:lnTo>
                    <a:pt x="401694" y="2610889"/>
                  </a:lnTo>
                  <a:lnTo>
                    <a:pt x="372188" y="2577212"/>
                  </a:lnTo>
                  <a:lnTo>
                    <a:pt x="343642" y="2542706"/>
                  </a:lnTo>
                  <a:lnTo>
                    <a:pt x="316079" y="2507391"/>
                  </a:lnTo>
                  <a:lnTo>
                    <a:pt x="289519" y="2471289"/>
                  </a:lnTo>
                  <a:lnTo>
                    <a:pt x="263981" y="2434418"/>
                  </a:lnTo>
                  <a:lnTo>
                    <a:pt x="239488" y="2396801"/>
                  </a:lnTo>
                  <a:lnTo>
                    <a:pt x="216059" y="2358457"/>
                  </a:lnTo>
                  <a:lnTo>
                    <a:pt x="193716" y="2319406"/>
                  </a:lnTo>
                  <a:lnTo>
                    <a:pt x="172479" y="2279671"/>
                  </a:lnTo>
                  <a:lnTo>
                    <a:pt x="152369" y="2239270"/>
                  </a:lnTo>
                  <a:lnTo>
                    <a:pt x="133406" y="2198224"/>
                  </a:lnTo>
                  <a:lnTo>
                    <a:pt x="115612" y="2156554"/>
                  </a:lnTo>
                  <a:lnTo>
                    <a:pt x="99006" y="2114281"/>
                  </a:lnTo>
                  <a:lnTo>
                    <a:pt x="83610" y="2071424"/>
                  </a:lnTo>
                  <a:lnTo>
                    <a:pt x="69444" y="2028005"/>
                  </a:lnTo>
                  <a:lnTo>
                    <a:pt x="56529" y="1984043"/>
                  </a:lnTo>
                  <a:lnTo>
                    <a:pt x="44885" y="1939560"/>
                  </a:lnTo>
                  <a:lnTo>
                    <a:pt x="34534" y="1894576"/>
                  </a:lnTo>
                  <a:lnTo>
                    <a:pt x="25496" y="1849111"/>
                  </a:lnTo>
                  <a:lnTo>
                    <a:pt x="17792" y="1803186"/>
                  </a:lnTo>
                  <a:lnTo>
                    <a:pt x="11442" y="1756821"/>
                  </a:lnTo>
                  <a:lnTo>
                    <a:pt x="6467" y="1710036"/>
                  </a:lnTo>
                  <a:lnTo>
                    <a:pt x="2888" y="1662853"/>
                  </a:lnTo>
                  <a:lnTo>
                    <a:pt x="725" y="1615292"/>
                  </a:lnTo>
                  <a:lnTo>
                    <a:pt x="0" y="1567374"/>
                  </a:lnTo>
                  <a:close/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4377" y="3723254"/>
              <a:ext cx="12188190" cy="0"/>
            </a:xfrm>
            <a:custGeom>
              <a:rect b="b" l="l" r="r" t="t"/>
              <a:pathLst>
                <a:path extrusionOk="0" h="120000" w="12188190">
                  <a:moveTo>
                    <a:pt x="0" y="0"/>
                  </a:moveTo>
                  <a:lnTo>
                    <a:pt x="12187623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881325" y="3722607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2681207" y="3135442"/>
                  </a:moveTo>
                  <a:lnTo>
                    <a:pt x="2681207" y="0"/>
                  </a:lnTo>
                  <a:lnTo>
                    <a:pt x="1560862" y="0"/>
                  </a:lnTo>
                  <a:lnTo>
                    <a:pt x="1513138" y="718"/>
                  </a:lnTo>
                  <a:lnTo>
                    <a:pt x="1465771" y="2861"/>
                  </a:lnTo>
                  <a:lnTo>
                    <a:pt x="1418781" y="6407"/>
                  </a:lnTo>
                  <a:lnTo>
                    <a:pt x="1372189" y="11335"/>
                  </a:lnTo>
                  <a:lnTo>
                    <a:pt x="1326014" y="17626"/>
                  </a:lnTo>
                  <a:lnTo>
                    <a:pt x="1280277" y="25259"/>
                  </a:lnTo>
                  <a:lnTo>
                    <a:pt x="1234999" y="34213"/>
                  </a:lnTo>
                  <a:lnTo>
                    <a:pt x="1190199" y="44468"/>
                  </a:lnTo>
                  <a:lnTo>
                    <a:pt x="1145899" y="56003"/>
                  </a:lnTo>
                  <a:lnTo>
                    <a:pt x="1102119" y="68798"/>
                  </a:lnTo>
                  <a:lnTo>
                    <a:pt x="1058879" y="82832"/>
                  </a:lnTo>
                  <a:lnTo>
                    <a:pt x="1016199" y="98085"/>
                  </a:lnTo>
                  <a:lnTo>
                    <a:pt x="974101" y="114536"/>
                  </a:lnTo>
                  <a:lnTo>
                    <a:pt x="932603" y="132165"/>
                  </a:lnTo>
                  <a:lnTo>
                    <a:pt x="891728" y="150951"/>
                  </a:lnTo>
                  <a:lnTo>
                    <a:pt x="851494" y="170874"/>
                  </a:lnTo>
                  <a:lnTo>
                    <a:pt x="811923" y="191913"/>
                  </a:lnTo>
                  <a:lnTo>
                    <a:pt x="773035" y="214048"/>
                  </a:lnTo>
                  <a:lnTo>
                    <a:pt x="734850" y="237258"/>
                  </a:lnTo>
                  <a:lnTo>
                    <a:pt x="697389" y="261523"/>
                  </a:lnTo>
                  <a:lnTo>
                    <a:pt x="660672" y="286822"/>
                  </a:lnTo>
                  <a:lnTo>
                    <a:pt x="624720" y="313135"/>
                  </a:lnTo>
                  <a:lnTo>
                    <a:pt x="589553" y="340442"/>
                  </a:lnTo>
                  <a:lnTo>
                    <a:pt x="555191" y="368721"/>
                  </a:lnTo>
                  <a:lnTo>
                    <a:pt x="521654" y="397952"/>
                  </a:lnTo>
                  <a:lnTo>
                    <a:pt x="488964" y="428115"/>
                  </a:lnTo>
                  <a:lnTo>
                    <a:pt x="457140" y="459189"/>
                  </a:lnTo>
                  <a:lnTo>
                    <a:pt x="426204" y="491154"/>
                  </a:lnTo>
                  <a:lnTo>
                    <a:pt x="396174" y="523989"/>
                  </a:lnTo>
                  <a:lnTo>
                    <a:pt x="367073" y="557674"/>
                  </a:lnTo>
                  <a:lnTo>
                    <a:pt x="338919" y="592188"/>
                  </a:lnTo>
                  <a:lnTo>
                    <a:pt x="311734" y="627511"/>
                  </a:lnTo>
                  <a:lnTo>
                    <a:pt x="285538" y="663622"/>
                  </a:lnTo>
                  <a:lnTo>
                    <a:pt x="260352" y="700501"/>
                  </a:lnTo>
                  <a:lnTo>
                    <a:pt x="236195" y="738126"/>
                  </a:lnTo>
                  <a:lnTo>
                    <a:pt x="213088" y="776479"/>
                  </a:lnTo>
                  <a:lnTo>
                    <a:pt x="191052" y="815538"/>
                  </a:lnTo>
                  <a:lnTo>
                    <a:pt x="170107" y="855283"/>
                  </a:lnTo>
                  <a:lnTo>
                    <a:pt x="150273" y="895692"/>
                  </a:lnTo>
                  <a:lnTo>
                    <a:pt x="131571" y="936747"/>
                  </a:lnTo>
                  <a:lnTo>
                    <a:pt x="114021" y="978426"/>
                  </a:lnTo>
                  <a:lnTo>
                    <a:pt x="97643" y="1020708"/>
                  </a:lnTo>
                  <a:lnTo>
                    <a:pt x="82459" y="1063573"/>
                  </a:lnTo>
                  <a:lnTo>
                    <a:pt x="68488" y="1107002"/>
                  </a:lnTo>
                  <a:lnTo>
                    <a:pt x="55750" y="1150972"/>
                  </a:lnTo>
                  <a:lnTo>
                    <a:pt x="44267" y="1195464"/>
                  </a:lnTo>
                  <a:lnTo>
                    <a:pt x="34059" y="1240458"/>
                  </a:lnTo>
                  <a:lnTo>
                    <a:pt x="25145" y="1285932"/>
                  </a:lnTo>
                  <a:lnTo>
                    <a:pt x="17547" y="1331866"/>
                  </a:lnTo>
                  <a:lnTo>
                    <a:pt x="11284" y="1378240"/>
                  </a:lnTo>
                  <a:lnTo>
                    <a:pt x="6378" y="1425033"/>
                  </a:lnTo>
                  <a:lnTo>
                    <a:pt x="2848" y="1472224"/>
                  </a:lnTo>
                  <a:lnTo>
                    <a:pt x="715" y="1519794"/>
                  </a:lnTo>
                  <a:lnTo>
                    <a:pt x="0" y="1567722"/>
                  </a:lnTo>
                  <a:lnTo>
                    <a:pt x="715" y="1615649"/>
                  </a:lnTo>
                  <a:lnTo>
                    <a:pt x="2848" y="1663219"/>
                  </a:lnTo>
                  <a:lnTo>
                    <a:pt x="6379" y="1710410"/>
                  </a:lnTo>
                  <a:lnTo>
                    <a:pt x="11286" y="1757203"/>
                  </a:lnTo>
                  <a:lnTo>
                    <a:pt x="17550" y="1803577"/>
                  </a:lnTo>
                  <a:lnTo>
                    <a:pt x="25149" y="1849511"/>
                  </a:lnTo>
                  <a:lnTo>
                    <a:pt x="34064" y="1894985"/>
                  </a:lnTo>
                  <a:lnTo>
                    <a:pt x="44274" y="1939978"/>
                  </a:lnTo>
                  <a:lnTo>
                    <a:pt x="55759" y="1984470"/>
                  </a:lnTo>
                  <a:lnTo>
                    <a:pt x="68498" y="2028441"/>
                  </a:lnTo>
                  <a:lnTo>
                    <a:pt x="82471" y="2071869"/>
                  </a:lnTo>
                  <a:lnTo>
                    <a:pt x="97658" y="2114735"/>
                  </a:lnTo>
                  <a:lnTo>
                    <a:pt x="114037" y="2157017"/>
                  </a:lnTo>
                  <a:lnTo>
                    <a:pt x="131589" y="2198696"/>
                  </a:lnTo>
                  <a:lnTo>
                    <a:pt x="150294" y="2239750"/>
                  </a:lnTo>
                  <a:lnTo>
                    <a:pt x="170130" y="2280160"/>
                  </a:lnTo>
                  <a:lnTo>
                    <a:pt x="191078" y="2319904"/>
                  </a:lnTo>
                  <a:lnTo>
                    <a:pt x="213116" y="2358963"/>
                  </a:lnTo>
                  <a:lnTo>
                    <a:pt x="236225" y="2397316"/>
                  </a:lnTo>
                  <a:lnTo>
                    <a:pt x="260384" y="2434942"/>
                  </a:lnTo>
                  <a:lnTo>
                    <a:pt x="285573" y="2471820"/>
                  </a:lnTo>
                  <a:lnTo>
                    <a:pt x="311771" y="2507931"/>
                  </a:lnTo>
                  <a:lnTo>
                    <a:pt x="338959" y="2543254"/>
                  </a:lnTo>
                  <a:lnTo>
                    <a:pt x="367114" y="2577768"/>
                  </a:lnTo>
                  <a:lnTo>
                    <a:pt x="396218" y="2611453"/>
                  </a:lnTo>
                  <a:lnTo>
                    <a:pt x="426249" y="2644288"/>
                  </a:lnTo>
                  <a:lnTo>
                    <a:pt x="457188" y="2676253"/>
                  </a:lnTo>
                  <a:lnTo>
                    <a:pt x="489013" y="2707327"/>
                  </a:lnTo>
                  <a:lnTo>
                    <a:pt x="521705" y="2737490"/>
                  </a:lnTo>
                  <a:lnTo>
                    <a:pt x="555242" y="2766721"/>
                  </a:lnTo>
                  <a:lnTo>
                    <a:pt x="589606" y="2795000"/>
                  </a:lnTo>
                  <a:lnTo>
                    <a:pt x="624774" y="2822306"/>
                  </a:lnTo>
                  <a:lnTo>
                    <a:pt x="660727" y="2848619"/>
                  </a:lnTo>
                  <a:lnTo>
                    <a:pt x="697445" y="2873918"/>
                  </a:lnTo>
                  <a:lnTo>
                    <a:pt x="734906" y="2898183"/>
                  </a:lnTo>
                  <a:lnTo>
                    <a:pt x="773091" y="2921393"/>
                  </a:lnTo>
                  <a:lnTo>
                    <a:pt x="811979" y="2943528"/>
                  </a:lnTo>
                  <a:lnTo>
                    <a:pt x="851549" y="2964568"/>
                  </a:lnTo>
                  <a:lnTo>
                    <a:pt x="891782" y="2984490"/>
                  </a:lnTo>
                  <a:lnTo>
                    <a:pt x="932657" y="3003277"/>
                  </a:lnTo>
                  <a:lnTo>
                    <a:pt x="974153" y="3020906"/>
                  </a:lnTo>
                  <a:lnTo>
                    <a:pt x="1016250" y="3037357"/>
                  </a:lnTo>
                  <a:lnTo>
                    <a:pt x="1058928" y="3052610"/>
                  </a:lnTo>
                  <a:lnTo>
                    <a:pt x="1102166" y="3066644"/>
                  </a:lnTo>
                  <a:lnTo>
                    <a:pt x="1145943" y="3079438"/>
                  </a:lnTo>
                  <a:lnTo>
                    <a:pt x="1190240" y="3090973"/>
                  </a:lnTo>
                  <a:lnTo>
                    <a:pt x="1235036" y="3101228"/>
                  </a:lnTo>
                  <a:lnTo>
                    <a:pt x="1280310" y="3110182"/>
                  </a:lnTo>
                  <a:lnTo>
                    <a:pt x="1326043" y="3117815"/>
                  </a:lnTo>
                  <a:lnTo>
                    <a:pt x="1372213" y="3124106"/>
                  </a:lnTo>
                  <a:lnTo>
                    <a:pt x="1418800" y="3129034"/>
                  </a:lnTo>
                  <a:lnTo>
                    <a:pt x="1465784" y="3132580"/>
                  </a:lnTo>
                  <a:lnTo>
                    <a:pt x="1513145" y="3134723"/>
                  </a:lnTo>
                  <a:lnTo>
                    <a:pt x="1560862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629468" y="3722655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0" y="3135442"/>
                  </a:moveTo>
                  <a:lnTo>
                    <a:pt x="0" y="0"/>
                  </a:lnTo>
                  <a:lnTo>
                    <a:pt x="1120345" y="0"/>
                  </a:lnTo>
                  <a:lnTo>
                    <a:pt x="1168068" y="718"/>
                  </a:lnTo>
                  <a:lnTo>
                    <a:pt x="1215435" y="2861"/>
                  </a:lnTo>
                  <a:lnTo>
                    <a:pt x="1262425" y="6407"/>
                  </a:lnTo>
                  <a:lnTo>
                    <a:pt x="1309017" y="11335"/>
                  </a:lnTo>
                  <a:lnTo>
                    <a:pt x="1355192" y="17626"/>
                  </a:lnTo>
                  <a:lnTo>
                    <a:pt x="1400929" y="25259"/>
                  </a:lnTo>
                  <a:lnTo>
                    <a:pt x="1446207" y="34213"/>
                  </a:lnTo>
                  <a:lnTo>
                    <a:pt x="1491007" y="44468"/>
                  </a:lnTo>
                  <a:lnTo>
                    <a:pt x="1535307" y="56003"/>
                  </a:lnTo>
                  <a:lnTo>
                    <a:pt x="1579087" y="68798"/>
                  </a:lnTo>
                  <a:lnTo>
                    <a:pt x="1622327" y="82832"/>
                  </a:lnTo>
                  <a:lnTo>
                    <a:pt x="1665007" y="98085"/>
                  </a:lnTo>
                  <a:lnTo>
                    <a:pt x="1707105" y="114536"/>
                  </a:lnTo>
                  <a:lnTo>
                    <a:pt x="1748603" y="132165"/>
                  </a:lnTo>
                  <a:lnTo>
                    <a:pt x="1789479" y="150951"/>
                  </a:lnTo>
                  <a:lnTo>
                    <a:pt x="1829712" y="170874"/>
                  </a:lnTo>
                  <a:lnTo>
                    <a:pt x="1869283" y="191913"/>
                  </a:lnTo>
                  <a:lnTo>
                    <a:pt x="1908171" y="214048"/>
                  </a:lnTo>
                  <a:lnTo>
                    <a:pt x="1946356" y="237258"/>
                  </a:lnTo>
                  <a:lnTo>
                    <a:pt x="1983817" y="261523"/>
                  </a:lnTo>
                  <a:lnTo>
                    <a:pt x="2020534" y="286822"/>
                  </a:lnTo>
                  <a:lnTo>
                    <a:pt x="2056486" y="313135"/>
                  </a:lnTo>
                  <a:lnTo>
                    <a:pt x="2091653" y="340442"/>
                  </a:lnTo>
                  <a:lnTo>
                    <a:pt x="2126016" y="368721"/>
                  </a:lnTo>
                  <a:lnTo>
                    <a:pt x="2159552" y="397952"/>
                  </a:lnTo>
                  <a:lnTo>
                    <a:pt x="2192242" y="428115"/>
                  </a:lnTo>
                  <a:lnTo>
                    <a:pt x="2224066" y="459189"/>
                  </a:lnTo>
                  <a:lnTo>
                    <a:pt x="2255002" y="491154"/>
                  </a:lnTo>
                  <a:lnTo>
                    <a:pt x="2285032" y="523989"/>
                  </a:lnTo>
                  <a:lnTo>
                    <a:pt x="2314133" y="557674"/>
                  </a:lnTo>
                  <a:lnTo>
                    <a:pt x="2342287" y="592188"/>
                  </a:lnTo>
                  <a:lnTo>
                    <a:pt x="2369472" y="627511"/>
                  </a:lnTo>
                  <a:lnTo>
                    <a:pt x="2395668" y="663622"/>
                  </a:lnTo>
                  <a:lnTo>
                    <a:pt x="2420854" y="700501"/>
                  </a:lnTo>
                  <a:lnTo>
                    <a:pt x="2445011" y="738126"/>
                  </a:lnTo>
                  <a:lnTo>
                    <a:pt x="2468118" y="776479"/>
                  </a:lnTo>
                  <a:lnTo>
                    <a:pt x="2490154" y="815538"/>
                  </a:lnTo>
                  <a:lnTo>
                    <a:pt x="2511099" y="855283"/>
                  </a:lnTo>
                  <a:lnTo>
                    <a:pt x="2530933" y="895692"/>
                  </a:lnTo>
                  <a:lnTo>
                    <a:pt x="2549635" y="936747"/>
                  </a:lnTo>
                  <a:lnTo>
                    <a:pt x="2567185" y="978426"/>
                  </a:lnTo>
                  <a:lnTo>
                    <a:pt x="2583563" y="1020708"/>
                  </a:lnTo>
                  <a:lnTo>
                    <a:pt x="2598747" y="1063573"/>
                  </a:lnTo>
                  <a:lnTo>
                    <a:pt x="2612718" y="1107002"/>
                  </a:lnTo>
                  <a:lnTo>
                    <a:pt x="2625456" y="1150972"/>
                  </a:lnTo>
                  <a:lnTo>
                    <a:pt x="2636939" y="1195464"/>
                  </a:lnTo>
                  <a:lnTo>
                    <a:pt x="2647147" y="1240458"/>
                  </a:lnTo>
                  <a:lnTo>
                    <a:pt x="2656061" y="1285932"/>
                  </a:lnTo>
                  <a:lnTo>
                    <a:pt x="2663659" y="1331866"/>
                  </a:lnTo>
                  <a:lnTo>
                    <a:pt x="2669922" y="1378240"/>
                  </a:lnTo>
                  <a:lnTo>
                    <a:pt x="2674828" y="1425033"/>
                  </a:lnTo>
                  <a:lnTo>
                    <a:pt x="2678358" y="1472224"/>
                  </a:lnTo>
                  <a:lnTo>
                    <a:pt x="2680491" y="1519794"/>
                  </a:lnTo>
                  <a:lnTo>
                    <a:pt x="2681207" y="1567722"/>
                  </a:lnTo>
                  <a:lnTo>
                    <a:pt x="2680491" y="1615649"/>
                  </a:lnTo>
                  <a:lnTo>
                    <a:pt x="2678358" y="1663219"/>
                  </a:lnTo>
                  <a:lnTo>
                    <a:pt x="2674827" y="1710410"/>
                  </a:lnTo>
                  <a:lnTo>
                    <a:pt x="2669920" y="1757203"/>
                  </a:lnTo>
                  <a:lnTo>
                    <a:pt x="2663657" y="1803577"/>
                  </a:lnTo>
                  <a:lnTo>
                    <a:pt x="2656057" y="1849511"/>
                  </a:lnTo>
                  <a:lnTo>
                    <a:pt x="2647142" y="1894985"/>
                  </a:lnTo>
                  <a:lnTo>
                    <a:pt x="2636932" y="1939978"/>
                  </a:lnTo>
                  <a:lnTo>
                    <a:pt x="2625447" y="1984470"/>
                  </a:lnTo>
                  <a:lnTo>
                    <a:pt x="2612708" y="2028441"/>
                  </a:lnTo>
                  <a:lnTo>
                    <a:pt x="2598735" y="2071869"/>
                  </a:lnTo>
                  <a:lnTo>
                    <a:pt x="2583548" y="2114735"/>
                  </a:lnTo>
                  <a:lnTo>
                    <a:pt x="2567169" y="2157017"/>
                  </a:lnTo>
                  <a:lnTo>
                    <a:pt x="2549617" y="2198696"/>
                  </a:lnTo>
                  <a:lnTo>
                    <a:pt x="2530912" y="2239750"/>
                  </a:lnTo>
                  <a:lnTo>
                    <a:pt x="2511076" y="2280160"/>
                  </a:lnTo>
                  <a:lnTo>
                    <a:pt x="2490128" y="2319904"/>
                  </a:lnTo>
                  <a:lnTo>
                    <a:pt x="2468090" y="2358963"/>
                  </a:lnTo>
                  <a:lnTo>
                    <a:pt x="2444981" y="2397316"/>
                  </a:lnTo>
                  <a:lnTo>
                    <a:pt x="2420822" y="2434942"/>
                  </a:lnTo>
                  <a:lnTo>
                    <a:pt x="2395633" y="2471820"/>
                  </a:lnTo>
                  <a:lnTo>
                    <a:pt x="2369435" y="2507931"/>
                  </a:lnTo>
                  <a:lnTo>
                    <a:pt x="2342247" y="2543254"/>
                  </a:lnTo>
                  <a:lnTo>
                    <a:pt x="2314092" y="2577768"/>
                  </a:lnTo>
                  <a:lnTo>
                    <a:pt x="2284988" y="2611453"/>
                  </a:lnTo>
                  <a:lnTo>
                    <a:pt x="2254957" y="2644288"/>
                  </a:lnTo>
                  <a:lnTo>
                    <a:pt x="2224018" y="2676253"/>
                  </a:lnTo>
                  <a:lnTo>
                    <a:pt x="2192193" y="2707327"/>
                  </a:lnTo>
                  <a:lnTo>
                    <a:pt x="2159501" y="2737490"/>
                  </a:lnTo>
                  <a:lnTo>
                    <a:pt x="2125964" y="2766721"/>
                  </a:lnTo>
                  <a:lnTo>
                    <a:pt x="2091600" y="2795000"/>
                  </a:lnTo>
                  <a:lnTo>
                    <a:pt x="2056432" y="2822306"/>
                  </a:lnTo>
                  <a:lnTo>
                    <a:pt x="2020479" y="2848619"/>
                  </a:lnTo>
                  <a:lnTo>
                    <a:pt x="1983761" y="2873918"/>
                  </a:lnTo>
                  <a:lnTo>
                    <a:pt x="1946300" y="2898183"/>
                  </a:lnTo>
                  <a:lnTo>
                    <a:pt x="1908115" y="2921393"/>
                  </a:lnTo>
                  <a:lnTo>
                    <a:pt x="1869227" y="2943528"/>
                  </a:lnTo>
                  <a:lnTo>
                    <a:pt x="1829657" y="2964568"/>
                  </a:lnTo>
                  <a:lnTo>
                    <a:pt x="1789424" y="2984490"/>
                  </a:lnTo>
                  <a:lnTo>
                    <a:pt x="1748549" y="3003277"/>
                  </a:lnTo>
                  <a:lnTo>
                    <a:pt x="1707053" y="3020906"/>
                  </a:lnTo>
                  <a:lnTo>
                    <a:pt x="1664956" y="3037357"/>
                  </a:lnTo>
                  <a:lnTo>
                    <a:pt x="1622278" y="3052610"/>
                  </a:lnTo>
                  <a:lnTo>
                    <a:pt x="1579040" y="3066644"/>
                  </a:lnTo>
                  <a:lnTo>
                    <a:pt x="1535263" y="3079438"/>
                  </a:lnTo>
                  <a:lnTo>
                    <a:pt x="1490966" y="3090973"/>
                  </a:lnTo>
                  <a:lnTo>
                    <a:pt x="1446170" y="3101228"/>
                  </a:lnTo>
                  <a:lnTo>
                    <a:pt x="1400896" y="3110182"/>
                  </a:lnTo>
                  <a:lnTo>
                    <a:pt x="1355163" y="3117815"/>
                  </a:lnTo>
                  <a:lnTo>
                    <a:pt x="1308993" y="3124106"/>
                  </a:lnTo>
                  <a:lnTo>
                    <a:pt x="1262406" y="3129034"/>
                  </a:lnTo>
                  <a:lnTo>
                    <a:pt x="1215422" y="3132580"/>
                  </a:lnTo>
                  <a:lnTo>
                    <a:pt x="1168061" y="3134723"/>
                  </a:lnTo>
                  <a:lnTo>
                    <a:pt x="1120345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pic>
          <p:nvPicPr>
            <p:cNvPr id="105" name="Google Shape;10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17853" y="3923596"/>
              <a:ext cx="2979896" cy="27340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9"/>
          <p:cNvSpPr txBox="1"/>
          <p:nvPr/>
        </p:nvSpPr>
        <p:spPr>
          <a:xfrm>
            <a:off x="3872419" y="1996058"/>
            <a:ext cx="1314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2682525" y="2455502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3351505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3063028" y="181609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4084828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4940280" y="246966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5673749" y="245550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5667953" y="17897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4940280" y="17897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28"/>
          <p:cNvCxnSpPr>
            <a:stCxn id="285" idx="6"/>
            <a:endCxn id="286" idx="2"/>
          </p:cNvCxnSpPr>
          <p:nvPr/>
        </p:nvCxnSpPr>
        <p:spPr>
          <a:xfrm>
            <a:off x="3062925" y="265170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4" name="Google Shape;294;p28"/>
          <p:cNvCxnSpPr>
            <a:stCxn id="286" idx="6"/>
            <a:endCxn id="288" idx="2"/>
          </p:cNvCxnSpPr>
          <p:nvPr/>
        </p:nvCxnSpPr>
        <p:spPr>
          <a:xfrm>
            <a:off x="3731905" y="2665863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5" name="Google Shape;295;p28"/>
          <p:cNvCxnSpPr>
            <a:stCxn id="288" idx="6"/>
            <a:endCxn id="289" idx="2"/>
          </p:cNvCxnSpPr>
          <p:nvPr/>
        </p:nvCxnSpPr>
        <p:spPr>
          <a:xfrm>
            <a:off x="4465228" y="266586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6" name="Google Shape;296;p28"/>
          <p:cNvCxnSpPr>
            <a:stCxn id="292" idx="4"/>
            <a:endCxn id="289" idx="0"/>
          </p:cNvCxnSpPr>
          <p:nvPr/>
        </p:nvCxnSpPr>
        <p:spPr>
          <a:xfrm>
            <a:off x="5130480" y="218216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7" name="Google Shape;297;p28"/>
          <p:cNvCxnSpPr>
            <a:stCxn id="292" idx="6"/>
            <a:endCxn id="291" idx="2"/>
          </p:cNvCxnSpPr>
          <p:nvPr/>
        </p:nvCxnSpPr>
        <p:spPr>
          <a:xfrm>
            <a:off x="5320680" y="198596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8" name="Google Shape;298;p28"/>
          <p:cNvCxnSpPr>
            <a:stCxn id="291" idx="4"/>
            <a:endCxn id="290" idx="0"/>
          </p:cNvCxnSpPr>
          <p:nvPr/>
        </p:nvCxnSpPr>
        <p:spPr>
          <a:xfrm>
            <a:off x="5858153" y="2182163"/>
            <a:ext cx="57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9" name="Google Shape;299;p28"/>
          <p:cNvCxnSpPr>
            <a:stCxn id="291" idx="3"/>
            <a:endCxn id="289" idx="7"/>
          </p:cNvCxnSpPr>
          <p:nvPr/>
        </p:nvCxnSpPr>
        <p:spPr>
          <a:xfrm flipH="1">
            <a:off x="5264962" y="212469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0" name="Google Shape;300;p28"/>
          <p:cNvCxnSpPr>
            <a:stCxn id="290" idx="2"/>
            <a:endCxn id="289" idx="6"/>
          </p:cNvCxnSpPr>
          <p:nvPr/>
        </p:nvCxnSpPr>
        <p:spPr>
          <a:xfrm flipH="1">
            <a:off x="5320649" y="265170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01" name="Google Shape;301;p28"/>
          <p:cNvCxnSpPr>
            <a:stCxn id="287" idx="5"/>
            <a:endCxn id="286" idx="0"/>
          </p:cNvCxnSpPr>
          <p:nvPr/>
        </p:nvCxnSpPr>
        <p:spPr>
          <a:xfrm>
            <a:off x="3387720" y="2151033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2" name="Google Shape;302;p28"/>
          <p:cNvCxnSpPr>
            <a:stCxn id="287" idx="3"/>
            <a:endCxn id="285" idx="0"/>
          </p:cNvCxnSpPr>
          <p:nvPr/>
        </p:nvCxnSpPr>
        <p:spPr>
          <a:xfrm flipH="1">
            <a:off x="2872737" y="2151033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03" name="Google Shape;303;p28"/>
          <p:cNvSpPr txBox="1"/>
          <p:nvPr/>
        </p:nvSpPr>
        <p:spPr>
          <a:xfrm>
            <a:off x="563975" y="1440150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 and record their start and end times.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-446462" y="2862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5" name="Google Shape;305;p28"/>
          <p:cNvGraphicFramePr/>
          <p:nvPr/>
        </p:nvGraphicFramePr>
        <p:xfrm>
          <a:off x="786638" y="32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6" name="Google Shape;306;p28"/>
          <p:cNvSpPr txBox="1"/>
          <p:nvPr/>
        </p:nvSpPr>
        <p:spPr>
          <a:xfrm>
            <a:off x="673150" y="2922847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771872" y="356305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1261100" y="281133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9" name="Google Shape;309;p28"/>
          <p:cNvGraphicFramePr/>
          <p:nvPr/>
        </p:nvGraphicFramePr>
        <p:xfrm>
          <a:off x="4557650" y="32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0" name="Google Shape;310;p28"/>
          <p:cNvSpPr txBox="1"/>
          <p:nvPr/>
        </p:nvSpPr>
        <p:spPr>
          <a:xfrm>
            <a:off x="4444150" y="2898200"/>
            <a:ext cx="1328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4542875" y="353838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3326775" y="3659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3" name="Google Shape;313;p28"/>
          <p:cNvGraphicFramePr/>
          <p:nvPr/>
        </p:nvGraphicFramePr>
        <p:xfrm>
          <a:off x="4559875" y="407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4" name="Google Shape;314;p28"/>
          <p:cNvSpPr txBox="1"/>
          <p:nvPr/>
        </p:nvSpPr>
        <p:spPr>
          <a:xfrm>
            <a:off x="4446375" y="3719850"/>
            <a:ext cx="917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4545100" y="4360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2682525" y="2455502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3351505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3063028" y="181609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4084828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4940280" y="246966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9"/>
          <p:cNvSpPr/>
          <p:nvPr/>
        </p:nvSpPr>
        <p:spPr>
          <a:xfrm>
            <a:off x="5673749" y="245550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5667953" y="17897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4940280" y="17897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29"/>
          <p:cNvCxnSpPr>
            <a:stCxn id="321" idx="6"/>
            <a:endCxn id="322" idx="2"/>
          </p:cNvCxnSpPr>
          <p:nvPr/>
        </p:nvCxnSpPr>
        <p:spPr>
          <a:xfrm>
            <a:off x="3062925" y="265170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30" name="Google Shape;330;p29"/>
          <p:cNvCxnSpPr>
            <a:stCxn id="322" idx="6"/>
            <a:endCxn id="324" idx="2"/>
          </p:cNvCxnSpPr>
          <p:nvPr/>
        </p:nvCxnSpPr>
        <p:spPr>
          <a:xfrm>
            <a:off x="3731905" y="2665863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1" name="Google Shape;331;p29"/>
          <p:cNvCxnSpPr>
            <a:stCxn id="324" idx="6"/>
            <a:endCxn id="325" idx="2"/>
          </p:cNvCxnSpPr>
          <p:nvPr/>
        </p:nvCxnSpPr>
        <p:spPr>
          <a:xfrm>
            <a:off x="4465228" y="2665863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2" name="Google Shape;332;p29"/>
          <p:cNvCxnSpPr>
            <a:stCxn id="328" idx="4"/>
            <a:endCxn id="325" idx="0"/>
          </p:cNvCxnSpPr>
          <p:nvPr/>
        </p:nvCxnSpPr>
        <p:spPr>
          <a:xfrm>
            <a:off x="5130480" y="218216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33" name="Google Shape;333;p29"/>
          <p:cNvCxnSpPr>
            <a:stCxn id="328" idx="6"/>
            <a:endCxn id="327" idx="2"/>
          </p:cNvCxnSpPr>
          <p:nvPr/>
        </p:nvCxnSpPr>
        <p:spPr>
          <a:xfrm>
            <a:off x="5320680" y="198596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4" name="Google Shape;334;p29"/>
          <p:cNvCxnSpPr>
            <a:stCxn id="327" idx="4"/>
            <a:endCxn id="326" idx="0"/>
          </p:cNvCxnSpPr>
          <p:nvPr/>
        </p:nvCxnSpPr>
        <p:spPr>
          <a:xfrm>
            <a:off x="5858153" y="2182163"/>
            <a:ext cx="57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5" name="Google Shape;335;p29"/>
          <p:cNvCxnSpPr>
            <a:stCxn id="327" idx="3"/>
            <a:endCxn id="325" idx="7"/>
          </p:cNvCxnSpPr>
          <p:nvPr/>
        </p:nvCxnSpPr>
        <p:spPr>
          <a:xfrm flipH="1">
            <a:off x="5264962" y="212469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6" name="Google Shape;336;p29"/>
          <p:cNvCxnSpPr>
            <a:stCxn id="326" idx="2"/>
            <a:endCxn id="325" idx="6"/>
          </p:cNvCxnSpPr>
          <p:nvPr/>
        </p:nvCxnSpPr>
        <p:spPr>
          <a:xfrm flipH="1">
            <a:off x="5320649" y="265170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37" name="Google Shape;337;p29"/>
          <p:cNvCxnSpPr>
            <a:stCxn id="323" idx="5"/>
            <a:endCxn id="322" idx="0"/>
          </p:cNvCxnSpPr>
          <p:nvPr/>
        </p:nvCxnSpPr>
        <p:spPr>
          <a:xfrm>
            <a:off x="3387720" y="2151033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8" name="Google Shape;338;p29"/>
          <p:cNvCxnSpPr>
            <a:stCxn id="323" idx="3"/>
            <a:endCxn id="321" idx="0"/>
          </p:cNvCxnSpPr>
          <p:nvPr/>
        </p:nvCxnSpPr>
        <p:spPr>
          <a:xfrm flipH="1">
            <a:off x="2872737" y="2151033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39" name="Google Shape;339;p29"/>
          <p:cNvSpPr txBox="1"/>
          <p:nvPr/>
        </p:nvSpPr>
        <p:spPr>
          <a:xfrm>
            <a:off x="563975" y="1440150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 and record their start and end times.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-446462" y="2862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1" name="Google Shape;341;p29"/>
          <p:cNvGraphicFramePr/>
          <p:nvPr/>
        </p:nvGraphicFramePr>
        <p:xfrm>
          <a:off x="786638" y="32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2" name="Google Shape;342;p29"/>
          <p:cNvSpPr txBox="1"/>
          <p:nvPr/>
        </p:nvSpPr>
        <p:spPr>
          <a:xfrm>
            <a:off x="673150" y="2922847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771872" y="356305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1261100" y="281133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5" name="Google Shape;345;p29"/>
          <p:cNvGraphicFramePr/>
          <p:nvPr/>
        </p:nvGraphicFramePr>
        <p:xfrm>
          <a:off x="4557650" y="32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6" name="Google Shape;346;p29"/>
          <p:cNvSpPr txBox="1"/>
          <p:nvPr/>
        </p:nvSpPr>
        <p:spPr>
          <a:xfrm>
            <a:off x="4444150" y="2898200"/>
            <a:ext cx="1328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4542875" y="353838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9"/>
          <p:cNvSpPr txBox="1"/>
          <p:nvPr/>
        </p:nvSpPr>
        <p:spPr>
          <a:xfrm>
            <a:off x="3326775" y="3659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9" name="Google Shape;349;p29"/>
          <p:cNvGraphicFramePr/>
          <p:nvPr/>
        </p:nvGraphicFramePr>
        <p:xfrm>
          <a:off x="4559875" y="407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0" name="Google Shape;350;p29"/>
          <p:cNvSpPr txBox="1"/>
          <p:nvPr/>
        </p:nvSpPr>
        <p:spPr>
          <a:xfrm>
            <a:off x="4446375" y="3719850"/>
            <a:ext cx="917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4545100" y="4360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2682525" y="2455502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3351505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3063028" y="181609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4084828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0"/>
          <p:cNvSpPr/>
          <p:nvPr/>
        </p:nvSpPr>
        <p:spPr>
          <a:xfrm>
            <a:off x="4940280" y="246966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0"/>
          <p:cNvSpPr/>
          <p:nvPr/>
        </p:nvSpPr>
        <p:spPr>
          <a:xfrm>
            <a:off x="5673749" y="245550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5667953" y="17897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0"/>
          <p:cNvSpPr/>
          <p:nvPr/>
        </p:nvSpPr>
        <p:spPr>
          <a:xfrm>
            <a:off x="4940280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30"/>
          <p:cNvCxnSpPr>
            <a:stCxn id="357" idx="6"/>
            <a:endCxn id="358" idx="2"/>
          </p:cNvCxnSpPr>
          <p:nvPr/>
        </p:nvCxnSpPr>
        <p:spPr>
          <a:xfrm>
            <a:off x="3062925" y="265170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66" name="Google Shape;366;p30"/>
          <p:cNvCxnSpPr>
            <a:stCxn id="358" idx="6"/>
            <a:endCxn id="360" idx="2"/>
          </p:cNvCxnSpPr>
          <p:nvPr/>
        </p:nvCxnSpPr>
        <p:spPr>
          <a:xfrm>
            <a:off x="3731905" y="2665863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7" name="Google Shape;367;p30"/>
          <p:cNvCxnSpPr>
            <a:stCxn id="360" idx="6"/>
            <a:endCxn id="361" idx="2"/>
          </p:cNvCxnSpPr>
          <p:nvPr/>
        </p:nvCxnSpPr>
        <p:spPr>
          <a:xfrm>
            <a:off x="4465228" y="2665863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8" name="Google Shape;368;p30"/>
          <p:cNvCxnSpPr>
            <a:stCxn id="364" idx="4"/>
            <a:endCxn id="361" idx="0"/>
          </p:cNvCxnSpPr>
          <p:nvPr/>
        </p:nvCxnSpPr>
        <p:spPr>
          <a:xfrm>
            <a:off x="5130480" y="2182163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69" name="Google Shape;369;p30"/>
          <p:cNvCxnSpPr>
            <a:stCxn id="364" idx="6"/>
            <a:endCxn id="363" idx="2"/>
          </p:cNvCxnSpPr>
          <p:nvPr/>
        </p:nvCxnSpPr>
        <p:spPr>
          <a:xfrm>
            <a:off x="5320680" y="198596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0" name="Google Shape;370;p30"/>
          <p:cNvCxnSpPr>
            <a:stCxn id="363" idx="4"/>
            <a:endCxn id="362" idx="0"/>
          </p:cNvCxnSpPr>
          <p:nvPr/>
        </p:nvCxnSpPr>
        <p:spPr>
          <a:xfrm>
            <a:off x="5858153" y="2182163"/>
            <a:ext cx="57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1" name="Google Shape;371;p30"/>
          <p:cNvCxnSpPr>
            <a:stCxn id="363" idx="3"/>
            <a:endCxn id="361" idx="7"/>
          </p:cNvCxnSpPr>
          <p:nvPr/>
        </p:nvCxnSpPr>
        <p:spPr>
          <a:xfrm flipH="1">
            <a:off x="5264962" y="212469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2" name="Google Shape;372;p30"/>
          <p:cNvCxnSpPr>
            <a:stCxn id="362" idx="2"/>
            <a:endCxn id="361" idx="6"/>
          </p:cNvCxnSpPr>
          <p:nvPr/>
        </p:nvCxnSpPr>
        <p:spPr>
          <a:xfrm flipH="1">
            <a:off x="5320649" y="265170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73" name="Google Shape;373;p30"/>
          <p:cNvCxnSpPr>
            <a:stCxn id="359" idx="5"/>
            <a:endCxn id="358" idx="0"/>
          </p:cNvCxnSpPr>
          <p:nvPr/>
        </p:nvCxnSpPr>
        <p:spPr>
          <a:xfrm>
            <a:off x="3387720" y="2151033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4" name="Google Shape;374;p30"/>
          <p:cNvCxnSpPr>
            <a:stCxn id="359" idx="3"/>
            <a:endCxn id="357" idx="0"/>
          </p:cNvCxnSpPr>
          <p:nvPr/>
        </p:nvCxnSpPr>
        <p:spPr>
          <a:xfrm flipH="1">
            <a:off x="2872737" y="2151033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75" name="Google Shape;375;p30"/>
          <p:cNvSpPr txBox="1"/>
          <p:nvPr/>
        </p:nvSpPr>
        <p:spPr>
          <a:xfrm>
            <a:off x="563975" y="1440150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 and record their start and end times.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-446462" y="2862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7" name="Google Shape;377;p30"/>
          <p:cNvGraphicFramePr/>
          <p:nvPr/>
        </p:nvGraphicFramePr>
        <p:xfrm>
          <a:off x="786638" y="32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8" name="Google Shape;378;p30"/>
          <p:cNvSpPr txBox="1"/>
          <p:nvPr/>
        </p:nvSpPr>
        <p:spPr>
          <a:xfrm>
            <a:off x="673150" y="2922847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0"/>
          <p:cNvSpPr txBox="1"/>
          <p:nvPr/>
        </p:nvSpPr>
        <p:spPr>
          <a:xfrm>
            <a:off x="771872" y="356305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0"/>
          <p:cNvSpPr txBox="1"/>
          <p:nvPr/>
        </p:nvSpPr>
        <p:spPr>
          <a:xfrm>
            <a:off x="1261100" y="281133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1" name="Google Shape;381;p30"/>
          <p:cNvGraphicFramePr/>
          <p:nvPr/>
        </p:nvGraphicFramePr>
        <p:xfrm>
          <a:off x="4557650" y="32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2" name="Google Shape;382;p30"/>
          <p:cNvSpPr txBox="1"/>
          <p:nvPr/>
        </p:nvSpPr>
        <p:spPr>
          <a:xfrm>
            <a:off x="4444150" y="2898200"/>
            <a:ext cx="1328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4542875" y="353838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0"/>
          <p:cNvSpPr txBox="1"/>
          <p:nvPr/>
        </p:nvSpPr>
        <p:spPr>
          <a:xfrm>
            <a:off x="3326775" y="3659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5" name="Google Shape;385;p30"/>
          <p:cNvGraphicFramePr/>
          <p:nvPr/>
        </p:nvGraphicFramePr>
        <p:xfrm>
          <a:off x="4559875" y="407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6" name="Google Shape;386;p30"/>
          <p:cNvSpPr txBox="1"/>
          <p:nvPr/>
        </p:nvSpPr>
        <p:spPr>
          <a:xfrm>
            <a:off x="4446375" y="3719850"/>
            <a:ext cx="917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0"/>
          <p:cNvSpPr txBox="1"/>
          <p:nvPr/>
        </p:nvSpPr>
        <p:spPr>
          <a:xfrm>
            <a:off x="4545100" y="4360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2682525" y="2455502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3351505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1"/>
          <p:cNvSpPr/>
          <p:nvPr/>
        </p:nvSpPr>
        <p:spPr>
          <a:xfrm>
            <a:off x="3063028" y="181609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1"/>
          <p:cNvSpPr/>
          <p:nvPr/>
        </p:nvSpPr>
        <p:spPr>
          <a:xfrm>
            <a:off x="4084828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1"/>
          <p:cNvSpPr/>
          <p:nvPr/>
        </p:nvSpPr>
        <p:spPr>
          <a:xfrm>
            <a:off x="4940280" y="246966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1"/>
          <p:cNvSpPr/>
          <p:nvPr/>
        </p:nvSpPr>
        <p:spPr>
          <a:xfrm>
            <a:off x="5673749" y="245550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1"/>
          <p:cNvSpPr/>
          <p:nvPr/>
        </p:nvSpPr>
        <p:spPr>
          <a:xfrm>
            <a:off x="5667953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1"/>
          <p:cNvSpPr/>
          <p:nvPr/>
        </p:nvSpPr>
        <p:spPr>
          <a:xfrm>
            <a:off x="4940280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p31"/>
          <p:cNvCxnSpPr>
            <a:stCxn id="393" idx="6"/>
            <a:endCxn id="394" idx="2"/>
          </p:cNvCxnSpPr>
          <p:nvPr/>
        </p:nvCxnSpPr>
        <p:spPr>
          <a:xfrm>
            <a:off x="3062925" y="265170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2" name="Google Shape;402;p31"/>
          <p:cNvCxnSpPr>
            <a:stCxn id="394" idx="6"/>
            <a:endCxn id="396" idx="2"/>
          </p:cNvCxnSpPr>
          <p:nvPr/>
        </p:nvCxnSpPr>
        <p:spPr>
          <a:xfrm>
            <a:off x="3731905" y="2665863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3" name="Google Shape;403;p31"/>
          <p:cNvCxnSpPr>
            <a:stCxn id="396" idx="6"/>
            <a:endCxn id="397" idx="2"/>
          </p:cNvCxnSpPr>
          <p:nvPr/>
        </p:nvCxnSpPr>
        <p:spPr>
          <a:xfrm>
            <a:off x="4465228" y="2665863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4" name="Google Shape;404;p31"/>
          <p:cNvCxnSpPr>
            <a:stCxn id="400" idx="4"/>
            <a:endCxn id="397" idx="0"/>
          </p:cNvCxnSpPr>
          <p:nvPr/>
        </p:nvCxnSpPr>
        <p:spPr>
          <a:xfrm>
            <a:off x="5130480" y="2182163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5" name="Google Shape;405;p31"/>
          <p:cNvCxnSpPr>
            <a:stCxn id="400" idx="6"/>
            <a:endCxn id="399" idx="2"/>
          </p:cNvCxnSpPr>
          <p:nvPr/>
        </p:nvCxnSpPr>
        <p:spPr>
          <a:xfrm>
            <a:off x="5320680" y="1985963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6" name="Google Shape;406;p31"/>
          <p:cNvCxnSpPr>
            <a:stCxn id="399" idx="4"/>
            <a:endCxn id="398" idx="0"/>
          </p:cNvCxnSpPr>
          <p:nvPr/>
        </p:nvCxnSpPr>
        <p:spPr>
          <a:xfrm>
            <a:off x="5858153" y="2182163"/>
            <a:ext cx="57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7" name="Google Shape;407;p31"/>
          <p:cNvCxnSpPr>
            <a:stCxn id="399" idx="3"/>
            <a:endCxn id="397" idx="7"/>
          </p:cNvCxnSpPr>
          <p:nvPr/>
        </p:nvCxnSpPr>
        <p:spPr>
          <a:xfrm flipH="1">
            <a:off x="5264962" y="212469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8" name="Google Shape;408;p31"/>
          <p:cNvCxnSpPr>
            <a:stCxn id="398" idx="2"/>
            <a:endCxn id="397" idx="6"/>
          </p:cNvCxnSpPr>
          <p:nvPr/>
        </p:nvCxnSpPr>
        <p:spPr>
          <a:xfrm flipH="1">
            <a:off x="5320649" y="265170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9" name="Google Shape;409;p31"/>
          <p:cNvCxnSpPr>
            <a:stCxn id="395" idx="5"/>
            <a:endCxn id="394" idx="0"/>
          </p:cNvCxnSpPr>
          <p:nvPr/>
        </p:nvCxnSpPr>
        <p:spPr>
          <a:xfrm>
            <a:off x="3387720" y="2151033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0" name="Google Shape;410;p31"/>
          <p:cNvCxnSpPr>
            <a:stCxn id="395" idx="3"/>
            <a:endCxn id="393" idx="0"/>
          </p:cNvCxnSpPr>
          <p:nvPr/>
        </p:nvCxnSpPr>
        <p:spPr>
          <a:xfrm flipH="1">
            <a:off x="2872737" y="2151033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11" name="Google Shape;411;p31"/>
          <p:cNvSpPr txBox="1"/>
          <p:nvPr/>
        </p:nvSpPr>
        <p:spPr>
          <a:xfrm>
            <a:off x="563975" y="1440150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 and record their start and end times.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1"/>
          <p:cNvSpPr txBox="1"/>
          <p:nvPr/>
        </p:nvSpPr>
        <p:spPr>
          <a:xfrm>
            <a:off x="-446462" y="2862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3" name="Google Shape;413;p31"/>
          <p:cNvGraphicFramePr/>
          <p:nvPr/>
        </p:nvGraphicFramePr>
        <p:xfrm>
          <a:off x="786638" y="32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4" name="Google Shape;414;p31"/>
          <p:cNvSpPr txBox="1"/>
          <p:nvPr/>
        </p:nvSpPr>
        <p:spPr>
          <a:xfrm>
            <a:off x="673150" y="2922847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1"/>
          <p:cNvSpPr txBox="1"/>
          <p:nvPr/>
        </p:nvSpPr>
        <p:spPr>
          <a:xfrm>
            <a:off x="771872" y="356305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1"/>
          <p:cNvSpPr txBox="1"/>
          <p:nvPr/>
        </p:nvSpPr>
        <p:spPr>
          <a:xfrm>
            <a:off x="1261100" y="281133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7" name="Google Shape;417;p31"/>
          <p:cNvGraphicFramePr/>
          <p:nvPr/>
        </p:nvGraphicFramePr>
        <p:xfrm>
          <a:off x="4557650" y="32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8" name="Google Shape;418;p31"/>
          <p:cNvSpPr txBox="1"/>
          <p:nvPr/>
        </p:nvSpPr>
        <p:spPr>
          <a:xfrm>
            <a:off x="4444150" y="2898200"/>
            <a:ext cx="1328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1"/>
          <p:cNvSpPr txBox="1"/>
          <p:nvPr/>
        </p:nvSpPr>
        <p:spPr>
          <a:xfrm>
            <a:off x="4542875" y="353838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1"/>
          <p:cNvSpPr txBox="1"/>
          <p:nvPr/>
        </p:nvSpPr>
        <p:spPr>
          <a:xfrm>
            <a:off x="3326775" y="3659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1" name="Google Shape;421;p31"/>
          <p:cNvGraphicFramePr/>
          <p:nvPr/>
        </p:nvGraphicFramePr>
        <p:xfrm>
          <a:off x="4559875" y="407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2" name="Google Shape;422;p31"/>
          <p:cNvSpPr txBox="1"/>
          <p:nvPr/>
        </p:nvSpPr>
        <p:spPr>
          <a:xfrm>
            <a:off x="4446375" y="3719850"/>
            <a:ext cx="917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1"/>
          <p:cNvSpPr txBox="1"/>
          <p:nvPr/>
        </p:nvSpPr>
        <p:spPr>
          <a:xfrm>
            <a:off x="4545100" y="4360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29" name="Google Shape;429;p32"/>
          <p:cNvSpPr/>
          <p:nvPr/>
        </p:nvSpPr>
        <p:spPr>
          <a:xfrm>
            <a:off x="2682525" y="2455502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2"/>
          <p:cNvSpPr/>
          <p:nvPr/>
        </p:nvSpPr>
        <p:spPr>
          <a:xfrm>
            <a:off x="3351505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2"/>
          <p:cNvSpPr/>
          <p:nvPr/>
        </p:nvSpPr>
        <p:spPr>
          <a:xfrm>
            <a:off x="3063028" y="181609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2"/>
          <p:cNvSpPr/>
          <p:nvPr/>
        </p:nvSpPr>
        <p:spPr>
          <a:xfrm>
            <a:off x="4084828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4940280" y="246966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5673749" y="2455501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2"/>
          <p:cNvSpPr/>
          <p:nvPr/>
        </p:nvSpPr>
        <p:spPr>
          <a:xfrm>
            <a:off x="5667953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2"/>
          <p:cNvSpPr/>
          <p:nvPr/>
        </p:nvSpPr>
        <p:spPr>
          <a:xfrm>
            <a:off x="4940280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7" name="Google Shape;437;p32"/>
          <p:cNvCxnSpPr>
            <a:stCxn id="429" idx="6"/>
            <a:endCxn id="430" idx="2"/>
          </p:cNvCxnSpPr>
          <p:nvPr/>
        </p:nvCxnSpPr>
        <p:spPr>
          <a:xfrm>
            <a:off x="3062925" y="265170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38" name="Google Shape;438;p32"/>
          <p:cNvCxnSpPr>
            <a:stCxn id="430" idx="6"/>
            <a:endCxn id="432" idx="2"/>
          </p:cNvCxnSpPr>
          <p:nvPr/>
        </p:nvCxnSpPr>
        <p:spPr>
          <a:xfrm>
            <a:off x="3731905" y="2665863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9" name="Google Shape;439;p32"/>
          <p:cNvCxnSpPr>
            <a:stCxn id="432" idx="6"/>
            <a:endCxn id="433" idx="2"/>
          </p:cNvCxnSpPr>
          <p:nvPr/>
        </p:nvCxnSpPr>
        <p:spPr>
          <a:xfrm>
            <a:off x="4465228" y="2665863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0" name="Google Shape;440;p32"/>
          <p:cNvCxnSpPr>
            <a:stCxn id="436" idx="4"/>
            <a:endCxn id="433" idx="0"/>
          </p:cNvCxnSpPr>
          <p:nvPr/>
        </p:nvCxnSpPr>
        <p:spPr>
          <a:xfrm>
            <a:off x="5130480" y="2182163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1" name="Google Shape;441;p32"/>
          <p:cNvCxnSpPr>
            <a:stCxn id="436" idx="6"/>
            <a:endCxn id="435" idx="2"/>
          </p:cNvCxnSpPr>
          <p:nvPr/>
        </p:nvCxnSpPr>
        <p:spPr>
          <a:xfrm>
            <a:off x="5320680" y="1985963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2" name="Google Shape;442;p32"/>
          <p:cNvCxnSpPr>
            <a:stCxn id="435" idx="4"/>
            <a:endCxn id="434" idx="0"/>
          </p:cNvCxnSpPr>
          <p:nvPr/>
        </p:nvCxnSpPr>
        <p:spPr>
          <a:xfrm>
            <a:off x="5858153" y="2182163"/>
            <a:ext cx="5700" cy="2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3" name="Google Shape;443;p32"/>
          <p:cNvCxnSpPr>
            <a:stCxn id="435" idx="3"/>
            <a:endCxn id="433" idx="7"/>
          </p:cNvCxnSpPr>
          <p:nvPr/>
        </p:nvCxnSpPr>
        <p:spPr>
          <a:xfrm flipH="1">
            <a:off x="5264962" y="212469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4" name="Google Shape;444;p32"/>
          <p:cNvCxnSpPr>
            <a:stCxn id="434" idx="2"/>
            <a:endCxn id="433" idx="6"/>
          </p:cNvCxnSpPr>
          <p:nvPr/>
        </p:nvCxnSpPr>
        <p:spPr>
          <a:xfrm flipH="1">
            <a:off x="5320649" y="265170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5" name="Google Shape;445;p32"/>
          <p:cNvCxnSpPr>
            <a:stCxn id="431" idx="5"/>
            <a:endCxn id="430" idx="0"/>
          </p:cNvCxnSpPr>
          <p:nvPr/>
        </p:nvCxnSpPr>
        <p:spPr>
          <a:xfrm>
            <a:off x="3387720" y="2151033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6" name="Google Shape;446;p32"/>
          <p:cNvCxnSpPr>
            <a:stCxn id="431" idx="3"/>
            <a:endCxn id="429" idx="0"/>
          </p:cNvCxnSpPr>
          <p:nvPr/>
        </p:nvCxnSpPr>
        <p:spPr>
          <a:xfrm flipH="1">
            <a:off x="2872737" y="2151033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47" name="Google Shape;447;p32"/>
          <p:cNvSpPr txBox="1"/>
          <p:nvPr/>
        </p:nvSpPr>
        <p:spPr>
          <a:xfrm>
            <a:off x="563975" y="1440150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 and record their start and end times.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2"/>
          <p:cNvSpPr txBox="1"/>
          <p:nvPr/>
        </p:nvSpPr>
        <p:spPr>
          <a:xfrm>
            <a:off x="-446462" y="2862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9" name="Google Shape;449;p32"/>
          <p:cNvGraphicFramePr/>
          <p:nvPr/>
        </p:nvGraphicFramePr>
        <p:xfrm>
          <a:off x="786638" y="32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0" name="Google Shape;450;p32"/>
          <p:cNvSpPr txBox="1"/>
          <p:nvPr/>
        </p:nvSpPr>
        <p:spPr>
          <a:xfrm>
            <a:off x="673150" y="2922847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2"/>
          <p:cNvSpPr txBox="1"/>
          <p:nvPr/>
        </p:nvSpPr>
        <p:spPr>
          <a:xfrm>
            <a:off x="771872" y="356305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2"/>
          <p:cNvSpPr txBox="1"/>
          <p:nvPr/>
        </p:nvSpPr>
        <p:spPr>
          <a:xfrm>
            <a:off x="1261100" y="281133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3" name="Google Shape;453;p32"/>
          <p:cNvGraphicFramePr/>
          <p:nvPr/>
        </p:nvGraphicFramePr>
        <p:xfrm>
          <a:off x="4557650" y="32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4" name="Google Shape;454;p32"/>
          <p:cNvSpPr txBox="1"/>
          <p:nvPr/>
        </p:nvSpPr>
        <p:spPr>
          <a:xfrm>
            <a:off x="4444150" y="2898200"/>
            <a:ext cx="1328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2"/>
          <p:cNvSpPr txBox="1"/>
          <p:nvPr/>
        </p:nvSpPr>
        <p:spPr>
          <a:xfrm>
            <a:off x="4542875" y="353838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2"/>
          <p:cNvSpPr txBox="1"/>
          <p:nvPr/>
        </p:nvSpPr>
        <p:spPr>
          <a:xfrm>
            <a:off x="3326775" y="3659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7" name="Google Shape;457;p32"/>
          <p:cNvGraphicFramePr/>
          <p:nvPr/>
        </p:nvGraphicFramePr>
        <p:xfrm>
          <a:off x="4559875" y="407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8" name="Google Shape;458;p32"/>
          <p:cNvSpPr txBox="1"/>
          <p:nvPr/>
        </p:nvSpPr>
        <p:spPr>
          <a:xfrm>
            <a:off x="4446375" y="3719850"/>
            <a:ext cx="917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2"/>
          <p:cNvSpPr txBox="1"/>
          <p:nvPr/>
        </p:nvSpPr>
        <p:spPr>
          <a:xfrm>
            <a:off x="4545100" y="4360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3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65" name="Google Shape;465;p33"/>
          <p:cNvSpPr/>
          <p:nvPr/>
        </p:nvSpPr>
        <p:spPr>
          <a:xfrm>
            <a:off x="2682525" y="2455502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3"/>
          <p:cNvSpPr/>
          <p:nvPr/>
        </p:nvSpPr>
        <p:spPr>
          <a:xfrm>
            <a:off x="3351505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3"/>
          <p:cNvSpPr/>
          <p:nvPr/>
        </p:nvSpPr>
        <p:spPr>
          <a:xfrm>
            <a:off x="3063028" y="181609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3"/>
          <p:cNvSpPr/>
          <p:nvPr/>
        </p:nvSpPr>
        <p:spPr>
          <a:xfrm>
            <a:off x="4084828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3"/>
          <p:cNvSpPr/>
          <p:nvPr/>
        </p:nvSpPr>
        <p:spPr>
          <a:xfrm>
            <a:off x="4940280" y="246966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3"/>
          <p:cNvSpPr/>
          <p:nvPr/>
        </p:nvSpPr>
        <p:spPr>
          <a:xfrm>
            <a:off x="5673749" y="2455501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3"/>
          <p:cNvSpPr/>
          <p:nvPr/>
        </p:nvSpPr>
        <p:spPr>
          <a:xfrm>
            <a:off x="5667953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3"/>
          <p:cNvSpPr/>
          <p:nvPr/>
        </p:nvSpPr>
        <p:spPr>
          <a:xfrm>
            <a:off x="4940280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3" name="Google Shape;473;p33"/>
          <p:cNvCxnSpPr>
            <a:stCxn id="465" idx="6"/>
            <a:endCxn id="466" idx="2"/>
          </p:cNvCxnSpPr>
          <p:nvPr/>
        </p:nvCxnSpPr>
        <p:spPr>
          <a:xfrm>
            <a:off x="3062925" y="265170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4" name="Google Shape;474;p33"/>
          <p:cNvCxnSpPr>
            <a:stCxn id="466" idx="6"/>
            <a:endCxn id="468" idx="2"/>
          </p:cNvCxnSpPr>
          <p:nvPr/>
        </p:nvCxnSpPr>
        <p:spPr>
          <a:xfrm>
            <a:off x="3731905" y="2665863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5" name="Google Shape;475;p33"/>
          <p:cNvCxnSpPr>
            <a:stCxn id="468" idx="6"/>
            <a:endCxn id="469" idx="2"/>
          </p:cNvCxnSpPr>
          <p:nvPr/>
        </p:nvCxnSpPr>
        <p:spPr>
          <a:xfrm>
            <a:off x="4465228" y="2665863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6" name="Google Shape;476;p33"/>
          <p:cNvCxnSpPr>
            <a:stCxn id="472" idx="4"/>
            <a:endCxn id="469" idx="0"/>
          </p:cNvCxnSpPr>
          <p:nvPr/>
        </p:nvCxnSpPr>
        <p:spPr>
          <a:xfrm>
            <a:off x="5130480" y="2182163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7" name="Google Shape;477;p33"/>
          <p:cNvCxnSpPr>
            <a:stCxn id="472" idx="6"/>
            <a:endCxn id="471" idx="2"/>
          </p:cNvCxnSpPr>
          <p:nvPr/>
        </p:nvCxnSpPr>
        <p:spPr>
          <a:xfrm>
            <a:off x="5320680" y="1985963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8" name="Google Shape;478;p33"/>
          <p:cNvCxnSpPr>
            <a:stCxn id="471" idx="4"/>
            <a:endCxn id="470" idx="0"/>
          </p:cNvCxnSpPr>
          <p:nvPr/>
        </p:nvCxnSpPr>
        <p:spPr>
          <a:xfrm>
            <a:off x="5858153" y="2182163"/>
            <a:ext cx="5700" cy="2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9" name="Google Shape;479;p33"/>
          <p:cNvCxnSpPr>
            <a:stCxn id="471" idx="3"/>
            <a:endCxn id="469" idx="7"/>
          </p:cNvCxnSpPr>
          <p:nvPr/>
        </p:nvCxnSpPr>
        <p:spPr>
          <a:xfrm flipH="1">
            <a:off x="5264962" y="212469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0" name="Google Shape;480;p33"/>
          <p:cNvCxnSpPr>
            <a:stCxn id="470" idx="2"/>
            <a:endCxn id="469" idx="6"/>
          </p:cNvCxnSpPr>
          <p:nvPr/>
        </p:nvCxnSpPr>
        <p:spPr>
          <a:xfrm flipH="1">
            <a:off x="5320649" y="265170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1" name="Google Shape;481;p33"/>
          <p:cNvCxnSpPr>
            <a:stCxn id="467" idx="5"/>
            <a:endCxn id="466" idx="0"/>
          </p:cNvCxnSpPr>
          <p:nvPr/>
        </p:nvCxnSpPr>
        <p:spPr>
          <a:xfrm>
            <a:off x="3387720" y="2151033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2" name="Google Shape;482;p33"/>
          <p:cNvCxnSpPr>
            <a:stCxn id="467" idx="3"/>
            <a:endCxn id="465" idx="0"/>
          </p:cNvCxnSpPr>
          <p:nvPr/>
        </p:nvCxnSpPr>
        <p:spPr>
          <a:xfrm flipH="1">
            <a:off x="2872737" y="2151033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83" name="Google Shape;483;p33"/>
          <p:cNvSpPr txBox="1"/>
          <p:nvPr/>
        </p:nvSpPr>
        <p:spPr>
          <a:xfrm>
            <a:off x="543300" y="1272413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 and record their start and end times.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3"/>
          <p:cNvSpPr txBox="1"/>
          <p:nvPr/>
        </p:nvSpPr>
        <p:spPr>
          <a:xfrm>
            <a:off x="-446462" y="2862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5" name="Google Shape;485;p33"/>
          <p:cNvGraphicFramePr/>
          <p:nvPr/>
        </p:nvGraphicFramePr>
        <p:xfrm>
          <a:off x="786638" y="32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6" name="Google Shape;486;p33"/>
          <p:cNvSpPr txBox="1"/>
          <p:nvPr/>
        </p:nvSpPr>
        <p:spPr>
          <a:xfrm>
            <a:off x="673150" y="2922847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3"/>
          <p:cNvSpPr txBox="1"/>
          <p:nvPr/>
        </p:nvSpPr>
        <p:spPr>
          <a:xfrm>
            <a:off x="771872" y="356305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3"/>
          <p:cNvSpPr txBox="1"/>
          <p:nvPr/>
        </p:nvSpPr>
        <p:spPr>
          <a:xfrm>
            <a:off x="1261100" y="281133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9" name="Google Shape;489;p33"/>
          <p:cNvGraphicFramePr/>
          <p:nvPr/>
        </p:nvGraphicFramePr>
        <p:xfrm>
          <a:off x="4557650" y="32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0" name="Google Shape;490;p33"/>
          <p:cNvSpPr txBox="1"/>
          <p:nvPr/>
        </p:nvSpPr>
        <p:spPr>
          <a:xfrm>
            <a:off x="4444150" y="2898200"/>
            <a:ext cx="1328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3"/>
          <p:cNvSpPr txBox="1"/>
          <p:nvPr/>
        </p:nvSpPr>
        <p:spPr>
          <a:xfrm>
            <a:off x="4542875" y="353838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3"/>
          <p:cNvSpPr txBox="1"/>
          <p:nvPr/>
        </p:nvSpPr>
        <p:spPr>
          <a:xfrm>
            <a:off x="3326775" y="3659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3" name="Google Shape;493;p33"/>
          <p:cNvGraphicFramePr/>
          <p:nvPr/>
        </p:nvGraphicFramePr>
        <p:xfrm>
          <a:off x="4559875" y="407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4" name="Google Shape;494;p33"/>
          <p:cNvSpPr txBox="1"/>
          <p:nvPr/>
        </p:nvSpPr>
        <p:spPr>
          <a:xfrm>
            <a:off x="4446375" y="3719850"/>
            <a:ext cx="917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3"/>
          <p:cNvSpPr txBox="1"/>
          <p:nvPr/>
        </p:nvSpPr>
        <p:spPr>
          <a:xfrm>
            <a:off x="4545100" y="4360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6" name="Google Shape;496;p33"/>
          <p:cNvCxnSpPr>
            <a:stCxn id="470" idx="6"/>
            <a:endCxn id="471" idx="6"/>
          </p:cNvCxnSpPr>
          <p:nvPr/>
        </p:nvCxnSpPr>
        <p:spPr>
          <a:xfrm rot="10800000">
            <a:off x="6048449" y="1986001"/>
            <a:ext cx="5700" cy="665700"/>
          </a:xfrm>
          <a:prstGeom prst="curvedConnector3">
            <a:avLst>
              <a:gd fmla="val -4177632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502" name="Google Shape;502;p34"/>
          <p:cNvSpPr/>
          <p:nvPr/>
        </p:nvSpPr>
        <p:spPr>
          <a:xfrm>
            <a:off x="2682525" y="2455502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4"/>
          <p:cNvSpPr/>
          <p:nvPr/>
        </p:nvSpPr>
        <p:spPr>
          <a:xfrm>
            <a:off x="3351505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4"/>
          <p:cNvSpPr/>
          <p:nvPr/>
        </p:nvSpPr>
        <p:spPr>
          <a:xfrm>
            <a:off x="3063028" y="181609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4"/>
          <p:cNvSpPr/>
          <p:nvPr/>
        </p:nvSpPr>
        <p:spPr>
          <a:xfrm>
            <a:off x="4084828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4"/>
          <p:cNvSpPr/>
          <p:nvPr/>
        </p:nvSpPr>
        <p:spPr>
          <a:xfrm>
            <a:off x="4940280" y="246966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4"/>
          <p:cNvSpPr/>
          <p:nvPr/>
        </p:nvSpPr>
        <p:spPr>
          <a:xfrm>
            <a:off x="5673749" y="2455501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4"/>
          <p:cNvSpPr/>
          <p:nvPr/>
        </p:nvSpPr>
        <p:spPr>
          <a:xfrm>
            <a:off x="5667953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4"/>
          <p:cNvSpPr/>
          <p:nvPr/>
        </p:nvSpPr>
        <p:spPr>
          <a:xfrm>
            <a:off x="4940280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34"/>
          <p:cNvCxnSpPr>
            <a:stCxn id="502" idx="6"/>
            <a:endCxn id="503" idx="2"/>
          </p:cNvCxnSpPr>
          <p:nvPr/>
        </p:nvCxnSpPr>
        <p:spPr>
          <a:xfrm>
            <a:off x="3062925" y="265170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1" name="Google Shape;511;p34"/>
          <p:cNvCxnSpPr>
            <a:stCxn id="503" idx="6"/>
            <a:endCxn id="505" idx="2"/>
          </p:cNvCxnSpPr>
          <p:nvPr/>
        </p:nvCxnSpPr>
        <p:spPr>
          <a:xfrm>
            <a:off x="3731905" y="2665863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2" name="Google Shape;512;p34"/>
          <p:cNvCxnSpPr>
            <a:stCxn id="505" idx="6"/>
            <a:endCxn id="506" idx="2"/>
          </p:cNvCxnSpPr>
          <p:nvPr/>
        </p:nvCxnSpPr>
        <p:spPr>
          <a:xfrm>
            <a:off x="4465228" y="2665863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3" name="Google Shape;513;p34"/>
          <p:cNvCxnSpPr>
            <a:stCxn id="509" idx="4"/>
            <a:endCxn id="506" idx="0"/>
          </p:cNvCxnSpPr>
          <p:nvPr/>
        </p:nvCxnSpPr>
        <p:spPr>
          <a:xfrm>
            <a:off x="5130480" y="2182163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4" name="Google Shape;514;p34"/>
          <p:cNvCxnSpPr>
            <a:stCxn id="509" idx="6"/>
            <a:endCxn id="508" idx="2"/>
          </p:cNvCxnSpPr>
          <p:nvPr/>
        </p:nvCxnSpPr>
        <p:spPr>
          <a:xfrm>
            <a:off x="5320680" y="1985963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5" name="Google Shape;515;p34"/>
          <p:cNvCxnSpPr>
            <a:stCxn id="508" idx="4"/>
            <a:endCxn id="507" idx="0"/>
          </p:cNvCxnSpPr>
          <p:nvPr/>
        </p:nvCxnSpPr>
        <p:spPr>
          <a:xfrm>
            <a:off x="5858153" y="2182163"/>
            <a:ext cx="5700" cy="2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6" name="Google Shape;516;p34"/>
          <p:cNvCxnSpPr>
            <a:stCxn id="508" idx="3"/>
            <a:endCxn id="506" idx="7"/>
          </p:cNvCxnSpPr>
          <p:nvPr/>
        </p:nvCxnSpPr>
        <p:spPr>
          <a:xfrm flipH="1">
            <a:off x="5264962" y="212469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7" name="Google Shape;517;p34"/>
          <p:cNvCxnSpPr>
            <a:stCxn id="507" idx="2"/>
            <a:endCxn id="506" idx="6"/>
          </p:cNvCxnSpPr>
          <p:nvPr/>
        </p:nvCxnSpPr>
        <p:spPr>
          <a:xfrm flipH="1">
            <a:off x="5320649" y="265170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8" name="Google Shape;518;p34"/>
          <p:cNvCxnSpPr>
            <a:stCxn id="504" idx="5"/>
            <a:endCxn id="503" idx="0"/>
          </p:cNvCxnSpPr>
          <p:nvPr/>
        </p:nvCxnSpPr>
        <p:spPr>
          <a:xfrm>
            <a:off x="3387720" y="2151033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9" name="Google Shape;519;p34"/>
          <p:cNvCxnSpPr>
            <a:stCxn id="504" idx="3"/>
            <a:endCxn id="502" idx="0"/>
          </p:cNvCxnSpPr>
          <p:nvPr/>
        </p:nvCxnSpPr>
        <p:spPr>
          <a:xfrm flipH="1">
            <a:off x="2872737" y="2151033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20" name="Google Shape;520;p34"/>
          <p:cNvSpPr txBox="1"/>
          <p:nvPr/>
        </p:nvSpPr>
        <p:spPr>
          <a:xfrm>
            <a:off x="543300" y="1272413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 and record their start and end times.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4"/>
          <p:cNvSpPr txBox="1"/>
          <p:nvPr/>
        </p:nvSpPr>
        <p:spPr>
          <a:xfrm>
            <a:off x="-446462" y="2862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2" name="Google Shape;522;p34"/>
          <p:cNvGraphicFramePr/>
          <p:nvPr/>
        </p:nvGraphicFramePr>
        <p:xfrm>
          <a:off x="786638" y="32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3" name="Google Shape;523;p34"/>
          <p:cNvSpPr txBox="1"/>
          <p:nvPr/>
        </p:nvSpPr>
        <p:spPr>
          <a:xfrm>
            <a:off x="673150" y="2922847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4"/>
          <p:cNvSpPr txBox="1"/>
          <p:nvPr/>
        </p:nvSpPr>
        <p:spPr>
          <a:xfrm>
            <a:off x="771872" y="356305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4"/>
          <p:cNvSpPr txBox="1"/>
          <p:nvPr/>
        </p:nvSpPr>
        <p:spPr>
          <a:xfrm>
            <a:off x="1261100" y="281133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6" name="Google Shape;526;p34"/>
          <p:cNvGraphicFramePr/>
          <p:nvPr/>
        </p:nvGraphicFramePr>
        <p:xfrm>
          <a:off x="4557650" y="32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7" name="Google Shape;527;p34"/>
          <p:cNvSpPr txBox="1"/>
          <p:nvPr/>
        </p:nvSpPr>
        <p:spPr>
          <a:xfrm>
            <a:off x="4444150" y="2898200"/>
            <a:ext cx="1328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4"/>
          <p:cNvSpPr txBox="1"/>
          <p:nvPr/>
        </p:nvSpPr>
        <p:spPr>
          <a:xfrm>
            <a:off x="4542875" y="353838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4"/>
          <p:cNvSpPr txBox="1"/>
          <p:nvPr/>
        </p:nvSpPr>
        <p:spPr>
          <a:xfrm>
            <a:off x="3326775" y="3659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0" name="Google Shape;530;p34"/>
          <p:cNvGraphicFramePr/>
          <p:nvPr/>
        </p:nvGraphicFramePr>
        <p:xfrm>
          <a:off x="4559875" y="407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1" name="Google Shape;531;p34"/>
          <p:cNvSpPr txBox="1"/>
          <p:nvPr/>
        </p:nvSpPr>
        <p:spPr>
          <a:xfrm>
            <a:off x="4446375" y="3719850"/>
            <a:ext cx="917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4"/>
          <p:cNvSpPr txBox="1"/>
          <p:nvPr/>
        </p:nvSpPr>
        <p:spPr>
          <a:xfrm>
            <a:off x="4545100" y="4360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3" name="Google Shape;533;p34"/>
          <p:cNvCxnSpPr>
            <a:stCxn id="507" idx="6"/>
            <a:endCxn id="508" idx="6"/>
          </p:cNvCxnSpPr>
          <p:nvPr/>
        </p:nvCxnSpPr>
        <p:spPr>
          <a:xfrm rot="10800000">
            <a:off x="6048449" y="1986001"/>
            <a:ext cx="5700" cy="665700"/>
          </a:xfrm>
          <a:prstGeom prst="curvedConnector3">
            <a:avLst>
              <a:gd fmla="val -4177632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534" name="Google Shape;534;p34"/>
          <p:cNvCxnSpPr>
            <a:stCxn id="508" idx="7"/>
            <a:endCxn id="509" idx="1"/>
          </p:cNvCxnSpPr>
          <p:nvPr/>
        </p:nvCxnSpPr>
        <p:spPr>
          <a:xfrm rot="5400000">
            <a:off x="5494045" y="1349228"/>
            <a:ext cx="600" cy="996600"/>
          </a:xfrm>
          <a:prstGeom prst="curvedConnector3">
            <a:avLst>
              <a:gd fmla="val -49265108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540" name="Google Shape;540;p35"/>
          <p:cNvSpPr/>
          <p:nvPr/>
        </p:nvSpPr>
        <p:spPr>
          <a:xfrm>
            <a:off x="2682525" y="2455502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5"/>
          <p:cNvSpPr/>
          <p:nvPr/>
        </p:nvSpPr>
        <p:spPr>
          <a:xfrm>
            <a:off x="3351505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5"/>
          <p:cNvSpPr/>
          <p:nvPr/>
        </p:nvSpPr>
        <p:spPr>
          <a:xfrm>
            <a:off x="3063028" y="181609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5"/>
          <p:cNvSpPr/>
          <p:nvPr/>
        </p:nvSpPr>
        <p:spPr>
          <a:xfrm>
            <a:off x="4084828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5"/>
          <p:cNvSpPr/>
          <p:nvPr/>
        </p:nvSpPr>
        <p:spPr>
          <a:xfrm>
            <a:off x="4940280" y="246966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5"/>
          <p:cNvSpPr/>
          <p:nvPr/>
        </p:nvSpPr>
        <p:spPr>
          <a:xfrm>
            <a:off x="5673749" y="2455501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5"/>
          <p:cNvSpPr/>
          <p:nvPr/>
        </p:nvSpPr>
        <p:spPr>
          <a:xfrm>
            <a:off x="5667953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5"/>
          <p:cNvSpPr/>
          <p:nvPr/>
        </p:nvSpPr>
        <p:spPr>
          <a:xfrm>
            <a:off x="4940280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8" name="Google Shape;548;p35"/>
          <p:cNvCxnSpPr>
            <a:stCxn id="540" idx="6"/>
            <a:endCxn id="541" idx="2"/>
          </p:cNvCxnSpPr>
          <p:nvPr/>
        </p:nvCxnSpPr>
        <p:spPr>
          <a:xfrm>
            <a:off x="3062925" y="265170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49" name="Google Shape;549;p35"/>
          <p:cNvCxnSpPr>
            <a:stCxn id="541" idx="6"/>
            <a:endCxn id="543" idx="2"/>
          </p:cNvCxnSpPr>
          <p:nvPr/>
        </p:nvCxnSpPr>
        <p:spPr>
          <a:xfrm>
            <a:off x="3731905" y="2665863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0" name="Google Shape;550;p35"/>
          <p:cNvCxnSpPr>
            <a:stCxn id="543" idx="6"/>
            <a:endCxn id="544" idx="2"/>
          </p:cNvCxnSpPr>
          <p:nvPr/>
        </p:nvCxnSpPr>
        <p:spPr>
          <a:xfrm>
            <a:off x="4465228" y="2665863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1" name="Google Shape;551;p35"/>
          <p:cNvCxnSpPr>
            <a:stCxn id="547" idx="4"/>
            <a:endCxn id="544" idx="0"/>
          </p:cNvCxnSpPr>
          <p:nvPr/>
        </p:nvCxnSpPr>
        <p:spPr>
          <a:xfrm>
            <a:off x="5130480" y="2182163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52" name="Google Shape;552;p35"/>
          <p:cNvCxnSpPr>
            <a:stCxn id="547" idx="6"/>
            <a:endCxn id="546" idx="2"/>
          </p:cNvCxnSpPr>
          <p:nvPr/>
        </p:nvCxnSpPr>
        <p:spPr>
          <a:xfrm>
            <a:off x="5320680" y="1985963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3" name="Google Shape;553;p35"/>
          <p:cNvCxnSpPr>
            <a:stCxn id="546" idx="4"/>
            <a:endCxn id="545" idx="0"/>
          </p:cNvCxnSpPr>
          <p:nvPr/>
        </p:nvCxnSpPr>
        <p:spPr>
          <a:xfrm>
            <a:off x="5858153" y="2182163"/>
            <a:ext cx="5700" cy="2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4" name="Google Shape;554;p35"/>
          <p:cNvCxnSpPr>
            <a:stCxn id="546" idx="3"/>
            <a:endCxn id="544" idx="7"/>
          </p:cNvCxnSpPr>
          <p:nvPr/>
        </p:nvCxnSpPr>
        <p:spPr>
          <a:xfrm flipH="1">
            <a:off x="5264962" y="212469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5" name="Google Shape;555;p35"/>
          <p:cNvCxnSpPr>
            <a:stCxn id="545" idx="2"/>
            <a:endCxn id="544" idx="6"/>
          </p:cNvCxnSpPr>
          <p:nvPr/>
        </p:nvCxnSpPr>
        <p:spPr>
          <a:xfrm flipH="1">
            <a:off x="5320649" y="265170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56" name="Google Shape;556;p35"/>
          <p:cNvCxnSpPr>
            <a:stCxn id="542" idx="5"/>
            <a:endCxn id="541" idx="0"/>
          </p:cNvCxnSpPr>
          <p:nvPr/>
        </p:nvCxnSpPr>
        <p:spPr>
          <a:xfrm>
            <a:off x="3387720" y="2151033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7" name="Google Shape;557;p35"/>
          <p:cNvCxnSpPr>
            <a:stCxn id="542" idx="3"/>
            <a:endCxn id="540" idx="0"/>
          </p:cNvCxnSpPr>
          <p:nvPr/>
        </p:nvCxnSpPr>
        <p:spPr>
          <a:xfrm flipH="1">
            <a:off x="2872737" y="2151033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58" name="Google Shape;558;p35"/>
          <p:cNvSpPr txBox="1"/>
          <p:nvPr/>
        </p:nvSpPr>
        <p:spPr>
          <a:xfrm>
            <a:off x="543300" y="1272413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 and record their start and end times.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5"/>
          <p:cNvSpPr txBox="1"/>
          <p:nvPr/>
        </p:nvSpPr>
        <p:spPr>
          <a:xfrm>
            <a:off x="-446462" y="2862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0" name="Google Shape;560;p35"/>
          <p:cNvGraphicFramePr/>
          <p:nvPr/>
        </p:nvGraphicFramePr>
        <p:xfrm>
          <a:off x="786638" y="32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1" name="Google Shape;561;p35"/>
          <p:cNvSpPr txBox="1"/>
          <p:nvPr/>
        </p:nvSpPr>
        <p:spPr>
          <a:xfrm>
            <a:off x="673150" y="2922847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5"/>
          <p:cNvSpPr txBox="1"/>
          <p:nvPr/>
        </p:nvSpPr>
        <p:spPr>
          <a:xfrm>
            <a:off x="771872" y="356305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5"/>
          <p:cNvSpPr txBox="1"/>
          <p:nvPr/>
        </p:nvSpPr>
        <p:spPr>
          <a:xfrm>
            <a:off x="1261100" y="281133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4" name="Google Shape;564;p35"/>
          <p:cNvGraphicFramePr/>
          <p:nvPr/>
        </p:nvGraphicFramePr>
        <p:xfrm>
          <a:off x="4557650" y="32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5" name="Google Shape;565;p35"/>
          <p:cNvSpPr txBox="1"/>
          <p:nvPr/>
        </p:nvSpPr>
        <p:spPr>
          <a:xfrm>
            <a:off x="4444150" y="2898200"/>
            <a:ext cx="1328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5"/>
          <p:cNvSpPr txBox="1"/>
          <p:nvPr/>
        </p:nvSpPr>
        <p:spPr>
          <a:xfrm>
            <a:off x="4542875" y="353838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5"/>
          <p:cNvSpPr txBox="1"/>
          <p:nvPr/>
        </p:nvSpPr>
        <p:spPr>
          <a:xfrm>
            <a:off x="3326775" y="3659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8" name="Google Shape;568;p35"/>
          <p:cNvGraphicFramePr/>
          <p:nvPr/>
        </p:nvGraphicFramePr>
        <p:xfrm>
          <a:off x="4559875" y="407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9" name="Google Shape;569;p35"/>
          <p:cNvSpPr txBox="1"/>
          <p:nvPr/>
        </p:nvSpPr>
        <p:spPr>
          <a:xfrm>
            <a:off x="4446375" y="3719850"/>
            <a:ext cx="917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5"/>
          <p:cNvSpPr txBox="1"/>
          <p:nvPr/>
        </p:nvSpPr>
        <p:spPr>
          <a:xfrm>
            <a:off x="4545100" y="4360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1" name="Google Shape;571;p35"/>
          <p:cNvCxnSpPr>
            <a:stCxn id="545" idx="6"/>
            <a:endCxn id="546" idx="6"/>
          </p:cNvCxnSpPr>
          <p:nvPr/>
        </p:nvCxnSpPr>
        <p:spPr>
          <a:xfrm rot="10800000">
            <a:off x="6048449" y="1986001"/>
            <a:ext cx="5700" cy="665700"/>
          </a:xfrm>
          <a:prstGeom prst="curvedConnector3">
            <a:avLst>
              <a:gd fmla="val -4177632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572" name="Google Shape;572;p35"/>
          <p:cNvCxnSpPr>
            <a:stCxn id="546" idx="7"/>
            <a:endCxn id="547" idx="1"/>
          </p:cNvCxnSpPr>
          <p:nvPr/>
        </p:nvCxnSpPr>
        <p:spPr>
          <a:xfrm rot="5400000">
            <a:off x="5494045" y="1349228"/>
            <a:ext cx="600" cy="996600"/>
          </a:xfrm>
          <a:prstGeom prst="curvedConnector3">
            <a:avLst>
              <a:gd fmla="val -49265108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573" name="Google Shape;573;p35"/>
          <p:cNvCxnSpPr>
            <a:stCxn id="547" idx="2"/>
            <a:endCxn id="544" idx="2"/>
          </p:cNvCxnSpPr>
          <p:nvPr/>
        </p:nvCxnSpPr>
        <p:spPr>
          <a:xfrm>
            <a:off x="4940280" y="1985963"/>
            <a:ext cx="600" cy="6798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6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579" name="Google Shape;579;p36"/>
          <p:cNvSpPr/>
          <p:nvPr/>
        </p:nvSpPr>
        <p:spPr>
          <a:xfrm>
            <a:off x="2682525" y="2455502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6"/>
          <p:cNvSpPr/>
          <p:nvPr/>
        </p:nvSpPr>
        <p:spPr>
          <a:xfrm>
            <a:off x="3351505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6"/>
          <p:cNvSpPr/>
          <p:nvPr/>
        </p:nvSpPr>
        <p:spPr>
          <a:xfrm>
            <a:off x="3063028" y="181609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6"/>
          <p:cNvSpPr/>
          <p:nvPr/>
        </p:nvSpPr>
        <p:spPr>
          <a:xfrm>
            <a:off x="4084828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6"/>
          <p:cNvSpPr/>
          <p:nvPr/>
        </p:nvSpPr>
        <p:spPr>
          <a:xfrm>
            <a:off x="4940280" y="246966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6"/>
          <p:cNvSpPr/>
          <p:nvPr/>
        </p:nvSpPr>
        <p:spPr>
          <a:xfrm>
            <a:off x="5673749" y="2455501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6"/>
          <p:cNvSpPr/>
          <p:nvPr/>
        </p:nvSpPr>
        <p:spPr>
          <a:xfrm>
            <a:off x="5667953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6"/>
          <p:cNvSpPr/>
          <p:nvPr/>
        </p:nvSpPr>
        <p:spPr>
          <a:xfrm>
            <a:off x="4940280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7" name="Google Shape;587;p36"/>
          <p:cNvCxnSpPr>
            <a:stCxn id="579" idx="6"/>
            <a:endCxn id="580" idx="2"/>
          </p:cNvCxnSpPr>
          <p:nvPr/>
        </p:nvCxnSpPr>
        <p:spPr>
          <a:xfrm>
            <a:off x="3062925" y="265170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88" name="Google Shape;588;p36"/>
          <p:cNvCxnSpPr>
            <a:stCxn id="580" idx="6"/>
            <a:endCxn id="582" idx="2"/>
          </p:cNvCxnSpPr>
          <p:nvPr/>
        </p:nvCxnSpPr>
        <p:spPr>
          <a:xfrm>
            <a:off x="3731905" y="2665863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9" name="Google Shape;589;p36"/>
          <p:cNvCxnSpPr>
            <a:stCxn id="582" idx="6"/>
            <a:endCxn id="583" idx="2"/>
          </p:cNvCxnSpPr>
          <p:nvPr/>
        </p:nvCxnSpPr>
        <p:spPr>
          <a:xfrm>
            <a:off x="4465228" y="2665863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0" name="Google Shape;590;p36"/>
          <p:cNvCxnSpPr>
            <a:stCxn id="586" idx="4"/>
            <a:endCxn id="583" idx="0"/>
          </p:cNvCxnSpPr>
          <p:nvPr/>
        </p:nvCxnSpPr>
        <p:spPr>
          <a:xfrm>
            <a:off x="5130480" y="2182163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91" name="Google Shape;591;p36"/>
          <p:cNvCxnSpPr>
            <a:stCxn id="586" idx="6"/>
            <a:endCxn id="585" idx="2"/>
          </p:cNvCxnSpPr>
          <p:nvPr/>
        </p:nvCxnSpPr>
        <p:spPr>
          <a:xfrm>
            <a:off x="5320680" y="1985963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2" name="Google Shape;592;p36"/>
          <p:cNvCxnSpPr>
            <a:stCxn id="585" idx="4"/>
            <a:endCxn id="584" idx="0"/>
          </p:cNvCxnSpPr>
          <p:nvPr/>
        </p:nvCxnSpPr>
        <p:spPr>
          <a:xfrm>
            <a:off x="5858153" y="2182163"/>
            <a:ext cx="5700" cy="2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3" name="Google Shape;593;p36"/>
          <p:cNvCxnSpPr>
            <a:stCxn id="585" idx="3"/>
            <a:endCxn id="583" idx="7"/>
          </p:cNvCxnSpPr>
          <p:nvPr/>
        </p:nvCxnSpPr>
        <p:spPr>
          <a:xfrm flipH="1">
            <a:off x="5264962" y="212469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4" name="Google Shape;594;p36"/>
          <p:cNvCxnSpPr>
            <a:stCxn id="584" idx="2"/>
            <a:endCxn id="583" idx="6"/>
          </p:cNvCxnSpPr>
          <p:nvPr/>
        </p:nvCxnSpPr>
        <p:spPr>
          <a:xfrm flipH="1">
            <a:off x="5320649" y="265170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95" name="Google Shape;595;p36"/>
          <p:cNvCxnSpPr>
            <a:stCxn id="581" idx="5"/>
            <a:endCxn id="580" idx="0"/>
          </p:cNvCxnSpPr>
          <p:nvPr/>
        </p:nvCxnSpPr>
        <p:spPr>
          <a:xfrm>
            <a:off x="3387720" y="2151033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6" name="Google Shape;596;p36"/>
          <p:cNvCxnSpPr>
            <a:stCxn id="581" idx="3"/>
            <a:endCxn id="579" idx="0"/>
          </p:cNvCxnSpPr>
          <p:nvPr/>
        </p:nvCxnSpPr>
        <p:spPr>
          <a:xfrm flipH="1">
            <a:off x="2872737" y="2151033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97" name="Google Shape;597;p36"/>
          <p:cNvSpPr txBox="1"/>
          <p:nvPr/>
        </p:nvSpPr>
        <p:spPr>
          <a:xfrm>
            <a:off x="543300" y="1272413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 and record their start and end times.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6"/>
          <p:cNvSpPr txBox="1"/>
          <p:nvPr/>
        </p:nvSpPr>
        <p:spPr>
          <a:xfrm>
            <a:off x="-446462" y="2862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9" name="Google Shape;599;p36"/>
          <p:cNvGraphicFramePr/>
          <p:nvPr/>
        </p:nvGraphicFramePr>
        <p:xfrm>
          <a:off x="786638" y="32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0" name="Google Shape;600;p36"/>
          <p:cNvSpPr txBox="1"/>
          <p:nvPr/>
        </p:nvSpPr>
        <p:spPr>
          <a:xfrm>
            <a:off x="673150" y="2922847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6"/>
          <p:cNvSpPr txBox="1"/>
          <p:nvPr/>
        </p:nvSpPr>
        <p:spPr>
          <a:xfrm>
            <a:off x="771872" y="356305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6"/>
          <p:cNvSpPr txBox="1"/>
          <p:nvPr/>
        </p:nvSpPr>
        <p:spPr>
          <a:xfrm>
            <a:off x="1261100" y="281133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3" name="Google Shape;603;p36"/>
          <p:cNvGraphicFramePr/>
          <p:nvPr/>
        </p:nvGraphicFramePr>
        <p:xfrm>
          <a:off x="4557650" y="32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4" name="Google Shape;604;p36"/>
          <p:cNvSpPr txBox="1"/>
          <p:nvPr/>
        </p:nvSpPr>
        <p:spPr>
          <a:xfrm>
            <a:off x="4444150" y="2898200"/>
            <a:ext cx="1328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6"/>
          <p:cNvSpPr txBox="1"/>
          <p:nvPr/>
        </p:nvSpPr>
        <p:spPr>
          <a:xfrm>
            <a:off x="4542875" y="353838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6"/>
          <p:cNvSpPr txBox="1"/>
          <p:nvPr/>
        </p:nvSpPr>
        <p:spPr>
          <a:xfrm>
            <a:off x="3326775" y="3659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7" name="Google Shape;607;p36"/>
          <p:cNvGraphicFramePr/>
          <p:nvPr/>
        </p:nvGraphicFramePr>
        <p:xfrm>
          <a:off x="4559875" y="407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8" name="Google Shape;608;p36"/>
          <p:cNvSpPr txBox="1"/>
          <p:nvPr/>
        </p:nvSpPr>
        <p:spPr>
          <a:xfrm>
            <a:off x="4446375" y="3719850"/>
            <a:ext cx="917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4545100" y="4360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0" name="Google Shape;610;p36"/>
          <p:cNvCxnSpPr>
            <a:stCxn id="584" idx="6"/>
            <a:endCxn id="585" idx="6"/>
          </p:cNvCxnSpPr>
          <p:nvPr/>
        </p:nvCxnSpPr>
        <p:spPr>
          <a:xfrm rot="10800000">
            <a:off x="6048449" y="1986001"/>
            <a:ext cx="5700" cy="665700"/>
          </a:xfrm>
          <a:prstGeom prst="curvedConnector3">
            <a:avLst>
              <a:gd fmla="val -4177632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11" name="Google Shape;611;p36"/>
          <p:cNvCxnSpPr>
            <a:stCxn id="585" idx="7"/>
            <a:endCxn id="586" idx="1"/>
          </p:cNvCxnSpPr>
          <p:nvPr/>
        </p:nvCxnSpPr>
        <p:spPr>
          <a:xfrm rot="5400000">
            <a:off x="5494045" y="1349228"/>
            <a:ext cx="600" cy="996600"/>
          </a:xfrm>
          <a:prstGeom prst="curvedConnector3">
            <a:avLst>
              <a:gd fmla="val -49265108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12" name="Google Shape;612;p36"/>
          <p:cNvCxnSpPr>
            <a:stCxn id="586" idx="2"/>
            <a:endCxn id="583" idx="2"/>
          </p:cNvCxnSpPr>
          <p:nvPr/>
        </p:nvCxnSpPr>
        <p:spPr>
          <a:xfrm>
            <a:off x="4940280" y="1985963"/>
            <a:ext cx="600" cy="6798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13" name="Google Shape;613;p36"/>
          <p:cNvCxnSpPr>
            <a:stCxn id="583" idx="1"/>
            <a:endCxn id="582" idx="0"/>
          </p:cNvCxnSpPr>
          <p:nvPr/>
        </p:nvCxnSpPr>
        <p:spPr>
          <a:xfrm flipH="1" rot="5400000">
            <a:off x="4606739" y="2137880"/>
            <a:ext cx="57600" cy="720900"/>
          </a:xfrm>
          <a:prstGeom prst="curvedConnector3">
            <a:avLst>
              <a:gd fmla="val 51318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7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2682525" y="2455502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37"/>
          <p:cNvSpPr/>
          <p:nvPr/>
        </p:nvSpPr>
        <p:spPr>
          <a:xfrm>
            <a:off x="3351505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37"/>
          <p:cNvSpPr/>
          <p:nvPr/>
        </p:nvSpPr>
        <p:spPr>
          <a:xfrm>
            <a:off x="3063028" y="181609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37"/>
          <p:cNvSpPr/>
          <p:nvPr/>
        </p:nvSpPr>
        <p:spPr>
          <a:xfrm>
            <a:off x="4084828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37"/>
          <p:cNvSpPr/>
          <p:nvPr/>
        </p:nvSpPr>
        <p:spPr>
          <a:xfrm>
            <a:off x="4940280" y="246966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7"/>
          <p:cNvSpPr/>
          <p:nvPr/>
        </p:nvSpPr>
        <p:spPr>
          <a:xfrm>
            <a:off x="5673749" y="2455501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7"/>
          <p:cNvSpPr/>
          <p:nvPr/>
        </p:nvSpPr>
        <p:spPr>
          <a:xfrm>
            <a:off x="5667953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37"/>
          <p:cNvSpPr/>
          <p:nvPr/>
        </p:nvSpPr>
        <p:spPr>
          <a:xfrm>
            <a:off x="4940280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7" name="Google Shape;627;p37"/>
          <p:cNvCxnSpPr>
            <a:stCxn id="619" idx="6"/>
            <a:endCxn id="620" idx="2"/>
          </p:cNvCxnSpPr>
          <p:nvPr/>
        </p:nvCxnSpPr>
        <p:spPr>
          <a:xfrm>
            <a:off x="3062925" y="265170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28" name="Google Shape;628;p37"/>
          <p:cNvCxnSpPr>
            <a:stCxn id="620" idx="6"/>
            <a:endCxn id="622" idx="2"/>
          </p:cNvCxnSpPr>
          <p:nvPr/>
        </p:nvCxnSpPr>
        <p:spPr>
          <a:xfrm>
            <a:off x="3731905" y="2665863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29" name="Google Shape;629;p37"/>
          <p:cNvCxnSpPr>
            <a:stCxn id="622" idx="6"/>
            <a:endCxn id="623" idx="2"/>
          </p:cNvCxnSpPr>
          <p:nvPr/>
        </p:nvCxnSpPr>
        <p:spPr>
          <a:xfrm>
            <a:off x="4465228" y="2665863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0" name="Google Shape;630;p37"/>
          <p:cNvCxnSpPr>
            <a:stCxn id="626" idx="4"/>
            <a:endCxn id="623" idx="0"/>
          </p:cNvCxnSpPr>
          <p:nvPr/>
        </p:nvCxnSpPr>
        <p:spPr>
          <a:xfrm>
            <a:off x="5130480" y="2182163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31" name="Google Shape;631;p37"/>
          <p:cNvCxnSpPr>
            <a:stCxn id="626" idx="6"/>
            <a:endCxn id="625" idx="2"/>
          </p:cNvCxnSpPr>
          <p:nvPr/>
        </p:nvCxnSpPr>
        <p:spPr>
          <a:xfrm>
            <a:off x="5320680" y="1985963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2" name="Google Shape;632;p37"/>
          <p:cNvCxnSpPr>
            <a:stCxn id="625" idx="4"/>
            <a:endCxn id="624" idx="0"/>
          </p:cNvCxnSpPr>
          <p:nvPr/>
        </p:nvCxnSpPr>
        <p:spPr>
          <a:xfrm>
            <a:off x="5858153" y="2182163"/>
            <a:ext cx="5700" cy="2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3" name="Google Shape;633;p37"/>
          <p:cNvCxnSpPr>
            <a:stCxn id="625" idx="3"/>
            <a:endCxn id="623" idx="7"/>
          </p:cNvCxnSpPr>
          <p:nvPr/>
        </p:nvCxnSpPr>
        <p:spPr>
          <a:xfrm flipH="1">
            <a:off x="5264962" y="212469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4" name="Google Shape;634;p37"/>
          <p:cNvCxnSpPr>
            <a:stCxn id="624" idx="2"/>
            <a:endCxn id="623" idx="6"/>
          </p:cNvCxnSpPr>
          <p:nvPr/>
        </p:nvCxnSpPr>
        <p:spPr>
          <a:xfrm flipH="1">
            <a:off x="5320649" y="265170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35" name="Google Shape;635;p37"/>
          <p:cNvCxnSpPr>
            <a:stCxn id="621" idx="5"/>
            <a:endCxn id="620" idx="0"/>
          </p:cNvCxnSpPr>
          <p:nvPr/>
        </p:nvCxnSpPr>
        <p:spPr>
          <a:xfrm>
            <a:off x="3387720" y="2151033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6" name="Google Shape;636;p37"/>
          <p:cNvCxnSpPr>
            <a:stCxn id="621" idx="3"/>
            <a:endCxn id="619" idx="0"/>
          </p:cNvCxnSpPr>
          <p:nvPr/>
        </p:nvCxnSpPr>
        <p:spPr>
          <a:xfrm flipH="1">
            <a:off x="2872737" y="2151033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37" name="Google Shape;637;p37"/>
          <p:cNvSpPr txBox="1"/>
          <p:nvPr/>
        </p:nvSpPr>
        <p:spPr>
          <a:xfrm>
            <a:off x="543300" y="1272413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 and record their start and end times.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7"/>
          <p:cNvSpPr txBox="1"/>
          <p:nvPr/>
        </p:nvSpPr>
        <p:spPr>
          <a:xfrm>
            <a:off x="-446462" y="2862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39" name="Google Shape;639;p37"/>
          <p:cNvGraphicFramePr/>
          <p:nvPr/>
        </p:nvGraphicFramePr>
        <p:xfrm>
          <a:off x="786638" y="32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0" name="Google Shape;640;p37"/>
          <p:cNvSpPr txBox="1"/>
          <p:nvPr/>
        </p:nvSpPr>
        <p:spPr>
          <a:xfrm>
            <a:off x="673150" y="2922847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7"/>
          <p:cNvSpPr txBox="1"/>
          <p:nvPr/>
        </p:nvSpPr>
        <p:spPr>
          <a:xfrm>
            <a:off x="771872" y="356305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7"/>
          <p:cNvSpPr txBox="1"/>
          <p:nvPr/>
        </p:nvSpPr>
        <p:spPr>
          <a:xfrm>
            <a:off x="1261100" y="281133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3" name="Google Shape;643;p37"/>
          <p:cNvGraphicFramePr/>
          <p:nvPr/>
        </p:nvGraphicFramePr>
        <p:xfrm>
          <a:off x="4557650" y="32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4" name="Google Shape;644;p37"/>
          <p:cNvSpPr txBox="1"/>
          <p:nvPr/>
        </p:nvSpPr>
        <p:spPr>
          <a:xfrm>
            <a:off x="4444150" y="2898200"/>
            <a:ext cx="1328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37"/>
          <p:cNvSpPr txBox="1"/>
          <p:nvPr/>
        </p:nvSpPr>
        <p:spPr>
          <a:xfrm>
            <a:off x="4542875" y="353838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37"/>
          <p:cNvSpPr txBox="1"/>
          <p:nvPr/>
        </p:nvSpPr>
        <p:spPr>
          <a:xfrm>
            <a:off x="3326775" y="3659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7" name="Google Shape;647;p37"/>
          <p:cNvGraphicFramePr/>
          <p:nvPr/>
        </p:nvGraphicFramePr>
        <p:xfrm>
          <a:off x="4559875" y="407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8" name="Google Shape;648;p37"/>
          <p:cNvSpPr txBox="1"/>
          <p:nvPr/>
        </p:nvSpPr>
        <p:spPr>
          <a:xfrm>
            <a:off x="4446375" y="3719850"/>
            <a:ext cx="917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7"/>
          <p:cNvSpPr txBox="1"/>
          <p:nvPr/>
        </p:nvSpPr>
        <p:spPr>
          <a:xfrm>
            <a:off x="4545100" y="4360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0" name="Google Shape;650;p37"/>
          <p:cNvCxnSpPr>
            <a:stCxn id="624" idx="6"/>
            <a:endCxn id="625" idx="6"/>
          </p:cNvCxnSpPr>
          <p:nvPr/>
        </p:nvCxnSpPr>
        <p:spPr>
          <a:xfrm rot="10800000">
            <a:off x="6048449" y="1986001"/>
            <a:ext cx="5700" cy="665700"/>
          </a:xfrm>
          <a:prstGeom prst="curvedConnector3">
            <a:avLst>
              <a:gd fmla="val -4177632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51" name="Google Shape;651;p37"/>
          <p:cNvCxnSpPr>
            <a:stCxn id="625" idx="7"/>
            <a:endCxn id="626" idx="1"/>
          </p:cNvCxnSpPr>
          <p:nvPr/>
        </p:nvCxnSpPr>
        <p:spPr>
          <a:xfrm rot="5400000">
            <a:off x="5494045" y="1349228"/>
            <a:ext cx="600" cy="996600"/>
          </a:xfrm>
          <a:prstGeom prst="curvedConnector3">
            <a:avLst>
              <a:gd fmla="val -49265108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52" name="Google Shape;652;p37"/>
          <p:cNvCxnSpPr>
            <a:stCxn id="626" idx="2"/>
            <a:endCxn id="623" idx="2"/>
          </p:cNvCxnSpPr>
          <p:nvPr/>
        </p:nvCxnSpPr>
        <p:spPr>
          <a:xfrm>
            <a:off x="4940280" y="1985963"/>
            <a:ext cx="600" cy="6798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53" name="Google Shape;653;p37"/>
          <p:cNvCxnSpPr>
            <a:stCxn id="623" idx="1"/>
            <a:endCxn id="622" idx="0"/>
          </p:cNvCxnSpPr>
          <p:nvPr/>
        </p:nvCxnSpPr>
        <p:spPr>
          <a:xfrm flipH="1" rot="5400000">
            <a:off x="4606739" y="2137880"/>
            <a:ext cx="57600" cy="720900"/>
          </a:xfrm>
          <a:prstGeom prst="curvedConnector3">
            <a:avLst>
              <a:gd fmla="val 51318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54" name="Google Shape;654;p37"/>
          <p:cNvCxnSpPr>
            <a:stCxn id="622" idx="0"/>
            <a:endCxn id="620" idx="7"/>
          </p:cNvCxnSpPr>
          <p:nvPr/>
        </p:nvCxnSpPr>
        <p:spPr>
          <a:xfrm rot="5400000">
            <a:off x="3946828" y="2199063"/>
            <a:ext cx="57600" cy="598800"/>
          </a:xfrm>
          <a:prstGeom prst="curvedConnector3">
            <a:avLst>
              <a:gd fmla="val -413411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770025" y="762375"/>
            <a:ext cx="4911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850" y="1534800"/>
            <a:ext cx="4706999" cy="28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8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2682525" y="2455502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8"/>
          <p:cNvSpPr/>
          <p:nvPr/>
        </p:nvSpPr>
        <p:spPr>
          <a:xfrm>
            <a:off x="3351505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38"/>
          <p:cNvSpPr/>
          <p:nvPr/>
        </p:nvSpPr>
        <p:spPr>
          <a:xfrm>
            <a:off x="3063028" y="181609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38"/>
          <p:cNvSpPr/>
          <p:nvPr/>
        </p:nvSpPr>
        <p:spPr>
          <a:xfrm>
            <a:off x="4084828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38"/>
          <p:cNvSpPr/>
          <p:nvPr/>
        </p:nvSpPr>
        <p:spPr>
          <a:xfrm>
            <a:off x="4940280" y="246966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38"/>
          <p:cNvSpPr/>
          <p:nvPr/>
        </p:nvSpPr>
        <p:spPr>
          <a:xfrm>
            <a:off x="5673749" y="2455501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38"/>
          <p:cNvSpPr/>
          <p:nvPr/>
        </p:nvSpPr>
        <p:spPr>
          <a:xfrm>
            <a:off x="5667953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38"/>
          <p:cNvSpPr/>
          <p:nvPr/>
        </p:nvSpPr>
        <p:spPr>
          <a:xfrm>
            <a:off x="4940280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8" name="Google Shape;668;p38"/>
          <p:cNvCxnSpPr>
            <a:stCxn id="660" idx="6"/>
            <a:endCxn id="661" idx="2"/>
          </p:cNvCxnSpPr>
          <p:nvPr/>
        </p:nvCxnSpPr>
        <p:spPr>
          <a:xfrm>
            <a:off x="3062925" y="265170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69" name="Google Shape;669;p38"/>
          <p:cNvCxnSpPr>
            <a:stCxn id="661" idx="6"/>
            <a:endCxn id="663" idx="2"/>
          </p:cNvCxnSpPr>
          <p:nvPr/>
        </p:nvCxnSpPr>
        <p:spPr>
          <a:xfrm>
            <a:off x="3731905" y="2665863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0" name="Google Shape;670;p38"/>
          <p:cNvCxnSpPr>
            <a:stCxn id="663" idx="6"/>
            <a:endCxn id="664" idx="2"/>
          </p:cNvCxnSpPr>
          <p:nvPr/>
        </p:nvCxnSpPr>
        <p:spPr>
          <a:xfrm>
            <a:off x="4465228" y="2665863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1" name="Google Shape;671;p38"/>
          <p:cNvCxnSpPr>
            <a:stCxn id="667" idx="4"/>
            <a:endCxn id="664" idx="0"/>
          </p:cNvCxnSpPr>
          <p:nvPr/>
        </p:nvCxnSpPr>
        <p:spPr>
          <a:xfrm>
            <a:off x="5130480" y="2182163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72" name="Google Shape;672;p38"/>
          <p:cNvCxnSpPr>
            <a:stCxn id="667" idx="6"/>
            <a:endCxn id="666" idx="2"/>
          </p:cNvCxnSpPr>
          <p:nvPr/>
        </p:nvCxnSpPr>
        <p:spPr>
          <a:xfrm>
            <a:off x="5320680" y="1985963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3" name="Google Shape;673;p38"/>
          <p:cNvCxnSpPr>
            <a:stCxn id="666" idx="4"/>
            <a:endCxn id="665" idx="0"/>
          </p:cNvCxnSpPr>
          <p:nvPr/>
        </p:nvCxnSpPr>
        <p:spPr>
          <a:xfrm>
            <a:off x="5858153" y="2182163"/>
            <a:ext cx="5700" cy="2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4" name="Google Shape;674;p38"/>
          <p:cNvCxnSpPr>
            <a:stCxn id="666" idx="3"/>
            <a:endCxn id="664" idx="7"/>
          </p:cNvCxnSpPr>
          <p:nvPr/>
        </p:nvCxnSpPr>
        <p:spPr>
          <a:xfrm flipH="1">
            <a:off x="5264962" y="212469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5" name="Google Shape;675;p38"/>
          <p:cNvCxnSpPr>
            <a:stCxn id="665" idx="2"/>
            <a:endCxn id="664" idx="6"/>
          </p:cNvCxnSpPr>
          <p:nvPr/>
        </p:nvCxnSpPr>
        <p:spPr>
          <a:xfrm flipH="1">
            <a:off x="5320649" y="265170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76" name="Google Shape;676;p38"/>
          <p:cNvCxnSpPr>
            <a:stCxn id="662" idx="5"/>
            <a:endCxn id="661" idx="0"/>
          </p:cNvCxnSpPr>
          <p:nvPr/>
        </p:nvCxnSpPr>
        <p:spPr>
          <a:xfrm>
            <a:off x="3387720" y="2151033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7" name="Google Shape;677;p38"/>
          <p:cNvCxnSpPr>
            <a:stCxn id="662" idx="3"/>
            <a:endCxn id="660" idx="0"/>
          </p:cNvCxnSpPr>
          <p:nvPr/>
        </p:nvCxnSpPr>
        <p:spPr>
          <a:xfrm flipH="1">
            <a:off x="2872737" y="2151033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78" name="Google Shape;678;p38"/>
          <p:cNvSpPr txBox="1"/>
          <p:nvPr/>
        </p:nvSpPr>
        <p:spPr>
          <a:xfrm>
            <a:off x="543300" y="1272413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 and record their start and end times.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8"/>
          <p:cNvSpPr txBox="1"/>
          <p:nvPr/>
        </p:nvSpPr>
        <p:spPr>
          <a:xfrm>
            <a:off x="-446462" y="2862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80" name="Google Shape;680;p38"/>
          <p:cNvGraphicFramePr/>
          <p:nvPr/>
        </p:nvGraphicFramePr>
        <p:xfrm>
          <a:off x="786638" y="32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1" name="Google Shape;681;p38"/>
          <p:cNvSpPr txBox="1"/>
          <p:nvPr/>
        </p:nvSpPr>
        <p:spPr>
          <a:xfrm>
            <a:off x="673150" y="2922847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8"/>
          <p:cNvSpPr txBox="1"/>
          <p:nvPr/>
        </p:nvSpPr>
        <p:spPr>
          <a:xfrm>
            <a:off x="771872" y="356305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38"/>
          <p:cNvSpPr txBox="1"/>
          <p:nvPr/>
        </p:nvSpPr>
        <p:spPr>
          <a:xfrm>
            <a:off x="1261100" y="281133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84" name="Google Shape;684;p38"/>
          <p:cNvGraphicFramePr/>
          <p:nvPr/>
        </p:nvGraphicFramePr>
        <p:xfrm>
          <a:off x="4557650" y="32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5" name="Google Shape;685;p38"/>
          <p:cNvSpPr txBox="1"/>
          <p:nvPr/>
        </p:nvSpPr>
        <p:spPr>
          <a:xfrm>
            <a:off x="4444150" y="2898200"/>
            <a:ext cx="1328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8"/>
          <p:cNvSpPr txBox="1"/>
          <p:nvPr/>
        </p:nvSpPr>
        <p:spPr>
          <a:xfrm>
            <a:off x="4542875" y="353838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8"/>
          <p:cNvSpPr txBox="1"/>
          <p:nvPr/>
        </p:nvSpPr>
        <p:spPr>
          <a:xfrm>
            <a:off x="3326775" y="3659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88" name="Google Shape;688;p38"/>
          <p:cNvGraphicFramePr/>
          <p:nvPr/>
        </p:nvGraphicFramePr>
        <p:xfrm>
          <a:off x="4559875" y="407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9" name="Google Shape;689;p38"/>
          <p:cNvSpPr txBox="1"/>
          <p:nvPr/>
        </p:nvSpPr>
        <p:spPr>
          <a:xfrm>
            <a:off x="4446375" y="3719850"/>
            <a:ext cx="917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8"/>
          <p:cNvSpPr txBox="1"/>
          <p:nvPr/>
        </p:nvSpPr>
        <p:spPr>
          <a:xfrm>
            <a:off x="4545100" y="4360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1" name="Google Shape;691;p38"/>
          <p:cNvCxnSpPr>
            <a:stCxn id="665" idx="6"/>
            <a:endCxn id="666" idx="6"/>
          </p:cNvCxnSpPr>
          <p:nvPr/>
        </p:nvCxnSpPr>
        <p:spPr>
          <a:xfrm rot="10800000">
            <a:off x="6048449" y="1986001"/>
            <a:ext cx="5700" cy="665700"/>
          </a:xfrm>
          <a:prstGeom prst="curvedConnector3">
            <a:avLst>
              <a:gd fmla="val -4177632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92" name="Google Shape;692;p38"/>
          <p:cNvCxnSpPr>
            <a:stCxn id="666" idx="7"/>
            <a:endCxn id="667" idx="1"/>
          </p:cNvCxnSpPr>
          <p:nvPr/>
        </p:nvCxnSpPr>
        <p:spPr>
          <a:xfrm rot="5400000">
            <a:off x="5494045" y="1349228"/>
            <a:ext cx="600" cy="996600"/>
          </a:xfrm>
          <a:prstGeom prst="curvedConnector3">
            <a:avLst>
              <a:gd fmla="val -49265108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93" name="Google Shape;693;p38"/>
          <p:cNvCxnSpPr>
            <a:stCxn id="667" idx="2"/>
            <a:endCxn id="664" idx="2"/>
          </p:cNvCxnSpPr>
          <p:nvPr/>
        </p:nvCxnSpPr>
        <p:spPr>
          <a:xfrm>
            <a:off x="4940280" y="1985963"/>
            <a:ext cx="600" cy="6798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94" name="Google Shape;694;p38"/>
          <p:cNvCxnSpPr>
            <a:stCxn id="664" idx="1"/>
            <a:endCxn id="663" idx="0"/>
          </p:cNvCxnSpPr>
          <p:nvPr/>
        </p:nvCxnSpPr>
        <p:spPr>
          <a:xfrm flipH="1" rot="5400000">
            <a:off x="4606739" y="2137880"/>
            <a:ext cx="57600" cy="720900"/>
          </a:xfrm>
          <a:prstGeom prst="curvedConnector3">
            <a:avLst>
              <a:gd fmla="val 51318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95" name="Google Shape;695;p38"/>
          <p:cNvCxnSpPr>
            <a:stCxn id="663" idx="0"/>
            <a:endCxn id="661" idx="7"/>
          </p:cNvCxnSpPr>
          <p:nvPr/>
        </p:nvCxnSpPr>
        <p:spPr>
          <a:xfrm rot="5400000">
            <a:off x="3946828" y="2199063"/>
            <a:ext cx="57600" cy="598800"/>
          </a:xfrm>
          <a:prstGeom prst="curvedConnector3">
            <a:avLst>
              <a:gd fmla="val -413411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96" name="Google Shape;696;p38"/>
          <p:cNvCxnSpPr>
            <a:stCxn id="661" idx="7"/>
            <a:endCxn id="662" idx="6"/>
          </p:cNvCxnSpPr>
          <p:nvPr/>
        </p:nvCxnSpPr>
        <p:spPr>
          <a:xfrm flipH="1" rot="5400000">
            <a:off x="3302397" y="2153329"/>
            <a:ext cx="514800" cy="232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9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702" name="Google Shape;702;p39"/>
          <p:cNvSpPr/>
          <p:nvPr/>
        </p:nvSpPr>
        <p:spPr>
          <a:xfrm>
            <a:off x="2682525" y="2455502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39"/>
          <p:cNvSpPr/>
          <p:nvPr/>
        </p:nvSpPr>
        <p:spPr>
          <a:xfrm>
            <a:off x="3351505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39"/>
          <p:cNvSpPr/>
          <p:nvPr/>
        </p:nvSpPr>
        <p:spPr>
          <a:xfrm>
            <a:off x="3063028" y="181609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39"/>
          <p:cNvSpPr/>
          <p:nvPr/>
        </p:nvSpPr>
        <p:spPr>
          <a:xfrm>
            <a:off x="4084828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39"/>
          <p:cNvSpPr/>
          <p:nvPr/>
        </p:nvSpPr>
        <p:spPr>
          <a:xfrm>
            <a:off x="4940280" y="246966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9"/>
          <p:cNvSpPr/>
          <p:nvPr/>
        </p:nvSpPr>
        <p:spPr>
          <a:xfrm>
            <a:off x="5673749" y="2455501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9"/>
          <p:cNvSpPr/>
          <p:nvPr/>
        </p:nvSpPr>
        <p:spPr>
          <a:xfrm>
            <a:off x="5667953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9"/>
          <p:cNvSpPr/>
          <p:nvPr/>
        </p:nvSpPr>
        <p:spPr>
          <a:xfrm>
            <a:off x="4940280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0" name="Google Shape;710;p39"/>
          <p:cNvCxnSpPr>
            <a:stCxn id="702" idx="6"/>
            <a:endCxn id="703" idx="2"/>
          </p:cNvCxnSpPr>
          <p:nvPr/>
        </p:nvCxnSpPr>
        <p:spPr>
          <a:xfrm>
            <a:off x="3062925" y="265170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11" name="Google Shape;711;p39"/>
          <p:cNvCxnSpPr>
            <a:stCxn id="703" idx="6"/>
            <a:endCxn id="705" idx="2"/>
          </p:cNvCxnSpPr>
          <p:nvPr/>
        </p:nvCxnSpPr>
        <p:spPr>
          <a:xfrm>
            <a:off x="3731905" y="2665863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2" name="Google Shape;712;p39"/>
          <p:cNvCxnSpPr>
            <a:stCxn id="705" idx="6"/>
            <a:endCxn id="706" idx="2"/>
          </p:cNvCxnSpPr>
          <p:nvPr/>
        </p:nvCxnSpPr>
        <p:spPr>
          <a:xfrm>
            <a:off x="4465228" y="2665863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3" name="Google Shape;713;p39"/>
          <p:cNvCxnSpPr>
            <a:stCxn id="709" idx="4"/>
            <a:endCxn id="706" idx="0"/>
          </p:cNvCxnSpPr>
          <p:nvPr/>
        </p:nvCxnSpPr>
        <p:spPr>
          <a:xfrm>
            <a:off x="5130480" y="2182163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14" name="Google Shape;714;p39"/>
          <p:cNvCxnSpPr>
            <a:stCxn id="709" idx="6"/>
            <a:endCxn id="708" idx="2"/>
          </p:cNvCxnSpPr>
          <p:nvPr/>
        </p:nvCxnSpPr>
        <p:spPr>
          <a:xfrm>
            <a:off x="5320680" y="1985963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5" name="Google Shape;715;p39"/>
          <p:cNvCxnSpPr>
            <a:stCxn id="708" idx="4"/>
            <a:endCxn id="707" idx="0"/>
          </p:cNvCxnSpPr>
          <p:nvPr/>
        </p:nvCxnSpPr>
        <p:spPr>
          <a:xfrm>
            <a:off x="5858153" y="2182163"/>
            <a:ext cx="5700" cy="2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6" name="Google Shape;716;p39"/>
          <p:cNvCxnSpPr>
            <a:stCxn id="708" idx="3"/>
            <a:endCxn id="706" idx="7"/>
          </p:cNvCxnSpPr>
          <p:nvPr/>
        </p:nvCxnSpPr>
        <p:spPr>
          <a:xfrm flipH="1">
            <a:off x="5264962" y="212469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7" name="Google Shape;717;p39"/>
          <p:cNvCxnSpPr>
            <a:stCxn id="707" idx="2"/>
            <a:endCxn id="706" idx="6"/>
          </p:cNvCxnSpPr>
          <p:nvPr/>
        </p:nvCxnSpPr>
        <p:spPr>
          <a:xfrm flipH="1">
            <a:off x="5320649" y="265170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18" name="Google Shape;718;p39"/>
          <p:cNvCxnSpPr>
            <a:stCxn id="704" idx="5"/>
            <a:endCxn id="703" idx="0"/>
          </p:cNvCxnSpPr>
          <p:nvPr/>
        </p:nvCxnSpPr>
        <p:spPr>
          <a:xfrm>
            <a:off x="3387720" y="2151033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9" name="Google Shape;719;p39"/>
          <p:cNvCxnSpPr>
            <a:stCxn id="704" idx="3"/>
            <a:endCxn id="702" idx="0"/>
          </p:cNvCxnSpPr>
          <p:nvPr/>
        </p:nvCxnSpPr>
        <p:spPr>
          <a:xfrm flipH="1">
            <a:off x="2872737" y="2151033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20" name="Google Shape;720;p39"/>
          <p:cNvSpPr txBox="1"/>
          <p:nvPr/>
        </p:nvSpPr>
        <p:spPr>
          <a:xfrm>
            <a:off x="543300" y="1272413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 and record their start and end times.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39"/>
          <p:cNvSpPr txBox="1"/>
          <p:nvPr/>
        </p:nvSpPr>
        <p:spPr>
          <a:xfrm>
            <a:off x="-446462" y="2862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2" name="Google Shape;722;p39"/>
          <p:cNvGraphicFramePr/>
          <p:nvPr/>
        </p:nvGraphicFramePr>
        <p:xfrm>
          <a:off x="786638" y="32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3" name="Google Shape;723;p39"/>
          <p:cNvSpPr txBox="1"/>
          <p:nvPr/>
        </p:nvSpPr>
        <p:spPr>
          <a:xfrm>
            <a:off x="673150" y="2922847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39"/>
          <p:cNvSpPr txBox="1"/>
          <p:nvPr/>
        </p:nvSpPr>
        <p:spPr>
          <a:xfrm>
            <a:off x="771872" y="356305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39"/>
          <p:cNvSpPr txBox="1"/>
          <p:nvPr/>
        </p:nvSpPr>
        <p:spPr>
          <a:xfrm>
            <a:off x="1261100" y="281133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6" name="Google Shape;726;p39"/>
          <p:cNvGraphicFramePr/>
          <p:nvPr/>
        </p:nvGraphicFramePr>
        <p:xfrm>
          <a:off x="4557650" y="32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7" name="Google Shape;727;p39"/>
          <p:cNvSpPr txBox="1"/>
          <p:nvPr/>
        </p:nvSpPr>
        <p:spPr>
          <a:xfrm>
            <a:off x="4444150" y="2898200"/>
            <a:ext cx="1328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39"/>
          <p:cNvSpPr txBox="1"/>
          <p:nvPr/>
        </p:nvSpPr>
        <p:spPr>
          <a:xfrm>
            <a:off x="4542875" y="353838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9"/>
          <p:cNvSpPr txBox="1"/>
          <p:nvPr/>
        </p:nvSpPr>
        <p:spPr>
          <a:xfrm>
            <a:off x="3326775" y="3659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30" name="Google Shape;730;p39"/>
          <p:cNvGraphicFramePr/>
          <p:nvPr/>
        </p:nvGraphicFramePr>
        <p:xfrm>
          <a:off x="4559875" y="407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1" name="Google Shape;731;p39"/>
          <p:cNvSpPr txBox="1"/>
          <p:nvPr/>
        </p:nvSpPr>
        <p:spPr>
          <a:xfrm>
            <a:off x="4446375" y="3719850"/>
            <a:ext cx="917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39"/>
          <p:cNvSpPr txBox="1"/>
          <p:nvPr/>
        </p:nvSpPr>
        <p:spPr>
          <a:xfrm>
            <a:off x="4545100" y="4360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3" name="Google Shape;733;p39"/>
          <p:cNvCxnSpPr>
            <a:stCxn id="707" idx="6"/>
            <a:endCxn id="708" idx="6"/>
          </p:cNvCxnSpPr>
          <p:nvPr/>
        </p:nvCxnSpPr>
        <p:spPr>
          <a:xfrm rot="10800000">
            <a:off x="6048449" y="1986001"/>
            <a:ext cx="5700" cy="665700"/>
          </a:xfrm>
          <a:prstGeom prst="curvedConnector3">
            <a:avLst>
              <a:gd fmla="val -4177632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34" name="Google Shape;734;p39"/>
          <p:cNvCxnSpPr>
            <a:stCxn id="708" idx="7"/>
            <a:endCxn id="709" idx="1"/>
          </p:cNvCxnSpPr>
          <p:nvPr/>
        </p:nvCxnSpPr>
        <p:spPr>
          <a:xfrm rot="5400000">
            <a:off x="5494045" y="1349228"/>
            <a:ext cx="600" cy="996600"/>
          </a:xfrm>
          <a:prstGeom prst="curvedConnector3">
            <a:avLst>
              <a:gd fmla="val -49265108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35" name="Google Shape;735;p39"/>
          <p:cNvCxnSpPr>
            <a:stCxn id="709" idx="2"/>
            <a:endCxn id="706" idx="2"/>
          </p:cNvCxnSpPr>
          <p:nvPr/>
        </p:nvCxnSpPr>
        <p:spPr>
          <a:xfrm>
            <a:off x="4940280" y="1985963"/>
            <a:ext cx="600" cy="6798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36" name="Google Shape;736;p39"/>
          <p:cNvCxnSpPr>
            <a:stCxn id="706" idx="1"/>
            <a:endCxn id="705" idx="0"/>
          </p:cNvCxnSpPr>
          <p:nvPr/>
        </p:nvCxnSpPr>
        <p:spPr>
          <a:xfrm flipH="1" rot="5400000">
            <a:off x="4606739" y="2137880"/>
            <a:ext cx="57600" cy="720900"/>
          </a:xfrm>
          <a:prstGeom prst="curvedConnector3">
            <a:avLst>
              <a:gd fmla="val 51318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37" name="Google Shape;737;p39"/>
          <p:cNvCxnSpPr>
            <a:stCxn id="705" idx="0"/>
            <a:endCxn id="703" idx="7"/>
          </p:cNvCxnSpPr>
          <p:nvPr/>
        </p:nvCxnSpPr>
        <p:spPr>
          <a:xfrm rot="5400000">
            <a:off x="3946828" y="2199063"/>
            <a:ext cx="57600" cy="598800"/>
          </a:xfrm>
          <a:prstGeom prst="curvedConnector3">
            <a:avLst>
              <a:gd fmla="val -413411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38" name="Google Shape;738;p39"/>
          <p:cNvCxnSpPr>
            <a:stCxn id="703" idx="7"/>
            <a:endCxn id="704" idx="6"/>
          </p:cNvCxnSpPr>
          <p:nvPr/>
        </p:nvCxnSpPr>
        <p:spPr>
          <a:xfrm flipH="1" rot="5400000">
            <a:off x="3302397" y="2153329"/>
            <a:ext cx="514800" cy="232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39" name="Google Shape;739;p39"/>
          <p:cNvCxnSpPr>
            <a:stCxn id="704" idx="2"/>
            <a:endCxn id="702" idx="1"/>
          </p:cNvCxnSpPr>
          <p:nvPr/>
        </p:nvCxnSpPr>
        <p:spPr>
          <a:xfrm flipH="1">
            <a:off x="2738128" y="2012299"/>
            <a:ext cx="324900" cy="500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0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2682525" y="2455502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40"/>
          <p:cNvSpPr/>
          <p:nvPr/>
        </p:nvSpPr>
        <p:spPr>
          <a:xfrm>
            <a:off x="3351505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40"/>
          <p:cNvSpPr/>
          <p:nvPr/>
        </p:nvSpPr>
        <p:spPr>
          <a:xfrm>
            <a:off x="3063028" y="181609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40"/>
          <p:cNvSpPr/>
          <p:nvPr/>
        </p:nvSpPr>
        <p:spPr>
          <a:xfrm>
            <a:off x="4084828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40"/>
          <p:cNvSpPr/>
          <p:nvPr/>
        </p:nvSpPr>
        <p:spPr>
          <a:xfrm>
            <a:off x="4940280" y="246966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40"/>
          <p:cNvSpPr/>
          <p:nvPr/>
        </p:nvSpPr>
        <p:spPr>
          <a:xfrm>
            <a:off x="5673749" y="2455501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40"/>
          <p:cNvSpPr/>
          <p:nvPr/>
        </p:nvSpPr>
        <p:spPr>
          <a:xfrm>
            <a:off x="5667953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40"/>
          <p:cNvSpPr/>
          <p:nvPr/>
        </p:nvSpPr>
        <p:spPr>
          <a:xfrm>
            <a:off x="4940280" y="17897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3" name="Google Shape;753;p40"/>
          <p:cNvCxnSpPr>
            <a:stCxn id="745" idx="6"/>
            <a:endCxn id="746" idx="2"/>
          </p:cNvCxnSpPr>
          <p:nvPr/>
        </p:nvCxnSpPr>
        <p:spPr>
          <a:xfrm>
            <a:off x="3062925" y="265170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54" name="Google Shape;754;p40"/>
          <p:cNvCxnSpPr>
            <a:stCxn id="746" idx="6"/>
            <a:endCxn id="748" idx="2"/>
          </p:cNvCxnSpPr>
          <p:nvPr/>
        </p:nvCxnSpPr>
        <p:spPr>
          <a:xfrm>
            <a:off x="3731905" y="2665863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5" name="Google Shape;755;p40"/>
          <p:cNvCxnSpPr>
            <a:stCxn id="748" idx="6"/>
            <a:endCxn id="749" idx="2"/>
          </p:cNvCxnSpPr>
          <p:nvPr/>
        </p:nvCxnSpPr>
        <p:spPr>
          <a:xfrm>
            <a:off x="4465228" y="2665863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6" name="Google Shape;756;p40"/>
          <p:cNvCxnSpPr>
            <a:stCxn id="752" idx="4"/>
            <a:endCxn id="749" idx="0"/>
          </p:cNvCxnSpPr>
          <p:nvPr/>
        </p:nvCxnSpPr>
        <p:spPr>
          <a:xfrm>
            <a:off x="5130480" y="2182163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57" name="Google Shape;757;p40"/>
          <p:cNvCxnSpPr>
            <a:stCxn id="752" idx="6"/>
            <a:endCxn id="751" idx="2"/>
          </p:cNvCxnSpPr>
          <p:nvPr/>
        </p:nvCxnSpPr>
        <p:spPr>
          <a:xfrm>
            <a:off x="5320680" y="1985963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8" name="Google Shape;758;p40"/>
          <p:cNvCxnSpPr>
            <a:stCxn id="751" idx="4"/>
            <a:endCxn id="750" idx="0"/>
          </p:cNvCxnSpPr>
          <p:nvPr/>
        </p:nvCxnSpPr>
        <p:spPr>
          <a:xfrm>
            <a:off x="5858153" y="2182163"/>
            <a:ext cx="5700" cy="2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9" name="Google Shape;759;p40"/>
          <p:cNvCxnSpPr>
            <a:stCxn id="751" idx="3"/>
            <a:endCxn id="749" idx="7"/>
          </p:cNvCxnSpPr>
          <p:nvPr/>
        </p:nvCxnSpPr>
        <p:spPr>
          <a:xfrm flipH="1">
            <a:off x="5264962" y="212469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0" name="Google Shape;760;p40"/>
          <p:cNvCxnSpPr>
            <a:stCxn id="750" idx="2"/>
            <a:endCxn id="749" idx="6"/>
          </p:cNvCxnSpPr>
          <p:nvPr/>
        </p:nvCxnSpPr>
        <p:spPr>
          <a:xfrm flipH="1">
            <a:off x="5320649" y="265170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61" name="Google Shape;761;p40"/>
          <p:cNvCxnSpPr>
            <a:stCxn id="747" idx="5"/>
            <a:endCxn id="746" idx="0"/>
          </p:cNvCxnSpPr>
          <p:nvPr/>
        </p:nvCxnSpPr>
        <p:spPr>
          <a:xfrm>
            <a:off x="3387720" y="2151033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2" name="Google Shape;762;p40"/>
          <p:cNvCxnSpPr>
            <a:stCxn id="747" idx="3"/>
            <a:endCxn id="745" idx="0"/>
          </p:cNvCxnSpPr>
          <p:nvPr/>
        </p:nvCxnSpPr>
        <p:spPr>
          <a:xfrm flipH="1">
            <a:off x="2872737" y="2151033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63" name="Google Shape;763;p40"/>
          <p:cNvSpPr txBox="1"/>
          <p:nvPr/>
        </p:nvSpPr>
        <p:spPr>
          <a:xfrm>
            <a:off x="543300" y="1272413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 and record their start and end times.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40"/>
          <p:cNvSpPr txBox="1"/>
          <p:nvPr/>
        </p:nvSpPr>
        <p:spPr>
          <a:xfrm>
            <a:off x="-381130" y="2941175"/>
            <a:ext cx="1933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5" name="Google Shape;765;p40"/>
          <p:cNvGraphicFramePr/>
          <p:nvPr/>
        </p:nvGraphicFramePr>
        <p:xfrm>
          <a:off x="786638" y="32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6" name="Google Shape;766;p40"/>
          <p:cNvSpPr txBox="1"/>
          <p:nvPr/>
        </p:nvSpPr>
        <p:spPr>
          <a:xfrm>
            <a:off x="673150" y="2922847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40"/>
          <p:cNvSpPr txBox="1"/>
          <p:nvPr/>
        </p:nvSpPr>
        <p:spPr>
          <a:xfrm>
            <a:off x="771872" y="356305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40"/>
          <p:cNvSpPr txBox="1"/>
          <p:nvPr/>
        </p:nvSpPr>
        <p:spPr>
          <a:xfrm>
            <a:off x="1261100" y="281133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9" name="Google Shape;769;p40"/>
          <p:cNvGraphicFramePr/>
          <p:nvPr/>
        </p:nvGraphicFramePr>
        <p:xfrm>
          <a:off x="4557650" y="32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0" name="Google Shape;770;p40"/>
          <p:cNvSpPr txBox="1"/>
          <p:nvPr/>
        </p:nvSpPr>
        <p:spPr>
          <a:xfrm>
            <a:off x="4444150" y="2898200"/>
            <a:ext cx="1328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40"/>
          <p:cNvSpPr txBox="1"/>
          <p:nvPr/>
        </p:nvSpPr>
        <p:spPr>
          <a:xfrm>
            <a:off x="4542875" y="353838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40"/>
          <p:cNvSpPr txBox="1"/>
          <p:nvPr/>
        </p:nvSpPr>
        <p:spPr>
          <a:xfrm>
            <a:off x="4465225" y="3659125"/>
            <a:ext cx="2204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73" name="Google Shape;773;p40"/>
          <p:cNvGraphicFramePr/>
          <p:nvPr/>
        </p:nvGraphicFramePr>
        <p:xfrm>
          <a:off x="4559875" y="407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4" name="Google Shape;774;p40"/>
          <p:cNvSpPr txBox="1"/>
          <p:nvPr/>
        </p:nvSpPr>
        <p:spPr>
          <a:xfrm>
            <a:off x="4446375" y="3719850"/>
            <a:ext cx="917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40"/>
          <p:cNvSpPr txBox="1"/>
          <p:nvPr/>
        </p:nvSpPr>
        <p:spPr>
          <a:xfrm>
            <a:off x="4545100" y="4360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6" name="Google Shape;776;p40"/>
          <p:cNvCxnSpPr>
            <a:stCxn id="750" idx="6"/>
            <a:endCxn id="751" idx="6"/>
          </p:cNvCxnSpPr>
          <p:nvPr/>
        </p:nvCxnSpPr>
        <p:spPr>
          <a:xfrm rot="10800000">
            <a:off x="6048449" y="1986001"/>
            <a:ext cx="5700" cy="665700"/>
          </a:xfrm>
          <a:prstGeom prst="curvedConnector3">
            <a:avLst>
              <a:gd fmla="val -4177632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77" name="Google Shape;777;p40"/>
          <p:cNvCxnSpPr>
            <a:stCxn id="751" idx="7"/>
            <a:endCxn id="752" idx="1"/>
          </p:cNvCxnSpPr>
          <p:nvPr/>
        </p:nvCxnSpPr>
        <p:spPr>
          <a:xfrm rot="5400000">
            <a:off x="5494045" y="1349228"/>
            <a:ext cx="600" cy="996600"/>
          </a:xfrm>
          <a:prstGeom prst="curvedConnector3">
            <a:avLst>
              <a:gd fmla="val -49265108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78" name="Google Shape;778;p40"/>
          <p:cNvCxnSpPr>
            <a:stCxn id="752" idx="2"/>
            <a:endCxn id="749" idx="2"/>
          </p:cNvCxnSpPr>
          <p:nvPr/>
        </p:nvCxnSpPr>
        <p:spPr>
          <a:xfrm>
            <a:off x="4940280" y="1985963"/>
            <a:ext cx="600" cy="6798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79" name="Google Shape;779;p40"/>
          <p:cNvCxnSpPr>
            <a:stCxn id="749" idx="1"/>
            <a:endCxn id="748" idx="0"/>
          </p:cNvCxnSpPr>
          <p:nvPr/>
        </p:nvCxnSpPr>
        <p:spPr>
          <a:xfrm flipH="1" rot="5400000">
            <a:off x="4606739" y="2137880"/>
            <a:ext cx="57600" cy="720900"/>
          </a:xfrm>
          <a:prstGeom prst="curvedConnector3">
            <a:avLst>
              <a:gd fmla="val 51318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80" name="Google Shape;780;p40"/>
          <p:cNvCxnSpPr>
            <a:stCxn id="748" idx="0"/>
            <a:endCxn id="746" idx="7"/>
          </p:cNvCxnSpPr>
          <p:nvPr/>
        </p:nvCxnSpPr>
        <p:spPr>
          <a:xfrm rot="5400000">
            <a:off x="3946828" y="2199063"/>
            <a:ext cx="57600" cy="598800"/>
          </a:xfrm>
          <a:prstGeom prst="curvedConnector3">
            <a:avLst>
              <a:gd fmla="val -413411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81" name="Google Shape;781;p40"/>
          <p:cNvCxnSpPr>
            <a:stCxn id="746" idx="7"/>
            <a:endCxn id="747" idx="6"/>
          </p:cNvCxnSpPr>
          <p:nvPr/>
        </p:nvCxnSpPr>
        <p:spPr>
          <a:xfrm flipH="1" rot="5400000">
            <a:off x="3302397" y="2153329"/>
            <a:ext cx="514800" cy="232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82" name="Google Shape;782;p40"/>
          <p:cNvCxnSpPr>
            <a:stCxn id="747" idx="2"/>
            <a:endCxn id="745" idx="1"/>
          </p:cNvCxnSpPr>
          <p:nvPr/>
        </p:nvCxnSpPr>
        <p:spPr>
          <a:xfrm flipH="1">
            <a:off x="2738128" y="2012299"/>
            <a:ext cx="324900" cy="500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783" name="Google Shape;783;p40"/>
          <p:cNvSpPr txBox="1"/>
          <p:nvPr/>
        </p:nvSpPr>
        <p:spPr>
          <a:xfrm>
            <a:off x="771875" y="4061475"/>
            <a:ext cx="33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1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789" name="Google Shape;789;p41"/>
          <p:cNvSpPr/>
          <p:nvPr/>
        </p:nvSpPr>
        <p:spPr>
          <a:xfrm>
            <a:off x="1098650" y="2713352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41"/>
          <p:cNvSpPr/>
          <p:nvPr/>
        </p:nvSpPr>
        <p:spPr>
          <a:xfrm>
            <a:off x="1767630" y="272751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41"/>
          <p:cNvSpPr/>
          <p:nvPr/>
        </p:nvSpPr>
        <p:spPr>
          <a:xfrm>
            <a:off x="1479153" y="207394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41"/>
          <p:cNvSpPr/>
          <p:nvPr/>
        </p:nvSpPr>
        <p:spPr>
          <a:xfrm>
            <a:off x="2500953" y="272751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41"/>
          <p:cNvSpPr/>
          <p:nvPr/>
        </p:nvSpPr>
        <p:spPr>
          <a:xfrm>
            <a:off x="3356405" y="272751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1"/>
          <p:cNvSpPr/>
          <p:nvPr/>
        </p:nvSpPr>
        <p:spPr>
          <a:xfrm>
            <a:off x="4089874" y="2713351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41"/>
          <p:cNvSpPr/>
          <p:nvPr/>
        </p:nvSpPr>
        <p:spPr>
          <a:xfrm>
            <a:off x="4084078" y="204761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41"/>
          <p:cNvSpPr/>
          <p:nvPr/>
        </p:nvSpPr>
        <p:spPr>
          <a:xfrm>
            <a:off x="3356405" y="204761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7" name="Google Shape;797;p41"/>
          <p:cNvCxnSpPr>
            <a:stCxn id="789" idx="6"/>
            <a:endCxn id="790" idx="2"/>
          </p:cNvCxnSpPr>
          <p:nvPr/>
        </p:nvCxnSpPr>
        <p:spPr>
          <a:xfrm>
            <a:off x="1479050" y="290955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98" name="Google Shape;798;p41"/>
          <p:cNvCxnSpPr>
            <a:stCxn id="790" idx="6"/>
            <a:endCxn id="792" idx="2"/>
          </p:cNvCxnSpPr>
          <p:nvPr/>
        </p:nvCxnSpPr>
        <p:spPr>
          <a:xfrm>
            <a:off x="2148030" y="2923713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9" name="Google Shape;799;p41"/>
          <p:cNvCxnSpPr>
            <a:stCxn id="792" idx="6"/>
            <a:endCxn id="793" idx="2"/>
          </p:cNvCxnSpPr>
          <p:nvPr/>
        </p:nvCxnSpPr>
        <p:spPr>
          <a:xfrm>
            <a:off x="2881353" y="2923713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0" name="Google Shape;800;p41"/>
          <p:cNvCxnSpPr>
            <a:stCxn id="796" idx="4"/>
            <a:endCxn id="793" idx="0"/>
          </p:cNvCxnSpPr>
          <p:nvPr/>
        </p:nvCxnSpPr>
        <p:spPr>
          <a:xfrm>
            <a:off x="3546605" y="2440013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01" name="Google Shape;801;p41"/>
          <p:cNvCxnSpPr>
            <a:stCxn id="796" idx="6"/>
            <a:endCxn id="795" idx="2"/>
          </p:cNvCxnSpPr>
          <p:nvPr/>
        </p:nvCxnSpPr>
        <p:spPr>
          <a:xfrm>
            <a:off x="3736805" y="2243813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2" name="Google Shape;802;p41"/>
          <p:cNvCxnSpPr>
            <a:stCxn id="795" idx="4"/>
            <a:endCxn id="794" idx="0"/>
          </p:cNvCxnSpPr>
          <p:nvPr/>
        </p:nvCxnSpPr>
        <p:spPr>
          <a:xfrm>
            <a:off x="4274278" y="2440013"/>
            <a:ext cx="5700" cy="2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3" name="Google Shape;803;p41"/>
          <p:cNvCxnSpPr>
            <a:stCxn id="795" idx="3"/>
            <a:endCxn id="793" idx="7"/>
          </p:cNvCxnSpPr>
          <p:nvPr/>
        </p:nvCxnSpPr>
        <p:spPr>
          <a:xfrm flipH="1">
            <a:off x="3681087" y="238254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4" name="Google Shape;804;p41"/>
          <p:cNvCxnSpPr>
            <a:stCxn id="794" idx="2"/>
            <a:endCxn id="793" idx="6"/>
          </p:cNvCxnSpPr>
          <p:nvPr/>
        </p:nvCxnSpPr>
        <p:spPr>
          <a:xfrm flipH="1">
            <a:off x="3736774" y="290955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05" name="Google Shape;805;p41"/>
          <p:cNvCxnSpPr>
            <a:stCxn id="791" idx="5"/>
            <a:endCxn id="790" idx="0"/>
          </p:cNvCxnSpPr>
          <p:nvPr/>
        </p:nvCxnSpPr>
        <p:spPr>
          <a:xfrm>
            <a:off x="1803845" y="2408883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6" name="Google Shape;806;p41"/>
          <p:cNvCxnSpPr>
            <a:stCxn id="791" idx="3"/>
            <a:endCxn id="789" idx="0"/>
          </p:cNvCxnSpPr>
          <p:nvPr/>
        </p:nvCxnSpPr>
        <p:spPr>
          <a:xfrm flipH="1">
            <a:off x="1288862" y="2408883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07" name="Google Shape;807;p41"/>
          <p:cNvSpPr txBox="1"/>
          <p:nvPr/>
        </p:nvSpPr>
        <p:spPr>
          <a:xfrm>
            <a:off x="543300" y="1272413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descending order of end time of vertices, put them in a reference stack.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41"/>
          <p:cNvSpPr txBox="1"/>
          <p:nvPr/>
        </p:nvSpPr>
        <p:spPr>
          <a:xfrm>
            <a:off x="4911850" y="2010563"/>
            <a:ext cx="2204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09" name="Google Shape;809;p41"/>
          <p:cNvGraphicFramePr/>
          <p:nvPr/>
        </p:nvGraphicFramePr>
        <p:xfrm>
          <a:off x="5006500" y="242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0" name="Google Shape;810;p41"/>
          <p:cNvSpPr txBox="1"/>
          <p:nvPr/>
        </p:nvSpPr>
        <p:spPr>
          <a:xfrm>
            <a:off x="4893000" y="2071288"/>
            <a:ext cx="917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41"/>
          <p:cNvSpPr txBox="1"/>
          <p:nvPr/>
        </p:nvSpPr>
        <p:spPr>
          <a:xfrm>
            <a:off x="4991725" y="2711475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2" name="Google Shape;812;p41"/>
          <p:cNvCxnSpPr>
            <a:stCxn id="794" idx="6"/>
            <a:endCxn id="795" idx="6"/>
          </p:cNvCxnSpPr>
          <p:nvPr/>
        </p:nvCxnSpPr>
        <p:spPr>
          <a:xfrm rot="10800000">
            <a:off x="4464574" y="2243851"/>
            <a:ext cx="5700" cy="665700"/>
          </a:xfrm>
          <a:prstGeom prst="curvedConnector3">
            <a:avLst>
              <a:gd fmla="val -4177632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13" name="Google Shape;813;p41"/>
          <p:cNvCxnSpPr>
            <a:stCxn id="795" idx="7"/>
            <a:endCxn id="796" idx="1"/>
          </p:cNvCxnSpPr>
          <p:nvPr/>
        </p:nvCxnSpPr>
        <p:spPr>
          <a:xfrm rot="5400000">
            <a:off x="3910170" y="1607078"/>
            <a:ext cx="600" cy="996600"/>
          </a:xfrm>
          <a:prstGeom prst="curvedConnector3">
            <a:avLst>
              <a:gd fmla="val -49265108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14" name="Google Shape;814;p41"/>
          <p:cNvCxnSpPr>
            <a:stCxn id="796" idx="2"/>
            <a:endCxn id="793" idx="2"/>
          </p:cNvCxnSpPr>
          <p:nvPr/>
        </p:nvCxnSpPr>
        <p:spPr>
          <a:xfrm>
            <a:off x="3356405" y="2243813"/>
            <a:ext cx="600" cy="6798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15" name="Google Shape;815;p41"/>
          <p:cNvCxnSpPr>
            <a:stCxn id="793" idx="1"/>
            <a:endCxn id="792" idx="0"/>
          </p:cNvCxnSpPr>
          <p:nvPr/>
        </p:nvCxnSpPr>
        <p:spPr>
          <a:xfrm flipH="1" rot="5400000">
            <a:off x="3022864" y="2395730"/>
            <a:ext cx="57600" cy="720900"/>
          </a:xfrm>
          <a:prstGeom prst="curvedConnector3">
            <a:avLst>
              <a:gd fmla="val 51318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16" name="Google Shape;816;p41"/>
          <p:cNvCxnSpPr>
            <a:stCxn id="792" idx="0"/>
            <a:endCxn id="790" idx="7"/>
          </p:cNvCxnSpPr>
          <p:nvPr/>
        </p:nvCxnSpPr>
        <p:spPr>
          <a:xfrm rot="5400000">
            <a:off x="2362953" y="2456913"/>
            <a:ext cx="57600" cy="598800"/>
          </a:xfrm>
          <a:prstGeom prst="curvedConnector3">
            <a:avLst>
              <a:gd fmla="val -413411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17" name="Google Shape;817;p41"/>
          <p:cNvCxnSpPr>
            <a:stCxn id="790" idx="7"/>
            <a:endCxn id="791" idx="6"/>
          </p:cNvCxnSpPr>
          <p:nvPr/>
        </p:nvCxnSpPr>
        <p:spPr>
          <a:xfrm flipH="1" rot="5400000">
            <a:off x="1718522" y="2411179"/>
            <a:ext cx="514800" cy="232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18" name="Google Shape;818;p41"/>
          <p:cNvCxnSpPr>
            <a:stCxn id="791" idx="2"/>
            <a:endCxn id="789" idx="1"/>
          </p:cNvCxnSpPr>
          <p:nvPr/>
        </p:nvCxnSpPr>
        <p:spPr>
          <a:xfrm flipH="1">
            <a:off x="1154253" y="2270149"/>
            <a:ext cx="324900" cy="500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819" name="Google Shape;819;p41"/>
          <p:cNvSpPr txBox="1"/>
          <p:nvPr/>
        </p:nvSpPr>
        <p:spPr>
          <a:xfrm>
            <a:off x="1154250" y="3381100"/>
            <a:ext cx="33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descending order of vertices according to end time is 0, 1, 2, 3, 4, 5, 6, 7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20" name="Google Shape;820;p41"/>
          <p:cNvGraphicFramePr/>
          <p:nvPr/>
        </p:nvGraphicFramePr>
        <p:xfrm>
          <a:off x="5006500" y="334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7 6 5 4 3 2 1 0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1" name="Google Shape;821;p41"/>
          <p:cNvSpPr txBox="1"/>
          <p:nvPr/>
        </p:nvSpPr>
        <p:spPr>
          <a:xfrm>
            <a:off x="4971600" y="37204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2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827" name="Google Shape;827;p42"/>
          <p:cNvSpPr/>
          <p:nvPr/>
        </p:nvSpPr>
        <p:spPr>
          <a:xfrm>
            <a:off x="747600" y="30355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42"/>
          <p:cNvSpPr/>
          <p:nvPr/>
        </p:nvSpPr>
        <p:spPr>
          <a:xfrm>
            <a:off x="1416580" y="3049676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42"/>
          <p:cNvSpPr/>
          <p:nvPr/>
        </p:nvSpPr>
        <p:spPr>
          <a:xfrm>
            <a:off x="1128103" y="239611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42"/>
          <p:cNvSpPr/>
          <p:nvPr/>
        </p:nvSpPr>
        <p:spPr>
          <a:xfrm>
            <a:off x="2149903" y="3049676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42"/>
          <p:cNvSpPr/>
          <p:nvPr/>
        </p:nvSpPr>
        <p:spPr>
          <a:xfrm>
            <a:off x="3005355" y="3049676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42"/>
          <p:cNvSpPr/>
          <p:nvPr/>
        </p:nvSpPr>
        <p:spPr>
          <a:xfrm>
            <a:off x="3738774" y="3074176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3733028" y="2369775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3005355" y="2369775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5" name="Google Shape;835;p42"/>
          <p:cNvCxnSpPr>
            <a:stCxn id="827" idx="6"/>
            <a:endCxn id="828" idx="2"/>
          </p:cNvCxnSpPr>
          <p:nvPr/>
        </p:nvCxnSpPr>
        <p:spPr>
          <a:xfrm>
            <a:off x="1128000" y="3231714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36" name="Google Shape;836;p42"/>
          <p:cNvCxnSpPr>
            <a:stCxn id="828" idx="6"/>
            <a:endCxn id="830" idx="2"/>
          </p:cNvCxnSpPr>
          <p:nvPr/>
        </p:nvCxnSpPr>
        <p:spPr>
          <a:xfrm>
            <a:off x="1796980" y="3245876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7" name="Google Shape;837;p42"/>
          <p:cNvCxnSpPr>
            <a:stCxn id="830" idx="6"/>
            <a:endCxn id="831" idx="2"/>
          </p:cNvCxnSpPr>
          <p:nvPr/>
        </p:nvCxnSpPr>
        <p:spPr>
          <a:xfrm>
            <a:off x="2530303" y="3245876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8" name="Google Shape;838;p42"/>
          <p:cNvCxnSpPr>
            <a:stCxn id="834" idx="4"/>
            <a:endCxn id="831" idx="0"/>
          </p:cNvCxnSpPr>
          <p:nvPr/>
        </p:nvCxnSpPr>
        <p:spPr>
          <a:xfrm>
            <a:off x="3195555" y="2762175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39" name="Google Shape;839;p42"/>
          <p:cNvCxnSpPr>
            <a:stCxn id="834" idx="6"/>
            <a:endCxn id="833" idx="2"/>
          </p:cNvCxnSpPr>
          <p:nvPr/>
        </p:nvCxnSpPr>
        <p:spPr>
          <a:xfrm>
            <a:off x="3385755" y="2565975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0" name="Google Shape;840;p42"/>
          <p:cNvCxnSpPr>
            <a:stCxn id="833" idx="4"/>
            <a:endCxn id="832" idx="0"/>
          </p:cNvCxnSpPr>
          <p:nvPr/>
        </p:nvCxnSpPr>
        <p:spPr>
          <a:xfrm>
            <a:off x="3923228" y="2762175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1" name="Google Shape;841;p42"/>
          <p:cNvCxnSpPr>
            <a:stCxn id="833" idx="3"/>
            <a:endCxn id="831" idx="7"/>
          </p:cNvCxnSpPr>
          <p:nvPr/>
        </p:nvCxnSpPr>
        <p:spPr>
          <a:xfrm flipH="1">
            <a:off x="3330037" y="2704709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2" name="Google Shape;842;p42"/>
          <p:cNvCxnSpPr>
            <a:stCxn id="832" idx="2"/>
            <a:endCxn id="831" idx="6"/>
          </p:cNvCxnSpPr>
          <p:nvPr/>
        </p:nvCxnSpPr>
        <p:spPr>
          <a:xfrm rot="10800000">
            <a:off x="3385674" y="3245776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43" name="Google Shape;843;p42"/>
          <p:cNvCxnSpPr>
            <a:stCxn id="829" idx="5"/>
            <a:endCxn id="828" idx="0"/>
          </p:cNvCxnSpPr>
          <p:nvPr/>
        </p:nvCxnSpPr>
        <p:spPr>
          <a:xfrm>
            <a:off x="1452795" y="2731046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4" name="Google Shape;844;p42"/>
          <p:cNvCxnSpPr>
            <a:stCxn id="829" idx="3"/>
            <a:endCxn id="827" idx="0"/>
          </p:cNvCxnSpPr>
          <p:nvPr/>
        </p:nvCxnSpPr>
        <p:spPr>
          <a:xfrm flipH="1">
            <a:off x="937812" y="2731046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45" name="Google Shape;845;p42"/>
          <p:cNvSpPr/>
          <p:nvPr/>
        </p:nvSpPr>
        <p:spPr>
          <a:xfrm>
            <a:off x="4784425" y="30618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42"/>
          <p:cNvSpPr/>
          <p:nvPr/>
        </p:nvSpPr>
        <p:spPr>
          <a:xfrm>
            <a:off x="5453405" y="307600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42"/>
          <p:cNvSpPr/>
          <p:nvPr/>
        </p:nvSpPr>
        <p:spPr>
          <a:xfrm>
            <a:off x="5164928" y="2422436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42"/>
          <p:cNvSpPr/>
          <p:nvPr/>
        </p:nvSpPr>
        <p:spPr>
          <a:xfrm>
            <a:off x="6186728" y="307600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42"/>
          <p:cNvSpPr/>
          <p:nvPr/>
        </p:nvSpPr>
        <p:spPr>
          <a:xfrm>
            <a:off x="7042180" y="307600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42"/>
          <p:cNvSpPr/>
          <p:nvPr/>
        </p:nvSpPr>
        <p:spPr>
          <a:xfrm>
            <a:off x="7775599" y="310050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42"/>
          <p:cNvSpPr/>
          <p:nvPr/>
        </p:nvSpPr>
        <p:spPr>
          <a:xfrm>
            <a:off x="7769853" y="2396100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42"/>
          <p:cNvSpPr/>
          <p:nvPr/>
        </p:nvSpPr>
        <p:spPr>
          <a:xfrm>
            <a:off x="7042180" y="2396100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3" name="Google Shape;853;p42"/>
          <p:cNvCxnSpPr>
            <a:stCxn id="845" idx="6"/>
            <a:endCxn id="846" idx="2"/>
          </p:cNvCxnSpPr>
          <p:nvPr/>
        </p:nvCxnSpPr>
        <p:spPr>
          <a:xfrm>
            <a:off x="5164825" y="3258039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4" name="Google Shape;854;p42"/>
          <p:cNvCxnSpPr>
            <a:stCxn id="846" idx="6"/>
            <a:endCxn id="848" idx="2"/>
          </p:cNvCxnSpPr>
          <p:nvPr/>
        </p:nvCxnSpPr>
        <p:spPr>
          <a:xfrm>
            <a:off x="5833805" y="3272201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55" name="Google Shape;855;p42"/>
          <p:cNvCxnSpPr>
            <a:stCxn id="848" idx="6"/>
            <a:endCxn id="849" idx="2"/>
          </p:cNvCxnSpPr>
          <p:nvPr/>
        </p:nvCxnSpPr>
        <p:spPr>
          <a:xfrm>
            <a:off x="6567128" y="3272201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56" name="Google Shape;856;p42"/>
          <p:cNvCxnSpPr>
            <a:stCxn id="852" idx="4"/>
            <a:endCxn id="849" idx="0"/>
          </p:cNvCxnSpPr>
          <p:nvPr/>
        </p:nvCxnSpPr>
        <p:spPr>
          <a:xfrm>
            <a:off x="7232380" y="2788500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7" name="Google Shape;857;p42"/>
          <p:cNvCxnSpPr>
            <a:stCxn id="852" idx="6"/>
            <a:endCxn id="851" idx="2"/>
          </p:cNvCxnSpPr>
          <p:nvPr/>
        </p:nvCxnSpPr>
        <p:spPr>
          <a:xfrm>
            <a:off x="7422580" y="2592300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58" name="Google Shape;858;p42"/>
          <p:cNvCxnSpPr>
            <a:stCxn id="851" idx="4"/>
            <a:endCxn id="850" idx="0"/>
          </p:cNvCxnSpPr>
          <p:nvPr/>
        </p:nvCxnSpPr>
        <p:spPr>
          <a:xfrm>
            <a:off x="7960053" y="2788500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59" name="Google Shape;859;p42"/>
          <p:cNvCxnSpPr>
            <a:stCxn id="851" idx="3"/>
            <a:endCxn id="849" idx="7"/>
          </p:cNvCxnSpPr>
          <p:nvPr/>
        </p:nvCxnSpPr>
        <p:spPr>
          <a:xfrm flipH="1">
            <a:off x="7366862" y="2731034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60" name="Google Shape;860;p42"/>
          <p:cNvCxnSpPr>
            <a:stCxn id="850" idx="2"/>
            <a:endCxn id="849" idx="6"/>
          </p:cNvCxnSpPr>
          <p:nvPr/>
        </p:nvCxnSpPr>
        <p:spPr>
          <a:xfrm rot="10800000">
            <a:off x="7422499" y="3272101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1" name="Google Shape;861;p42"/>
          <p:cNvCxnSpPr>
            <a:stCxn id="847" idx="5"/>
            <a:endCxn id="846" idx="0"/>
          </p:cNvCxnSpPr>
          <p:nvPr/>
        </p:nvCxnSpPr>
        <p:spPr>
          <a:xfrm>
            <a:off x="5489620" y="2757371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62" name="Google Shape;862;p42"/>
          <p:cNvCxnSpPr>
            <a:stCxn id="847" idx="3"/>
            <a:endCxn id="845" idx="0"/>
          </p:cNvCxnSpPr>
          <p:nvPr/>
        </p:nvCxnSpPr>
        <p:spPr>
          <a:xfrm flipH="1">
            <a:off x="4974637" y="2757371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63" name="Google Shape;863;p42"/>
          <p:cNvSpPr txBox="1"/>
          <p:nvPr/>
        </p:nvSpPr>
        <p:spPr>
          <a:xfrm>
            <a:off x="646200" y="1552700"/>
            <a:ext cx="53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transpose the given graph i.e. edge (u, v) becomes (v, u).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42"/>
          <p:cNvSpPr/>
          <p:nvPr/>
        </p:nvSpPr>
        <p:spPr>
          <a:xfrm>
            <a:off x="4167847" y="2758875"/>
            <a:ext cx="618000" cy="31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3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870" name="Google Shape;870;p43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43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43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43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43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43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43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43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8" name="Google Shape;878;p43"/>
          <p:cNvCxnSpPr>
            <a:stCxn id="870" idx="6"/>
            <a:endCxn id="871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9" name="Google Shape;879;p43"/>
          <p:cNvCxnSpPr>
            <a:stCxn id="871" idx="6"/>
            <a:endCxn id="873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80" name="Google Shape;880;p43"/>
          <p:cNvCxnSpPr>
            <a:stCxn id="873" idx="6"/>
            <a:endCxn id="874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81" name="Google Shape;881;p43"/>
          <p:cNvCxnSpPr>
            <a:stCxn id="877" idx="4"/>
            <a:endCxn id="874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82" name="Google Shape;882;p43"/>
          <p:cNvCxnSpPr>
            <a:stCxn id="877" idx="6"/>
            <a:endCxn id="876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83" name="Google Shape;883;p43"/>
          <p:cNvCxnSpPr>
            <a:stCxn id="876" idx="4"/>
            <a:endCxn id="875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84" name="Google Shape;884;p43"/>
          <p:cNvCxnSpPr>
            <a:stCxn id="876" idx="3"/>
            <a:endCxn id="874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85" name="Google Shape;885;p43"/>
          <p:cNvCxnSpPr>
            <a:stCxn id="875" idx="2"/>
            <a:endCxn id="874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86" name="Google Shape;886;p43"/>
          <p:cNvCxnSpPr>
            <a:stCxn id="872" idx="5"/>
            <a:endCxn id="871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87" name="Google Shape;887;p43"/>
          <p:cNvCxnSpPr>
            <a:stCxn id="872" idx="3"/>
            <a:endCxn id="870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88" name="Google Shape;888;p43"/>
          <p:cNvSpPr txBox="1"/>
          <p:nvPr/>
        </p:nvSpPr>
        <p:spPr>
          <a:xfrm>
            <a:off x="563975" y="1440150"/>
            <a:ext cx="89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according to the order of vertices from the reference stack on transposed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9" name="Google Shape;889;p43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7 6 5 4 3 2 1 0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0" name="Google Shape;890;p43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91" name="Google Shape;891;p43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2" name="Google Shape;892;p43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43"/>
          <p:cNvSpPr txBox="1"/>
          <p:nvPr/>
        </p:nvSpPr>
        <p:spPr>
          <a:xfrm>
            <a:off x="1219400" y="34720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4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899" name="Google Shape;899;p44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44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44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44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44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44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44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44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7" name="Google Shape;907;p44"/>
          <p:cNvCxnSpPr>
            <a:stCxn id="899" idx="6"/>
            <a:endCxn id="900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8" name="Google Shape;908;p44"/>
          <p:cNvCxnSpPr>
            <a:stCxn id="900" idx="6"/>
            <a:endCxn id="902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09" name="Google Shape;909;p44"/>
          <p:cNvCxnSpPr>
            <a:stCxn id="902" idx="6"/>
            <a:endCxn id="903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10" name="Google Shape;910;p44"/>
          <p:cNvCxnSpPr>
            <a:stCxn id="906" idx="4"/>
            <a:endCxn id="903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1" name="Google Shape;911;p44"/>
          <p:cNvCxnSpPr>
            <a:stCxn id="906" idx="6"/>
            <a:endCxn id="905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12" name="Google Shape;912;p44"/>
          <p:cNvCxnSpPr>
            <a:stCxn id="905" idx="4"/>
            <a:endCxn id="904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13" name="Google Shape;913;p44"/>
          <p:cNvCxnSpPr>
            <a:stCxn id="905" idx="3"/>
            <a:endCxn id="903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14" name="Google Shape;914;p44"/>
          <p:cNvCxnSpPr>
            <a:stCxn id="904" idx="2"/>
            <a:endCxn id="903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5" name="Google Shape;915;p44"/>
          <p:cNvCxnSpPr>
            <a:stCxn id="901" idx="5"/>
            <a:endCxn id="900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16" name="Google Shape;916;p44"/>
          <p:cNvCxnSpPr>
            <a:stCxn id="901" idx="3"/>
            <a:endCxn id="899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17" name="Google Shape;917;p44"/>
          <p:cNvSpPr txBox="1"/>
          <p:nvPr/>
        </p:nvSpPr>
        <p:spPr>
          <a:xfrm>
            <a:off x="563975" y="1440150"/>
            <a:ext cx="89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0 in this case and run DFS starting from 0 on the transposed graph.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18" name="Google Shape;918;p44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7  6  5  4  3  2 1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9" name="Google Shape;919;p44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0" name="Google Shape;920;p44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1" name="Google Shape;921;p44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44"/>
          <p:cNvSpPr txBox="1"/>
          <p:nvPr/>
        </p:nvSpPr>
        <p:spPr>
          <a:xfrm>
            <a:off x="1219400" y="34720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44"/>
          <p:cNvSpPr txBox="1"/>
          <p:nvPr/>
        </p:nvSpPr>
        <p:spPr>
          <a:xfrm>
            <a:off x="5136600" y="186277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DFS(0)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5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929" name="Google Shape;929;p45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45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45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45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45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45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45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45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7" name="Google Shape;937;p45"/>
          <p:cNvCxnSpPr>
            <a:stCxn id="929" idx="6"/>
            <a:endCxn id="930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8" name="Google Shape;938;p45"/>
          <p:cNvCxnSpPr>
            <a:stCxn id="930" idx="6"/>
            <a:endCxn id="932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39" name="Google Shape;939;p45"/>
          <p:cNvCxnSpPr>
            <a:stCxn id="932" idx="6"/>
            <a:endCxn id="933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40" name="Google Shape;940;p45"/>
          <p:cNvCxnSpPr>
            <a:stCxn id="936" idx="4"/>
            <a:endCxn id="933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1" name="Google Shape;941;p45"/>
          <p:cNvCxnSpPr>
            <a:stCxn id="936" idx="6"/>
            <a:endCxn id="935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42" name="Google Shape;942;p45"/>
          <p:cNvCxnSpPr>
            <a:stCxn id="935" idx="4"/>
            <a:endCxn id="934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43" name="Google Shape;943;p45"/>
          <p:cNvCxnSpPr>
            <a:stCxn id="935" idx="3"/>
            <a:endCxn id="933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44" name="Google Shape;944;p45"/>
          <p:cNvCxnSpPr>
            <a:stCxn id="934" idx="2"/>
            <a:endCxn id="933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5" name="Google Shape;945;p45"/>
          <p:cNvCxnSpPr>
            <a:stCxn id="931" idx="5"/>
            <a:endCxn id="930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46" name="Google Shape;946;p45"/>
          <p:cNvCxnSpPr>
            <a:stCxn id="931" idx="3"/>
            <a:endCxn id="929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47" name="Google Shape;947;p45"/>
          <p:cNvSpPr txBox="1"/>
          <p:nvPr/>
        </p:nvSpPr>
        <p:spPr>
          <a:xfrm>
            <a:off x="563975" y="1440150"/>
            <a:ext cx="6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48" name="Google Shape;948;p45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7  6  5  4  3  2 1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9" name="Google Shape;949;p45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50" name="Google Shape;950;p45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1" name="Google Shape;951;p45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45"/>
          <p:cNvSpPr txBox="1"/>
          <p:nvPr/>
        </p:nvSpPr>
        <p:spPr>
          <a:xfrm>
            <a:off x="1219400" y="34720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45"/>
          <p:cNvSpPr txBox="1"/>
          <p:nvPr/>
        </p:nvSpPr>
        <p:spPr>
          <a:xfrm>
            <a:off x="5136600" y="186277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DFS(0) -&gt; DFS(2)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6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959" name="Google Shape;959;p46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46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46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46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46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46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46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46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7" name="Google Shape;967;p46"/>
          <p:cNvCxnSpPr>
            <a:stCxn id="959" idx="6"/>
            <a:endCxn id="960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8" name="Google Shape;968;p46"/>
          <p:cNvCxnSpPr>
            <a:stCxn id="960" idx="6"/>
            <a:endCxn id="962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69" name="Google Shape;969;p46"/>
          <p:cNvCxnSpPr>
            <a:stCxn id="962" idx="6"/>
            <a:endCxn id="963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70" name="Google Shape;970;p46"/>
          <p:cNvCxnSpPr>
            <a:stCxn id="966" idx="4"/>
            <a:endCxn id="963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1" name="Google Shape;971;p46"/>
          <p:cNvCxnSpPr>
            <a:stCxn id="966" idx="6"/>
            <a:endCxn id="965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72" name="Google Shape;972;p46"/>
          <p:cNvCxnSpPr>
            <a:stCxn id="965" idx="4"/>
            <a:endCxn id="964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73" name="Google Shape;973;p46"/>
          <p:cNvCxnSpPr>
            <a:stCxn id="965" idx="3"/>
            <a:endCxn id="963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74" name="Google Shape;974;p46"/>
          <p:cNvCxnSpPr>
            <a:stCxn id="964" idx="2"/>
            <a:endCxn id="963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5" name="Google Shape;975;p46"/>
          <p:cNvCxnSpPr>
            <a:stCxn id="961" idx="5"/>
            <a:endCxn id="960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76" name="Google Shape;976;p46"/>
          <p:cNvCxnSpPr>
            <a:stCxn id="961" idx="3"/>
            <a:endCxn id="959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77" name="Google Shape;977;p46"/>
          <p:cNvSpPr txBox="1"/>
          <p:nvPr/>
        </p:nvSpPr>
        <p:spPr>
          <a:xfrm>
            <a:off x="563975" y="1440150"/>
            <a:ext cx="6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78" name="Google Shape;978;p46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7  6  5  4  3  2 1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9" name="Google Shape;979;p46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0" name="Google Shape;980;p46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1" name="Google Shape;981;p46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46"/>
          <p:cNvSpPr txBox="1"/>
          <p:nvPr/>
        </p:nvSpPr>
        <p:spPr>
          <a:xfrm>
            <a:off x="1219400" y="34720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46"/>
          <p:cNvSpPr txBox="1"/>
          <p:nvPr/>
        </p:nvSpPr>
        <p:spPr>
          <a:xfrm>
            <a:off x="5136600" y="186277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DFS(0) -&gt; DFS(2) -&gt; DFS(1)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7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989" name="Google Shape;989;p47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47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47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47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47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47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47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47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7" name="Google Shape;997;p47"/>
          <p:cNvCxnSpPr>
            <a:stCxn id="989" idx="6"/>
            <a:endCxn id="990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8" name="Google Shape;998;p47"/>
          <p:cNvCxnSpPr>
            <a:stCxn id="990" idx="6"/>
            <a:endCxn id="992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99" name="Google Shape;999;p47"/>
          <p:cNvCxnSpPr>
            <a:stCxn id="992" idx="6"/>
            <a:endCxn id="993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00" name="Google Shape;1000;p47"/>
          <p:cNvCxnSpPr>
            <a:stCxn id="996" idx="4"/>
            <a:endCxn id="993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1" name="Google Shape;1001;p47"/>
          <p:cNvCxnSpPr>
            <a:stCxn id="996" idx="6"/>
            <a:endCxn id="995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02" name="Google Shape;1002;p47"/>
          <p:cNvCxnSpPr>
            <a:stCxn id="995" idx="4"/>
            <a:endCxn id="994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03" name="Google Shape;1003;p47"/>
          <p:cNvCxnSpPr>
            <a:stCxn id="995" idx="3"/>
            <a:endCxn id="993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04" name="Google Shape;1004;p47"/>
          <p:cNvCxnSpPr>
            <a:stCxn id="994" idx="2"/>
            <a:endCxn id="993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5" name="Google Shape;1005;p47"/>
          <p:cNvCxnSpPr>
            <a:stCxn id="991" idx="5"/>
            <a:endCxn id="990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06" name="Google Shape;1006;p47"/>
          <p:cNvCxnSpPr>
            <a:stCxn id="991" idx="3"/>
            <a:endCxn id="989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07" name="Google Shape;1007;p47"/>
          <p:cNvSpPr txBox="1"/>
          <p:nvPr/>
        </p:nvSpPr>
        <p:spPr>
          <a:xfrm>
            <a:off x="563975" y="1440150"/>
            <a:ext cx="6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08" name="Google Shape;1008;p47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7  6  5  4  3  2 1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9" name="Google Shape;1009;p47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0" name="Google Shape;1010;p47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1" name="Google Shape;1011;p47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47"/>
          <p:cNvSpPr txBox="1"/>
          <p:nvPr/>
        </p:nvSpPr>
        <p:spPr>
          <a:xfrm>
            <a:off x="1219400" y="34720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47"/>
          <p:cNvSpPr txBox="1"/>
          <p:nvPr/>
        </p:nvSpPr>
        <p:spPr>
          <a:xfrm>
            <a:off x="5136600" y="1862775"/>
            <a:ext cx="321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DFS(0) -&gt; DFS(2) -&gt; DFS(1)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from 1 we can go to 0 however it is already visited. Since there are no unvisited vertex, we’ll backtrack to 2 and from 2, we’ll backtrack to 0. Therefore, [0, 2, 1] is our first SCC.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47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770025" y="762375"/>
            <a:ext cx="4911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25" y="1721725"/>
            <a:ext cx="7298100" cy="2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1694100" y="4008675"/>
            <a:ext cx="57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connected components here? How do we visit all of them?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8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1020" name="Google Shape;1020;p48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48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48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48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48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48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48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48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" name="Google Shape;1028;p48"/>
          <p:cNvCxnSpPr>
            <a:stCxn id="1020" idx="6"/>
            <a:endCxn id="1021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9" name="Google Shape;1029;p48"/>
          <p:cNvCxnSpPr>
            <a:stCxn id="1021" idx="6"/>
            <a:endCxn id="1023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30" name="Google Shape;1030;p48"/>
          <p:cNvCxnSpPr>
            <a:stCxn id="1023" idx="6"/>
            <a:endCxn id="1024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31" name="Google Shape;1031;p48"/>
          <p:cNvCxnSpPr>
            <a:stCxn id="1027" idx="4"/>
            <a:endCxn id="1024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2" name="Google Shape;1032;p48"/>
          <p:cNvCxnSpPr>
            <a:stCxn id="1027" idx="6"/>
            <a:endCxn id="1026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33" name="Google Shape;1033;p48"/>
          <p:cNvCxnSpPr>
            <a:stCxn id="1026" idx="4"/>
            <a:endCxn id="1025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34" name="Google Shape;1034;p48"/>
          <p:cNvCxnSpPr>
            <a:stCxn id="1026" idx="3"/>
            <a:endCxn id="1024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35" name="Google Shape;1035;p48"/>
          <p:cNvCxnSpPr>
            <a:stCxn id="1025" idx="2"/>
            <a:endCxn id="1024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6" name="Google Shape;1036;p48"/>
          <p:cNvCxnSpPr>
            <a:stCxn id="1022" idx="5"/>
            <a:endCxn id="1021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37" name="Google Shape;1037;p48"/>
          <p:cNvCxnSpPr>
            <a:stCxn id="1022" idx="3"/>
            <a:endCxn id="1020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38" name="Google Shape;1038;p48"/>
          <p:cNvSpPr txBox="1"/>
          <p:nvPr/>
        </p:nvSpPr>
        <p:spPr>
          <a:xfrm>
            <a:off x="747600" y="1355225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1 in this case. However, 1 is already visited.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39" name="Google Shape;1039;p48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7  6  5  4  3  2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0" name="Google Shape;1040;p48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41" name="Google Shape;1041;p48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2" name="Google Shape;1042;p48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48"/>
          <p:cNvSpPr txBox="1"/>
          <p:nvPr/>
        </p:nvSpPr>
        <p:spPr>
          <a:xfrm>
            <a:off x="1219400" y="34720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48"/>
          <p:cNvSpPr txBox="1"/>
          <p:nvPr/>
        </p:nvSpPr>
        <p:spPr>
          <a:xfrm>
            <a:off x="5136600" y="1862775"/>
            <a:ext cx="321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48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9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1051" name="Google Shape;1051;p49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49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49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49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49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49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49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49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9" name="Google Shape;1059;p49"/>
          <p:cNvCxnSpPr>
            <a:stCxn id="1051" idx="6"/>
            <a:endCxn id="1052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0" name="Google Shape;1060;p49"/>
          <p:cNvCxnSpPr>
            <a:stCxn id="1052" idx="6"/>
            <a:endCxn id="1054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61" name="Google Shape;1061;p49"/>
          <p:cNvCxnSpPr>
            <a:stCxn id="1054" idx="6"/>
            <a:endCxn id="1055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62" name="Google Shape;1062;p49"/>
          <p:cNvCxnSpPr>
            <a:stCxn id="1058" idx="4"/>
            <a:endCxn id="1055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3" name="Google Shape;1063;p49"/>
          <p:cNvCxnSpPr>
            <a:stCxn id="1058" idx="6"/>
            <a:endCxn id="1057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64" name="Google Shape;1064;p49"/>
          <p:cNvCxnSpPr>
            <a:stCxn id="1057" idx="4"/>
            <a:endCxn id="1056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65" name="Google Shape;1065;p49"/>
          <p:cNvCxnSpPr>
            <a:stCxn id="1057" idx="3"/>
            <a:endCxn id="1055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66" name="Google Shape;1066;p49"/>
          <p:cNvCxnSpPr>
            <a:stCxn id="1056" idx="2"/>
            <a:endCxn id="1055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7" name="Google Shape;1067;p49"/>
          <p:cNvCxnSpPr>
            <a:stCxn id="1053" idx="5"/>
            <a:endCxn id="1052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68" name="Google Shape;1068;p49"/>
          <p:cNvCxnSpPr>
            <a:stCxn id="1053" idx="3"/>
            <a:endCxn id="1051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9" name="Google Shape;1069;p49"/>
          <p:cNvSpPr txBox="1"/>
          <p:nvPr/>
        </p:nvSpPr>
        <p:spPr>
          <a:xfrm>
            <a:off x="747600" y="1355225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2 in this case. However, 2 is already visited.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0" name="Google Shape;1070;p49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7  6  5  4  3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1" name="Google Shape;1071;p49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2" name="Google Shape;1072;p49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3" name="Google Shape;1073;p49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49"/>
          <p:cNvSpPr txBox="1"/>
          <p:nvPr/>
        </p:nvSpPr>
        <p:spPr>
          <a:xfrm>
            <a:off x="1219400" y="34720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49"/>
          <p:cNvSpPr txBox="1"/>
          <p:nvPr/>
        </p:nvSpPr>
        <p:spPr>
          <a:xfrm>
            <a:off x="5136600" y="1862775"/>
            <a:ext cx="321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49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0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1082" name="Google Shape;1082;p50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50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50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50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50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50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50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50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0" name="Google Shape;1090;p50"/>
          <p:cNvCxnSpPr>
            <a:stCxn id="1082" idx="6"/>
            <a:endCxn id="1083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1" name="Google Shape;1091;p50"/>
          <p:cNvCxnSpPr>
            <a:stCxn id="1083" idx="6"/>
            <a:endCxn id="1085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92" name="Google Shape;1092;p50"/>
          <p:cNvCxnSpPr>
            <a:stCxn id="1085" idx="6"/>
            <a:endCxn id="1086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93" name="Google Shape;1093;p50"/>
          <p:cNvCxnSpPr>
            <a:stCxn id="1089" idx="4"/>
            <a:endCxn id="1086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4" name="Google Shape;1094;p50"/>
          <p:cNvCxnSpPr>
            <a:stCxn id="1089" idx="6"/>
            <a:endCxn id="1088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95" name="Google Shape;1095;p50"/>
          <p:cNvCxnSpPr>
            <a:stCxn id="1088" idx="4"/>
            <a:endCxn id="1087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96" name="Google Shape;1096;p50"/>
          <p:cNvCxnSpPr>
            <a:stCxn id="1088" idx="3"/>
            <a:endCxn id="1086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97" name="Google Shape;1097;p50"/>
          <p:cNvCxnSpPr>
            <a:stCxn id="1087" idx="2"/>
            <a:endCxn id="1086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8" name="Google Shape;1098;p50"/>
          <p:cNvCxnSpPr>
            <a:stCxn id="1084" idx="5"/>
            <a:endCxn id="1083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99" name="Google Shape;1099;p50"/>
          <p:cNvCxnSpPr>
            <a:stCxn id="1084" idx="3"/>
            <a:endCxn id="1082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00" name="Google Shape;1100;p50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3 in this case. Run DFS from 3.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01" name="Google Shape;1101;p50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2" name="Google Shape;1102;p50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03" name="Google Shape;1103;p50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4" name="Google Shape;1104;p50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50"/>
          <p:cNvSpPr txBox="1"/>
          <p:nvPr/>
        </p:nvSpPr>
        <p:spPr>
          <a:xfrm>
            <a:off x="1219400" y="34720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50"/>
          <p:cNvSpPr txBox="1"/>
          <p:nvPr/>
        </p:nvSpPr>
        <p:spPr>
          <a:xfrm>
            <a:off x="5136600" y="1862775"/>
            <a:ext cx="321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DFS(3) </a:t>
            </a:r>
            <a:b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3, we can go to 2. However, 2 is already visited. As we don’t have any other adjacent vertices, 3 is our second SCC.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50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50"/>
          <p:cNvSpPr/>
          <p:nvPr/>
        </p:nvSpPr>
        <p:spPr>
          <a:xfrm>
            <a:off x="2492163" y="2356650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1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1114" name="Google Shape;1114;p51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51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51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51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51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51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51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51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2" name="Google Shape;1122;p51"/>
          <p:cNvCxnSpPr>
            <a:stCxn id="1114" idx="6"/>
            <a:endCxn id="1115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3" name="Google Shape;1123;p51"/>
          <p:cNvCxnSpPr>
            <a:stCxn id="1115" idx="6"/>
            <a:endCxn id="1117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24" name="Google Shape;1124;p51"/>
          <p:cNvCxnSpPr>
            <a:stCxn id="1117" idx="6"/>
            <a:endCxn id="1118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25" name="Google Shape;1125;p51"/>
          <p:cNvCxnSpPr>
            <a:stCxn id="1121" idx="4"/>
            <a:endCxn id="1118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6" name="Google Shape;1126;p51"/>
          <p:cNvCxnSpPr>
            <a:stCxn id="1121" idx="6"/>
            <a:endCxn id="1120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27" name="Google Shape;1127;p51"/>
          <p:cNvCxnSpPr>
            <a:stCxn id="1120" idx="4"/>
            <a:endCxn id="1119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28" name="Google Shape;1128;p51"/>
          <p:cNvCxnSpPr>
            <a:stCxn id="1120" idx="3"/>
            <a:endCxn id="1118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29" name="Google Shape;1129;p51"/>
          <p:cNvCxnSpPr>
            <a:stCxn id="1119" idx="2"/>
            <a:endCxn id="1118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30" name="Google Shape;1130;p51"/>
          <p:cNvCxnSpPr>
            <a:stCxn id="1116" idx="5"/>
            <a:endCxn id="1115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31" name="Google Shape;1131;p51"/>
          <p:cNvCxnSpPr>
            <a:stCxn id="1116" idx="3"/>
            <a:endCxn id="1114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2" name="Google Shape;1132;p51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4 in this case. Run DFS from 4.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3" name="Google Shape;1133;p51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4" name="Google Shape;1134;p51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5" name="Google Shape;1135;p51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6" name="Google Shape;1136;p51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51"/>
          <p:cNvSpPr txBox="1"/>
          <p:nvPr/>
        </p:nvSpPr>
        <p:spPr>
          <a:xfrm>
            <a:off x="1234175" y="34759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51"/>
          <p:cNvSpPr txBox="1"/>
          <p:nvPr/>
        </p:nvSpPr>
        <p:spPr>
          <a:xfrm>
            <a:off x="5136600" y="186277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DFS(4)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51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51"/>
          <p:cNvSpPr/>
          <p:nvPr/>
        </p:nvSpPr>
        <p:spPr>
          <a:xfrm>
            <a:off x="2492163" y="2356650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2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1146" name="Google Shape;1146;p52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52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52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52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52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52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52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52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4" name="Google Shape;1154;p52"/>
          <p:cNvCxnSpPr>
            <a:stCxn id="1146" idx="6"/>
            <a:endCxn id="1147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5" name="Google Shape;1155;p52"/>
          <p:cNvCxnSpPr>
            <a:stCxn id="1147" idx="6"/>
            <a:endCxn id="1149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56" name="Google Shape;1156;p52"/>
          <p:cNvCxnSpPr>
            <a:stCxn id="1149" idx="6"/>
            <a:endCxn id="1150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57" name="Google Shape;1157;p52"/>
          <p:cNvCxnSpPr>
            <a:stCxn id="1153" idx="4"/>
            <a:endCxn id="1150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8" name="Google Shape;1158;p52"/>
          <p:cNvCxnSpPr>
            <a:stCxn id="1153" idx="6"/>
            <a:endCxn id="1152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59" name="Google Shape;1159;p52"/>
          <p:cNvCxnSpPr>
            <a:stCxn id="1152" idx="4"/>
            <a:endCxn id="1151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60" name="Google Shape;1160;p52"/>
          <p:cNvCxnSpPr>
            <a:stCxn id="1152" idx="3"/>
            <a:endCxn id="1150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61" name="Google Shape;1161;p52"/>
          <p:cNvCxnSpPr>
            <a:stCxn id="1151" idx="2"/>
            <a:endCxn id="1150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2" name="Google Shape;1162;p52"/>
          <p:cNvCxnSpPr>
            <a:stCxn id="1148" idx="5"/>
            <a:endCxn id="1147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63" name="Google Shape;1163;p52"/>
          <p:cNvCxnSpPr>
            <a:stCxn id="1148" idx="3"/>
            <a:endCxn id="1146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64" name="Google Shape;1164;p52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5" name="Google Shape;1165;p52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6" name="Google Shape;1166;p52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7" name="Google Shape;1167;p52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8" name="Google Shape;1168;p52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52"/>
          <p:cNvSpPr txBox="1"/>
          <p:nvPr/>
        </p:nvSpPr>
        <p:spPr>
          <a:xfrm>
            <a:off x="1234175" y="34759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52"/>
          <p:cNvSpPr txBox="1"/>
          <p:nvPr/>
        </p:nvSpPr>
        <p:spPr>
          <a:xfrm>
            <a:off x="5136600" y="186277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DFS(4) -&gt; DFS(6)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52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52"/>
          <p:cNvSpPr/>
          <p:nvPr/>
        </p:nvSpPr>
        <p:spPr>
          <a:xfrm>
            <a:off x="2492163" y="2356650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3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1178" name="Google Shape;1178;p53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53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53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53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53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53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53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53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6" name="Google Shape;1186;p53"/>
          <p:cNvCxnSpPr>
            <a:stCxn id="1178" idx="6"/>
            <a:endCxn id="1179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7" name="Google Shape;1187;p53"/>
          <p:cNvCxnSpPr>
            <a:stCxn id="1179" idx="6"/>
            <a:endCxn id="1181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88" name="Google Shape;1188;p53"/>
          <p:cNvCxnSpPr>
            <a:stCxn id="1181" idx="6"/>
            <a:endCxn id="1182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89" name="Google Shape;1189;p53"/>
          <p:cNvCxnSpPr>
            <a:stCxn id="1185" idx="4"/>
            <a:endCxn id="1182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0" name="Google Shape;1190;p53"/>
          <p:cNvCxnSpPr>
            <a:stCxn id="1185" idx="6"/>
            <a:endCxn id="1184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91" name="Google Shape;1191;p53"/>
          <p:cNvCxnSpPr>
            <a:stCxn id="1184" idx="4"/>
            <a:endCxn id="1183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92" name="Google Shape;1192;p53"/>
          <p:cNvCxnSpPr>
            <a:stCxn id="1184" idx="3"/>
            <a:endCxn id="1182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93" name="Google Shape;1193;p53"/>
          <p:cNvCxnSpPr>
            <a:stCxn id="1183" idx="2"/>
            <a:endCxn id="1182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4" name="Google Shape;1194;p53"/>
          <p:cNvCxnSpPr>
            <a:stCxn id="1180" idx="5"/>
            <a:endCxn id="1179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95" name="Google Shape;1195;p53"/>
          <p:cNvCxnSpPr>
            <a:stCxn id="1180" idx="3"/>
            <a:endCxn id="1178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6" name="Google Shape;1196;p53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7" name="Google Shape;1197;p53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8" name="Google Shape;1198;p53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9" name="Google Shape;1199;p53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0" name="Google Shape;1200;p53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53"/>
          <p:cNvSpPr txBox="1"/>
          <p:nvPr/>
        </p:nvSpPr>
        <p:spPr>
          <a:xfrm>
            <a:off x="1234175" y="34759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53"/>
          <p:cNvSpPr txBox="1"/>
          <p:nvPr/>
        </p:nvSpPr>
        <p:spPr>
          <a:xfrm>
            <a:off x="5136600" y="186277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DFS(4) -&gt; DFS(6) -&gt; DFS(5)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53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53"/>
          <p:cNvSpPr/>
          <p:nvPr/>
        </p:nvSpPr>
        <p:spPr>
          <a:xfrm>
            <a:off x="2492163" y="2356650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54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1210" name="Google Shape;1210;p54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54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54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54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54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54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54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54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8" name="Google Shape;1218;p54"/>
          <p:cNvCxnSpPr>
            <a:stCxn id="1210" idx="6"/>
            <a:endCxn id="1211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19" name="Google Shape;1219;p54"/>
          <p:cNvCxnSpPr>
            <a:stCxn id="1211" idx="6"/>
            <a:endCxn id="1213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20" name="Google Shape;1220;p54"/>
          <p:cNvCxnSpPr>
            <a:stCxn id="1213" idx="6"/>
            <a:endCxn id="1214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21" name="Google Shape;1221;p54"/>
          <p:cNvCxnSpPr>
            <a:stCxn id="1217" idx="4"/>
            <a:endCxn id="1214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2" name="Google Shape;1222;p54"/>
          <p:cNvCxnSpPr>
            <a:stCxn id="1217" idx="6"/>
            <a:endCxn id="1216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23" name="Google Shape;1223;p54"/>
          <p:cNvCxnSpPr>
            <a:stCxn id="1216" idx="4"/>
            <a:endCxn id="1215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24" name="Google Shape;1224;p54"/>
          <p:cNvCxnSpPr>
            <a:stCxn id="1216" idx="3"/>
            <a:endCxn id="1214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25" name="Google Shape;1225;p54"/>
          <p:cNvCxnSpPr>
            <a:stCxn id="1215" idx="2"/>
            <a:endCxn id="1214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6" name="Google Shape;1226;p54"/>
          <p:cNvCxnSpPr>
            <a:stCxn id="1212" idx="5"/>
            <a:endCxn id="1211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27" name="Google Shape;1227;p54"/>
          <p:cNvCxnSpPr>
            <a:stCxn id="1212" idx="3"/>
            <a:endCxn id="1210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28" name="Google Shape;1228;p54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9" name="Google Shape;1229;p54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0" name="Google Shape;1230;p54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1" name="Google Shape;1231;p54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2" name="Google Shape;1232;p54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54"/>
          <p:cNvSpPr txBox="1"/>
          <p:nvPr/>
        </p:nvSpPr>
        <p:spPr>
          <a:xfrm>
            <a:off x="1234175" y="34759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54"/>
          <p:cNvSpPr txBox="1"/>
          <p:nvPr/>
        </p:nvSpPr>
        <p:spPr>
          <a:xfrm>
            <a:off x="5136600" y="1862775"/>
            <a:ext cx="321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DFS(4) -&gt; DFS(6) -&gt; DFS(5)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5 we can go to 4. However, it is already visited. So, we’ll backtrack from 5 to 6, and then 6 to 4. Since 4 doesn’t have any adjacent vertices, therefore, [4, 6, 5] is our third SCC.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54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54"/>
          <p:cNvSpPr/>
          <p:nvPr/>
        </p:nvSpPr>
        <p:spPr>
          <a:xfrm>
            <a:off x="2492163" y="2356650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54"/>
          <p:cNvSpPr/>
          <p:nvPr/>
        </p:nvSpPr>
        <p:spPr>
          <a:xfrm rot="5400000">
            <a:off x="3463300" y="1772075"/>
            <a:ext cx="1351500" cy="1380900"/>
          </a:xfrm>
          <a:prstGeom prst="rtTriangl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55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1243" name="Google Shape;1243;p55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55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55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55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55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55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55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55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1" name="Google Shape;1251;p55"/>
          <p:cNvCxnSpPr>
            <a:stCxn id="1243" idx="6"/>
            <a:endCxn id="1244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2" name="Google Shape;1252;p55"/>
          <p:cNvCxnSpPr>
            <a:stCxn id="1244" idx="6"/>
            <a:endCxn id="1246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53" name="Google Shape;1253;p55"/>
          <p:cNvCxnSpPr>
            <a:stCxn id="1246" idx="6"/>
            <a:endCxn id="1247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54" name="Google Shape;1254;p55"/>
          <p:cNvCxnSpPr>
            <a:stCxn id="1250" idx="4"/>
            <a:endCxn id="1247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5" name="Google Shape;1255;p55"/>
          <p:cNvCxnSpPr>
            <a:stCxn id="1250" idx="6"/>
            <a:endCxn id="1249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56" name="Google Shape;1256;p55"/>
          <p:cNvCxnSpPr>
            <a:stCxn id="1249" idx="4"/>
            <a:endCxn id="1248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57" name="Google Shape;1257;p55"/>
          <p:cNvCxnSpPr>
            <a:stCxn id="1249" idx="3"/>
            <a:endCxn id="1247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58" name="Google Shape;1258;p55"/>
          <p:cNvCxnSpPr>
            <a:stCxn id="1248" idx="2"/>
            <a:endCxn id="1247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9" name="Google Shape;1259;p55"/>
          <p:cNvCxnSpPr>
            <a:stCxn id="1245" idx="5"/>
            <a:endCxn id="1244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60" name="Google Shape;1260;p55"/>
          <p:cNvCxnSpPr>
            <a:stCxn id="1245" idx="3"/>
            <a:endCxn id="1243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61" name="Google Shape;1261;p55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2" name="Google Shape;1262;p55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3" name="Google Shape;1263;p55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4" name="Google Shape;1264;p55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5" name="Google Shape;1265;p55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55"/>
          <p:cNvSpPr txBox="1"/>
          <p:nvPr/>
        </p:nvSpPr>
        <p:spPr>
          <a:xfrm>
            <a:off x="1234175" y="34759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55"/>
          <p:cNvSpPr txBox="1"/>
          <p:nvPr/>
        </p:nvSpPr>
        <p:spPr>
          <a:xfrm>
            <a:off x="5186825" y="1865400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55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55"/>
          <p:cNvSpPr/>
          <p:nvPr/>
        </p:nvSpPr>
        <p:spPr>
          <a:xfrm>
            <a:off x="2492163" y="2356650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55"/>
          <p:cNvSpPr/>
          <p:nvPr/>
        </p:nvSpPr>
        <p:spPr>
          <a:xfrm rot="5400000">
            <a:off x="3463300" y="1772075"/>
            <a:ext cx="1351500" cy="1380900"/>
          </a:xfrm>
          <a:prstGeom prst="rtTriangl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55"/>
          <p:cNvSpPr txBox="1"/>
          <p:nvPr/>
        </p:nvSpPr>
        <p:spPr>
          <a:xfrm>
            <a:off x="759625" y="1328425"/>
            <a:ext cx="65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5 in this case. However, 5 is already visited.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6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1277" name="Google Shape;1277;p56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56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56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56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56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56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56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56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5" name="Google Shape;1285;p56"/>
          <p:cNvCxnSpPr>
            <a:stCxn id="1277" idx="6"/>
            <a:endCxn id="1278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86" name="Google Shape;1286;p56"/>
          <p:cNvCxnSpPr>
            <a:stCxn id="1278" idx="6"/>
            <a:endCxn id="1280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87" name="Google Shape;1287;p56"/>
          <p:cNvCxnSpPr>
            <a:stCxn id="1280" idx="6"/>
            <a:endCxn id="1281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88" name="Google Shape;1288;p56"/>
          <p:cNvCxnSpPr>
            <a:stCxn id="1284" idx="4"/>
            <a:endCxn id="1281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89" name="Google Shape;1289;p56"/>
          <p:cNvCxnSpPr>
            <a:stCxn id="1284" idx="6"/>
            <a:endCxn id="1283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90" name="Google Shape;1290;p56"/>
          <p:cNvCxnSpPr>
            <a:stCxn id="1283" idx="4"/>
            <a:endCxn id="1282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91" name="Google Shape;1291;p56"/>
          <p:cNvCxnSpPr>
            <a:stCxn id="1283" idx="3"/>
            <a:endCxn id="1281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92" name="Google Shape;1292;p56"/>
          <p:cNvCxnSpPr>
            <a:stCxn id="1282" idx="2"/>
            <a:endCxn id="1281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3" name="Google Shape;1293;p56"/>
          <p:cNvCxnSpPr>
            <a:stCxn id="1279" idx="5"/>
            <a:endCxn id="1278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94" name="Google Shape;1294;p56"/>
          <p:cNvCxnSpPr>
            <a:stCxn id="1279" idx="3"/>
            <a:endCxn id="1277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95" name="Google Shape;1295;p56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6" name="Google Shape;1296;p56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7" name="Google Shape;1297;p56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8" name="Google Shape;1298;p56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9" name="Google Shape;1299;p56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56"/>
          <p:cNvSpPr txBox="1"/>
          <p:nvPr/>
        </p:nvSpPr>
        <p:spPr>
          <a:xfrm>
            <a:off x="1234175" y="34759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56"/>
          <p:cNvSpPr txBox="1"/>
          <p:nvPr/>
        </p:nvSpPr>
        <p:spPr>
          <a:xfrm>
            <a:off x="5186825" y="1865400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56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56"/>
          <p:cNvSpPr/>
          <p:nvPr/>
        </p:nvSpPr>
        <p:spPr>
          <a:xfrm>
            <a:off x="2492163" y="2356650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56"/>
          <p:cNvSpPr/>
          <p:nvPr/>
        </p:nvSpPr>
        <p:spPr>
          <a:xfrm rot="5400000">
            <a:off x="3463300" y="1772075"/>
            <a:ext cx="1351500" cy="1380900"/>
          </a:xfrm>
          <a:prstGeom prst="rtTriangl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56"/>
          <p:cNvSpPr txBox="1"/>
          <p:nvPr/>
        </p:nvSpPr>
        <p:spPr>
          <a:xfrm>
            <a:off x="759625" y="1328425"/>
            <a:ext cx="65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6 in this case. However, 6 is already visited.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57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1311" name="Google Shape;1311;p57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57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57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57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57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57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57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57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9" name="Google Shape;1319;p57"/>
          <p:cNvCxnSpPr>
            <a:stCxn id="1311" idx="6"/>
            <a:endCxn id="1312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0" name="Google Shape;1320;p57"/>
          <p:cNvCxnSpPr>
            <a:stCxn id="1312" idx="6"/>
            <a:endCxn id="1314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21" name="Google Shape;1321;p57"/>
          <p:cNvCxnSpPr>
            <a:stCxn id="1314" idx="6"/>
            <a:endCxn id="1315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22" name="Google Shape;1322;p57"/>
          <p:cNvCxnSpPr>
            <a:stCxn id="1318" idx="4"/>
            <a:endCxn id="1315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3" name="Google Shape;1323;p57"/>
          <p:cNvCxnSpPr>
            <a:stCxn id="1318" idx="6"/>
            <a:endCxn id="1317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24" name="Google Shape;1324;p57"/>
          <p:cNvCxnSpPr>
            <a:stCxn id="1317" idx="4"/>
            <a:endCxn id="1316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25" name="Google Shape;1325;p57"/>
          <p:cNvCxnSpPr>
            <a:stCxn id="1317" idx="3"/>
            <a:endCxn id="1315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26" name="Google Shape;1326;p57"/>
          <p:cNvCxnSpPr>
            <a:stCxn id="1316" idx="2"/>
            <a:endCxn id="1315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7" name="Google Shape;1327;p57"/>
          <p:cNvCxnSpPr>
            <a:stCxn id="1313" idx="5"/>
            <a:endCxn id="1312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28" name="Google Shape;1328;p57"/>
          <p:cNvCxnSpPr>
            <a:stCxn id="1313" idx="3"/>
            <a:endCxn id="1311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29" name="Google Shape;1329;p57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0" name="Google Shape;1330;p57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1" name="Google Shape;1331;p57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2" name="Google Shape;1332;p57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3" name="Google Shape;1333;p57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57"/>
          <p:cNvSpPr txBox="1"/>
          <p:nvPr/>
        </p:nvSpPr>
        <p:spPr>
          <a:xfrm>
            <a:off x="1234175" y="34759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57"/>
          <p:cNvSpPr txBox="1"/>
          <p:nvPr/>
        </p:nvSpPr>
        <p:spPr>
          <a:xfrm>
            <a:off x="5164400" y="178677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DFS(7)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57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57"/>
          <p:cNvSpPr/>
          <p:nvPr/>
        </p:nvSpPr>
        <p:spPr>
          <a:xfrm>
            <a:off x="2492163" y="2356650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57"/>
          <p:cNvSpPr/>
          <p:nvPr/>
        </p:nvSpPr>
        <p:spPr>
          <a:xfrm rot="5400000">
            <a:off x="3463300" y="1772075"/>
            <a:ext cx="1351500" cy="1380900"/>
          </a:xfrm>
          <a:prstGeom prst="rtTriangl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57"/>
          <p:cNvSpPr txBox="1"/>
          <p:nvPr/>
        </p:nvSpPr>
        <p:spPr>
          <a:xfrm>
            <a:off x="759625" y="1328425"/>
            <a:ext cx="65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7 in this case. Run DFS from 7.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770025" y="732475"/>
            <a:ext cx="64143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Strongly Connected Components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770025" y="1480250"/>
            <a:ext cx="72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component is called a Strongly Connected Component (SCC) only if for every possible pair of vertices (u, v) inside that component, u is reachable from v and v is reachable from u.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50" y="2290875"/>
            <a:ext cx="37147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5367775" y="2455350"/>
            <a:ext cx="322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graph, [0, 1, 2] is a strongly connected component. Here, we can reach from 0 to 1 and vice versa, 1 to 2 and vice versa and 2 to 0 and vice versa.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58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1345" name="Google Shape;1345;p58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58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58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58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58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58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58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58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3" name="Google Shape;1353;p58"/>
          <p:cNvCxnSpPr>
            <a:stCxn id="1345" idx="6"/>
            <a:endCxn id="1346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54" name="Google Shape;1354;p58"/>
          <p:cNvCxnSpPr>
            <a:stCxn id="1346" idx="6"/>
            <a:endCxn id="1348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55" name="Google Shape;1355;p58"/>
          <p:cNvCxnSpPr>
            <a:stCxn id="1348" idx="6"/>
            <a:endCxn id="1349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56" name="Google Shape;1356;p58"/>
          <p:cNvCxnSpPr>
            <a:stCxn id="1352" idx="4"/>
            <a:endCxn id="1349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57" name="Google Shape;1357;p58"/>
          <p:cNvCxnSpPr>
            <a:stCxn id="1352" idx="6"/>
            <a:endCxn id="1351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58" name="Google Shape;1358;p58"/>
          <p:cNvCxnSpPr>
            <a:stCxn id="1351" idx="4"/>
            <a:endCxn id="1350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59" name="Google Shape;1359;p58"/>
          <p:cNvCxnSpPr>
            <a:stCxn id="1351" idx="3"/>
            <a:endCxn id="1349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60" name="Google Shape;1360;p58"/>
          <p:cNvCxnSpPr>
            <a:stCxn id="1350" idx="2"/>
            <a:endCxn id="1349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1" name="Google Shape;1361;p58"/>
          <p:cNvCxnSpPr>
            <a:stCxn id="1347" idx="5"/>
            <a:endCxn id="1346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62" name="Google Shape;1362;p58"/>
          <p:cNvCxnSpPr>
            <a:stCxn id="1347" idx="3"/>
            <a:endCxn id="1345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63" name="Google Shape;1363;p58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4" name="Google Shape;1364;p58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5" name="Google Shape;1365;p58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6" name="Google Shape;1366;p58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7" name="Google Shape;1367;p58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p58"/>
          <p:cNvSpPr txBox="1"/>
          <p:nvPr/>
        </p:nvSpPr>
        <p:spPr>
          <a:xfrm>
            <a:off x="1234175" y="34759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p58"/>
          <p:cNvSpPr txBox="1"/>
          <p:nvPr/>
        </p:nvSpPr>
        <p:spPr>
          <a:xfrm>
            <a:off x="5074150" y="1755425"/>
            <a:ext cx="3214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DFS(7)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has two adjacent vertices 4 and 6, however, both are already visited. Therefore, 7 is our fourth SCC.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 2, 1]: SCC1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[3]: SCC2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[4, 6, 5]: SCC3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[7]: SCC4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Kosaraju’s Algorithm!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58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Google Shape;1371;p58"/>
          <p:cNvSpPr/>
          <p:nvPr/>
        </p:nvSpPr>
        <p:spPr>
          <a:xfrm>
            <a:off x="2492175" y="2429250"/>
            <a:ext cx="599100" cy="50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p58"/>
          <p:cNvSpPr/>
          <p:nvPr/>
        </p:nvSpPr>
        <p:spPr>
          <a:xfrm rot="5400000">
            <a:off x="3463300" y="1772075"/>
            <a:ext cx="1351500" cy="1380900"/>
          </a:xfrm>
          <a:prstGeom prst="rtTriangl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58"/>
          <p:cNvSpPr txBox="1"/>
          <p:nvPr/>
        </p:nvSpPr>
        <p:spPr>
          <a:xfrm>
            <a:off x="759625" y="1328425"/>
            <a:ext cx="65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7 in this case. Run DFS from 7.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58"/>
          <p:cNvSpPr/>
          <p:nvPr/>
        </p:nvSpPr>
        <p:spPr>
          <a:xfrm>
            <a:off x="4173238" y="2466013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770025" y="732475"/>
            <a:ext cx="64143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Strongly Connected Components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770025" y="1480250"/>
            <a:ext cx="72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Similarly, in this graph, there are 4 strongly connected components, [0, 1, 2], [3], [4, 5, 6] and 7.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50" y="2290875"/>
            <a:ext cx="37147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5367775" y="2455350"/>
            <a:ext cx="32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2682525" y="2455502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3351505" y="24696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3063028" y="181609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084828" y="24696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940280" y="246966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5673749" y="245550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5667953" y="17897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4940280" y="17897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4"/>
          <p:cNvCxnSpPr>
            <a:stCxn id="141" idx="6"/>
            <a:endCxn id="142" idx="2"/>
          </p:cNvCxnSpPr>
          <p:nvPr/>
        </p:nvCxnSpPr>
        <p:spPr>
          <a:xfrm>
            <a:off x="3062925" y="265170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0" name="Google Shape;150;p24"/>
          <p:cNvCxnSpPr>
            <a:stCxn id="142" idx="6"/>
            <a:endCxn id="144" idx="2"/>
          </p:cNvCxnSpPr>
          <p:nvPr/>
        </p:nvCxnSpPr>
        <p:spPr>
          <a:xfrm>
            <a:off x="3731905" y="266586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" name="Google Shape;151;p24"/>
          <p:cNvCxnSpPr>
            <a:stCxn id="144" idx="6"/>
            <a:endCxn id="145" idx="2"/>
          </p:cNvCxnSpPr>
          <p:nvPr/>
        </p:nvCxnSpPr>
        <p:spPr>
          <a:xfrm>
            <a:off x="4465228" y="266586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" name="Google Shape;152;p24"/>
          <p:cNvCxnSpPr>
            <a:stCxn id="148" idx="4"/>
            <a:endCxn id="145" idx="0"/>
          </p:cNvCxnSpPr>
          <p:nvPr/>
        </p:nvCxnSpPr>
        <p:spPr>
          <a:xfrm>
            <a:off x="5130480" y="218216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3" name="Google Shape;153;p24"/>
          <p:cNvCxnSpPr>
            <a:stCxn id="148" idx="6"/>
            <a:endCxn id="147" idx="2"/>
          </p:cNvCxnSpPr>
          <p:nvPr/>
        </p:nvCxnSpPr>
        <p:spPr>
          <a:xfrm>
            <a:off x="5320680" y="198596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4" name="Google Shape;154;p24"/>
          <p:cNvCxnSpPr>
            <a:stCxn id="147" idx="4"/>
            <a:endCxn id="146" idx="0"/>
          </p:cNvCxnSpPr>
          <p:nvPr/>
        </p:nvCxnSpPr>
        <p:spPr>
          <a:xfrm>
            <a:off x="5858153" y="2182163"/>
            <a:ext cx="57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" name="Google Shape;155;p24"/>
          <p:cNvCxnSpPr>
            <a:stCxn id="147" idx="3"/>
            <a:endCxn id="145" idx="7"/>
          </p:cNvCxnSpPr>
          <p:nvPr/>
        </p:nvCxnSpPr>
        <p:spPr>
          <a:xfrm flipH="1">
            <a:off x="5264962" y="212469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" name="Google Shape;156;p24"/>
          <p:cNvCxnSpPr>
            <a:stCxn id="146" idx="2"/>
            <a:endCxn id="145" idx="6"/>
          </p:cNvCxnSpPr>
          <p:nvPr/>
        </p:nvCxnSpPr>
        <p:spPr>
          <a:xfrm flipH="1">
            <a:off x="5320649" y="265170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7" name="Google Shape;157;p24"/>
          <p:cNvCxnSpPr>
            <a:stCxn id="143" idx="5"/>
            <a:endCxn id="142" idx="0"/>
          </p:cNvCxnSpPr>
          <p:nvPr/>
        </p:nvCxnSpPr>
        <p:spPr>
          <a:xfrm>
            <a:off x="3387720" y="215103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" name="Google Shape;158;p24"/>
          <p:cNvCxnSpPr>
            <a:stCxn id="143" idx="3"/>
            <a:endCxn id="141" idx="0"/>
          </p:cNvCxnSpPr>
          <p:nvPr/>
        </p:nvCxnSpPr>
        <p:spPr>
          <a:xfrm flipH="1">
            <a:off x="2872737" y="215103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9" name="Google Shape;159;p24"/>
          <p:cNvSpPr txBox="1"/>
          <p:nvPr/>
        </p:nvSpPr>
        <p:spPr>
          <a:xfrm>
            <a:off x="563975" y="1440150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 and record their start and end times.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-446462" y="2862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1" name="Google Shape;161;p24"/>
          <p:cNvGraphicFramePr/>
          <p:nvPr/>
        </p:nvGraphicFramePr>
        <p:xfrm>
          <a:off x="786638" y="32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2" name="Google Shape;162;p24"/>
          <p:cNvSpPr txBox="1"/>
          <p:nvPr/>
        </p:nvSpPr>
        <p:spPr>
          <a:xfrm>
            <a:off x="673138" y="2922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771872" y="356305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1261100" y="281133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5" name="Google Shape;165;p24"/>
          <p:cNvGraphicFramePr/>
          <p:nvPr/>
        </p:nvGraphicFramePr>
        <p:xfrm>
          <a:off x="4557650" y="32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4"/>
          <p:cNvSpPr txBox="1"/>
          <p:nvPr/>
        </p:nvSpPr>
        <p:spPr>
          <a:xfrm>
            <a:off x="4444145" y="2898200"/>
            <a:ext cx="132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542875" y="353838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3326775" y="3659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4559875" y="407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24"/>
          <p:cNvSpPr txBox="1"/>
          <p:nvPr/>
        </p:nvSpPr>
        <p:spPr>
          <a:xfrm>
            <a:off x="4446375" y="3719850"/>
            <a:ext cx="917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4545100" y="4360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2682525" y="2455502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3351505" y="24696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3063028" y="181609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4084828" y="24696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4940280" y="246966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5673749" y="245550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5667953" y="17897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4940280" y="17897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25"/>
          <p:cNvCxnSpPr>
            <a:stCxn id="177" idx="6"/>
            <a:endCxn id="178" idx="2"/>
          </p:cNvCxnSpPr>
          <p:nvPr/>
        </p:nvCxnSpPr>
        <p:spPr>
          <a:xfrm>
            <a:off x="3062925" y="265170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6" name="Google Shape;186;p25"/>
          <p:cNvCxnSpPr>
            <a:stCxn id="178" idx="6"/>
            <a:endCxn id="180" idx="2"/>
          </p:cNvCxnSpPr>
          <p:nvPr/>
        </p:nvCxnSpPr>
        <p:spPr>
          <a:xfrm>
            <a:off x="3731905" y="266586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7" name="Google Shape;187;p25"/>
          <p:cNvCxnSpPr>
            <a:stCxn id="180" idx="6"/>
            <a:endCxn id="181" idx="2"/>
          </p:cNvCxnSpPr>
          <p:nvPr/>
        </p:nvCxnSpPr>
        <p:spPr>
          <a:xfrm>
            <a:off x="4465228" y="266586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8" name="Google Shape;188;p25"/>
          <p:cNvCxnSpPr>
            <a:stCxn id="184" idx="4"/>
            <a:endCxn id="181" idx="0"/>
          </p:cNvCxnSpPr>
          <p:nvPr/>
        </p:nvCxnSpPr>
        <p:spPr>
          <a:xfrm>
            <a:off x="5130480" y="218216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9" name="Google Shape;189;p25"/>
          <p:cNvCxnSpPr>
            <a:stCxn id="184" idx="6"/>
            <a:endCxn id="183" idx="2"/>
          </p:cNvCxnSpPr>
          <p:nvPr/>
        </p:nvCxnSpPr>
        <p:spPr>
          <a:xfrm>
            <a:off x="5320680" y="198596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0" name="Google Shape;190;p25"/>
          <p:cNvCxnSpPr>
            <a:stCxn id="183" idx="4"/>
            <a:endCxn id="182" idx="0"/>
          </p:cNvCxnSpPr>
          <p:nvPr/>
        </p:nvCxnSpPr>
        <p:spPr>
          <a:xfrm>
            <a:off x="5858153" y="2182163"/>
            <a:ext cx="57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1" name="Google Shape;191;p25"/>
          <p:cNvCxnSpPr>
            <a:stCxn id="183" idx="3"/>
            <a:endCxn id="181" idx="7"/>
          </p:cNvCxnSpPr>
          <p:nvPr/>
        </p:nvCxnSpPr>
        <p:spPr>
          <a:xfrm flipH="1">
            <a:off x="5264962" y="212469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" name="Google Shape;192;p25"/>
          <p:cNvCxnSpPr>
            <a:stCxn id="182" idx="2"/>
            <a:endCxn id="181" idx="6"/>
          </p:cNvCxnSpPr>
          <p:nvPr/>
        </p:nvCxnSpPr>
        <p:spPr>
          <a:xfrm flipH="1">
            <a:off x="5320649" y="265170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3" name="Google Shape;193;p25"/>
          <p:cNvCxnSpPr>
            <a:stCxn id="179" idx="5"/>
            <a:endCxn id="178" idx="0"/>
          </p:cNvCxnSpPr>
          <p:nvPr/>
        </p:nvCxnSpPr>
        <p:spPr>
          <a:xfrm>
            <a:off x="3387720" y="215103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" name="Google Shape;194;p25"/>
          <p:cNvCxnSpPr>
            <a:stCxn id="179" idx="3"/>
            <a:endCxn id="177" idx="0"/>
          </p:cNvCxnSpPr>
          <p:nvPr/>
        </p:nvCxnSpPr>
        <p:spPr>
          <a:xfrm flipH="1">
            <a:off x="2872737" y="215103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5" name="Google Shape;195;p25"/>
          <p:cNvSpPr txBox="1"/>
          <p:nvPr/>
        </p:nvSpPr>
        <p:spPr>
          <a:xfrm>
            <a:off x="563975" y="1440150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 and record their start and end times.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-446462" y="2862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7" name="Google Shape;197;p25"/>
          <p:cNvGraphicFramePr/>
          <p:nvPr/>
        </p:nvGraphicFramePr>
        <p:xfrm>
          <a:off x="786638" y="32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8" name="Google Shape;198;p25"/>
          <p:cNvSpPr txBox="1"/>
          <p:nvPr/>
        </p:nvSpPr>
        <p:spPr>
          <a:xfrm>
            <a:off x="673138" y="2922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771872" y="356305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1261100" y="281133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1" name="Google Shape;201;p25"/>
          <p:cNvGraphicFramePr/>
          <p:nvPr/>
        </p:nvGraphicFramePr>
        <p:xfrm>
          <a:off x="4557650" y="32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25"/>
          <p:cNvSpPr txBox="1"/>
          <p:nvPr/>
        </p:nvSpPr>
        <p:spPr>
          <a:xfrm>
            <a:off x="4444145" y="2898200"/>
            <a:ext cx="132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542875" y="353838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3326775" y="3659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25"/>
          <p:cNvGraphicFramePr/>
          <p:nvPr/>
        </p:nvGraphicFramePr>
        <p:xfrm>
          <a:off x="4559875" y="407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25"/>
          <p:cNvSpPr txBox="1"/>
          <p:nvPr/>
        </p:nvSpPr>
        <p:spPr>
          <a:xfrm>
            <a:off x="4446375" y="3719850"/>
            <a:ext cx="917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4545100" y="4360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2682525" y="2455502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3351505" y="24696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3063028" y="181609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4084828" y="24696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4940280" y="246966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5673749" y="245550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5667953" y="17897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4940280" y="17897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6"/>
          <p:cNvCxnSpPr>
            <a:stCxn id="213" idx="6"/>
            <a:endCxn id="214" idx="2"/>
          </p:cNvCxnSpPr>
          <p:nvPr/>
        </p:nvCxnSpPr>
        <p:spPr>
          <a:xfrm>
            <a:off x="3062925" y="265170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2" name="Google Shape;222;p26"/>
          <p:cNvCxnSpPr>
            <a:stCxn id="214" idx="6"/>
            <a:endCxn id="216" idx="2"/>
          </p:cNvCxnSpPr>
          <p:nvPr/>
        </p:nvCxnSpPr>
        <p:spPr>
          <a:xfrm>
            <a:off x="3731905" y="266586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" name="Google Shape;223;p26"/>
          <p:cNvCxnSpPr>
            <a:stCxn id="216" idx="6"/>
            <a:endCxn id="217" idx="2"/>
          </p:cNvCxnSpPr>
          <p:nvPr/>
        </p:nvCxnSpPr>
        <p:spPr>
          <a:xfrm>
            <a:off x="4465228" y="266586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" name="Google Shape;224;p26"/>
          <p:cNvCxnSpPr>
            <a:stCxn id="220" idx="4"/>
            <a:endCxn id="217" idx="0"/>
          </p:cNvCxnSpPr>
          <p:nvPr/>
        </p:nvCxnSpPr>
        <p:spPr>
          <a:xfrm>
            <a:off x="5130480" y="218216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5" name="Google Shape;225;p26"/>
          <p:cNvCxnSpPr>
            <a:stCxn id="220" idx="6"/>
            <a:endCxn id="219" idx="2"/>
          </p:cNvCxnSpPr>
          <p:nvPr/>
        </p:nvCxnSpPr>
        <p:spPr>
          <a:xfrm>
            <a:off x="5320680" y="198596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" name="Google Shape;226;p26"/>
          <p:cNvCxnSpPr>
            <a:stCxn id="219" idx="4"/>
            <a:endCxn id="218" idx="0"/>
          </p:cNvCxnSpPr>
          <p:nvPr/>
        </p:nvCxnSpPr>
        <p:spPr>
          <a:xfrm>
            <a:off x="5858153" y="2182163"/>
            <a:ext cx="57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7" name="Google Shape;227;p26"/>
          <p:cNvCxnSpPr>
            <a:stCxn id="219" idx="3"/>
            <a:endCxn id="217" idx="7"/>
          </p:cNvCxnSpPr>
          <p:nvPr/>
        </p:nvCxnSpPr>
        <p:spPr>
          <a:xfrm flipH="1">
            <a:off x="5264962" y="212469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8" name="Google Shape;228;p26"/>
          <p:cNvCxnSpPr>
            <a:stCxn id="218" idx="2"/>
            <a:endCxn id="217" idx="6"/>
          </p:cNvCxnSpPr>
          <p:nvPr/>
        </p:nvCxnSpPr>
        <p:spPr>
          <a:xfrm flipH="1">
            <a:off x="5320649" y="265170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9" name="Google Shape;229;p26"/>
          <p:cNvCxnSpPr>
            <a:stCxn id="215" idx="5"/>
            <a:endCxn id="214" idx="0"/>
          </p:cNvCxnSpPr>
          <p:nvPr/>
        </p:nvCxnSpPr>
        <p:spPr>
          <a:xfrm>
            <a:off x="3387720" y="215103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0" name="Google Shape;230;p26"/>
          <p:cNvCxnSpPr>
            <a:stCxn id="215" idx="3"/>
            <a:endCxn id="213" idx="0"/>
          </p:cNvCxnSpPr>
          <p:nvPr/>
        </p:nvCxnSpPr>
        <p:spPr>
          <a:xfrm flipH="1">
            <a:off x="2872737" y="2151033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31" name="Google Shape;231;p26"/>
          <p:cNvSpPr txBox="1"/>
          <p:nvPr/>
        </p:nvSpPr>
        <p:spPr>
          <a:xfrm>
            <a:off x="563975" y="1440150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 and record their start and end times.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-446462" y="2862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786638" y="32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4" name="Google Shape;234;p26"/>
          <p:cNvSpPr txBox="1"/>
          <p:nvPr/>
        </p:nvSpPr>
        <p:spPr>
          <a:xfrm>
            <a:off x="673150" y="2922847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771872" y="356305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261100" y="281133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7" name="Google Shape;237;p26"/>
          <p:cNvGraphicFramePr/>
          <p:nvPr/>
        </p:nvGraphicFramePr>
        <p:xfrm>
          <a:off x="4557650" y="32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8" name="Google Shape;238;p26"/>
          <p:cNvSpPr txBox="1"/>
          <p:nvPr/>
        </p:nvSpPr>
        <p:spPr>
          <a:xfrm>
            <a:off x="4444150" y="2898200"/>
            <a:ext cx="1328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4542875" y="353838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3326775" y="3659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p26"/>
          <p:cNvGraphicFramePr/>
          <p:nvPr/>
        </p:nvGraphicFramePr>
        <p:xfrm>
          <a:off x="4559875" y="407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Google Shape;242;p26"/>
          <p:cNvSpPr txBox="1"/>
          <p:nvPr/>
        </p:nvSpPr>
        <p:spPr>
          <a:xfrm>
            <a:off x="4446375" y="3719850"/>
            <a:ext cx="917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4545100" y="4360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2682525" y="2455502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3351505" y="2469663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3063028" y="181609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4084828" y="24696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4940280" y="246966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5673749" y="245550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5667953" y="17897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4940280" y="178976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27"/>
          <p:cNvCxnSpPr>
            <a:stCxn id="249" idx="6"/>
            <a:endCxn id="250" idx="2"/>
          </p:cNvCxnSpPr>
          <p:nvPr/>
        </p:nvCxnSpPr>
        <p:spPr>
          <a:xfrm>
            <a:off x="3062925" y="265170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58" name="Google Shape;258;p27"/>
          <p:cNvCxnSpPr>
            <a:stCxn id="250" idx="6"/>
            <a:endCxn id="252" idx="2"/>
          </p:cNvCxnSpPr>
          <p:nvPr/>
        </p:nvCxnSpPr>
        <p:spPr>
          <a:xfrm>
            <a:off x="3731905" y="266586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9" name="Google Shape;259;p27"/>
          <p:cNvCxnSpPr>
            <a:stCxn id="252" idx="6"/>
            <a:endCxn id="253" idx="2"/>
          </p:cNvCxnSpPr>
          <p:nvPr/>
        </p:nvCxnSpPr>
        <p:spPr>
          <a:xfrm>
            <a:off x="4465228" y="266586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0" name="Google Shape;260;p27"/>
          <p:cNvCxnSpPr>
            <a:stCxn id="256" idx="4"/>
            <a:endCxn id="253" idx="0"/>
          </p:cNvCxnSpPr>
          <p:nvPr/>
        </p:nvCxnSpPr>
        <p:spPr>
          <a:xfrm>
            <a:off x="5130480" y="218216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61" name="Google Shape;261;p27"/>
          <p:cNvCxnSpPr>
            <a:stCxn id="256" idx="6"/>
            <a:endCxn id="255" idx="2"/>
          </p:cNvCxnSpPr>
          <p:nvPr/>
        </p:nvCxnSpPr>
        <p:spPr>
          <a:xfrm>
            <a:off x="5320680" y="198596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2" name="Google Shape;262;p27"/>
          <p:cNvCxnSpPr>
            <a:stCxn id="255" idx="4"/>
            <a:endCxn id="254" idx="0"/>
          </p:cNvCxnSpPr>
          <p:nvPr/>
        </p:nvCxnSpPr>
        <p:spPr>
          <a:xfrm>
            <a:off x="5858153" y="2182163"/>
            <a:ext cx="57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3" name="Google Shape;263;p27"/>
          <p:cNvCxnSpPr>
            <a:stCxn id="255" idx="3"/>
            <a:endCxn id="253" idx="7"/>
          </p:cNvCxnSpPr>
          <p:nvPr/>
        </p:nvCxnSpPr>
        <p:spPr>
          <a:xfrm flipH="1">
            <a:off x="5264962" y="212469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4" name="Google Shape;264;p27"/>
          <p:cNvCxnSpPr>
            <a:stCxn id="254" idx="2"/>
            <a:endCxn id="253" idx="6"/>
          </p:cNvCxnSpPr>
          <p:nvPr/>
        </p:nvCxnSpPr>
        <p:spPr>
          <a:xfrm flipH="1">
            <a:off x="5320649" y="2651701"/>
            <a:ext cx="35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65" name="Google Shape;265;p27"/>
          <p:cNvCxnSpPr>
            <a:stCxn id="251" idx="5"/>
            <a:endCxn id="250" idx="0"/>
          </p:cNvCxnSpPr>
          <p:nvPr/>
        </p:nvCxnSpPr>
        <p:spPr>
          <a:xfrm>
            <a:off x="3387720" y="2151033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6" name="Google Shape;266;p27"/>
          <p:cNvCxnSpPr>
            <a:stCxn id="251" idx="3"/>
            <a:endCxn id="249" idx="0"/>
          </p:cNvCxnSpPr>
          <p:nvPr/>
        </p:nvCxnSpPr>
        <p:spPr>
          <a:xfrm flipH="1">
            <a:off x="2872737" y="2151033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67" name="Google Shape;267;p27"/>
          <p:cNvSpPr txBox="1"/>
          <p:nvPr/>
        </p:nvSpPr>
        <p:spPr>
          <a:xfrm>
            <a:off x="563975" y="1440150"/>
            <a:ext cx="8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 and record their start and end times.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-446462" y="2862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9" name="Google Shape;269;p27"/>
          <p:cNvGraphicFramePr/>
          <p:nvPr/>
        </p:nvGraphicFramePr>
        <p:xfrm>
          <a:off x="786638" y="32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0" name="Google Shape;270;p27"/>
          <p:cNvSpPr txBox="1"/>
          <p:nvPr/>
        </p:nvSpPr>
        <p:spPr>
          <a:xfrm>
            <a:off x="673150" y="2922847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771872" y="356305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1261100" y="281133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3" name="Google Shape;273;p27"/>
          <p:cNvGraphicFramePr/>
          <p:nvPr/>
        </p:nvGraphicFramePr>
        <p:xfrm>
          <a:off x="4557650" y="325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4" name="Google Shape;274;p27"/>
          <p:cNvSpPr txBox="1"/>
          <p:nvPr/>
        </p:nvSpPr>
        <p:spPr>
          <a:xfrm>
            <a:off x="4444150" y="2898200"/>
            <a:ext cx="1328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4542875" y="353838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3326775" y="3659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7" name="Google Shape;277;p27"/>
          <p:cNvGraphicFramePr/>
          <p:nvPr/>
        </p:nvGraphicFramePr>
        <p:xfrm>
          <a:off x="4559875" y="407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{ED0445F3-EB6C-4095-B312-BED02757BB71}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8" name="Google Shape;278;p27"/>
          <p:cNvSpPr txBox="1"/>
          <p:nvPr/>
        </p:nvSpPr>
        <p:spPr>
          <a:xfrm>
            <a:off x="4446375" y="3719850"/>
            <a:ext cx="917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4545100" y="4360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