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170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184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178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159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180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181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18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71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160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15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</p:sldIdLst>
  <p:sldSz cy="5143500" cx="9144000"/>
  <p:notesSz cx="6858000" cy="9144000"/>
  <p:embeddedFontLst>
    <p:embeddedFont>
      <p:font typeface="Tahoma"/>
      <p:regular r:id="rId194"/>
      <p:bold r:id="rId19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E34C31-9765-4689-BBA1-5CD5CCC11A07}">
  <a:tblStyle styleId="{20E34C31-9765-4689-BBA1-5CD5CCC11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font" Target="fonts/Tahoma-regular.fntdata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5" Type="http://schemas.openxmlformats.org/officeDocument/2006/relationships/font" Target="fonts/Tahoma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87" Type="http://schemas.openxmlformats.org/officeDocument/2006/relationships/slide" Target="slides/slide80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tableStyles" Target="tableStyles.xml"/><Relationship Id="rId148" Type="http://schemas.openxmlformats.org/officeDocument/2006/relationships/slide" Target="slides/slide141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142" Type="http://schemas.openxmlformats.org/officeDocument/2006/relationships/slide" Target="slides/slide135.xml"/><Relationship Id="rId141" Type="http://schemas.openxmlformats.org/officeDocument/2006/relationships/slide" Target="slides/slide134.xml"/><Relationship Id="rId140" Type="http://schemas.openxmlformats.org/officeDocument/2006/relationships/slide" Target="slides/slide133.xml"/><Relationship Id="rId5" Type="http://schemas.openxmlformats.org/officeDocument/2006/relationships/slideMaster" Target="slideMasters/slideMaster1.xml"/><Relationship Id="rId147" Type="http://schemas.openxmlformats.org/officeDocument/2006/relationships/slide" Target="slides/slide140.xml"/><Relationship Id="rId6" Type="http://schemas.openxmlformats.org/officeDocument/2006/relationships/slideMaster" Target="slideMasters/slideMaster2.xml"/><Relationship Id="rId146" Type="http://schemas.openxmlformats.org/officeDocument/2006/relationships/slide" Target="slides/slide139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137" Type="http://schemas.openxmlformats.org/officeDocument/2006/relationships/slide" Target="slides/slide130.xml"/><Relationship Id="rId132" Type="http://schemas.openxmlformats.org/officeDocument/2006/relationships/slide" Target="slides/slide125.xml"/><Relationship Id="rId131" Type="http://schemas.openxmlformats.org/officeDocument/2006/relationships/slide" Target="slides/slide124.xml"/><Relationship Id="rId130" Type="http://schemas.openxmlformats.org/officeDocument/2006/relationships/slide" Target="slides/slide123.xml"/><Relationship Id="rId136" Type="http://schemas.openxmlformats.org/officeDocument/2006/relationships/slide" Target="slides/slide129.xml"/><Relationship Id="rId135" Type="http://schemas.openxmlformats.org/officeDocument/2006/relationships/slide" Target="slides/slide128.xml"/><Relationship Id="rId134" Type="http://schemas.openxmlformats.org/officeDocument/2006/relationships/slide" Target="slides/slide127.xml"/><Relationship Id="rId133" Type="http://schemas.openxmlformats.org/officeDocument/2006/relationships/slide" Target="slides/slide126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152" Type="http://schemas.openxmlformats.org/officeDocument/2006/relationships/slide" Target="slides/slide145.xml"/><Relationship Id="rId151" Type="http://schemas.openxmlformats.org/officeDocument/2006/relationships/slide" Target="slides/slide144.xml"/><Relationship Id="rId158" Type="http://schemas.openxmlformats.org/officeDocument/2006/relationships/slide" Target="slides/slide151.xml"/><Relationship Id="rId157" Type="http://schemas.openxmlformats.org/officeDocument/2006/relationships/slide" Target="slides/slide150.xml"/><Relationship Id="rId156" Type="http://schemas.openxmlformats.org/officeDocument/2006/relationships/slide" Target="slides/slide149.xml"/><Relationship Id="rId155" Type="http://schemas.openxmlformats.org/officeDocument/2006/relationships/slide" Target="slides/slide148.xml"/><Relationship Id="rId107" Type="http://schemas.openxmlformats.org/officeDocument/2006/relationships/slide" Target="slides/slide100.xml"/><Relationship Id="rId106" Type="http://schemas.openxmlformats.org/officeDocument/2006/relationships/slide" Target="slides/slide99.xml"/><Relationship Id="rId105" Type="http://schemas.openxmlformats.org/officeDocument/2006/relationships/slide" Target="slides/slide98.xml"/><Relationship Id="rId104" Type="http://schemas.openxmlformats.org/officeDocument/2006/relationships/slide" Target="slides/slide97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103" Type="http://schemas.openxmlformats.org/officeDocument/2006/relationships/slide" Target="slides/slide96.xml"/><Relationship Id="rId102" Type="http://schemas.openxmlformats.org/officeDocument/2006/relationships/slide" Target="slides/slide95.xml"/><Relationship Id="rId101" Type="http://schemas.openxmlformats.org/officeDocument/2006/relationships/slide" Target="slides/slide94.xml"/><Relationship Id="rId100" Type="http://schemas.openxmlformats.org/officeDocument/2006/relationships/slide" Target="slides/slide9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127" Type="http://schemas.openxmlformats.org/officeDocument/2006/relationships/slide" Target="slides/slide120.xml"/><Relationship Id="rId126" Type="http://schemas.openxmlformats.org/officeDocument/2006/relationships/slide" Target="slides/slide119.xml"/><Relationship Id="rId121" Type="http://schemas.openxmlformats.org/officeDocument/2006/relationships/slide" Target="slides/slide114.xml"/><Relationship Id="rId120" Type="http://schemas.openxmlformats.org/officeDocument/2006/relationships/slide" Target="slides/slide113.xml"/><Relationship Id="rId125" Type="http://schemas.openxmlformats.org/officeDocument/2006/relationships/slide" Target="slides/slide118.xml"/><Relationship Id="rId124" Type="http://schemas.openxmlformats.org/officeDocument/2006/relationships/slide" Target="slides/slide117.xml"/><Relationship Id="rId123" Type="http://schemas.openxmlformats.org/officeDocument/2006/relationships/slide" Target="slides/slide116.xml"/><Relationship Id="rId122" Type="http://schemas.openxmlformats.org/officeDocument/2006/relationships/slide" Target="slides/slide115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117" Type="http://schemas.openxmlformats.org/officeDocument/2006/relationships/slide" Target="slides/slide110.xml"/><Relationship Id="rId116" Type="http://schemas.openxmlformats.org/officeDocument/2006/relationships/slide" Target="slides/slide109.xml"/><Relationship Id="rId115" Type="http://schemas.openxmlformats.org/officeDocument/2006/relationships/slide" Target="slides/slide108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114" Type="http://schemas.openxmlformats.org/officeDocument/2006/relationships/slide" Target="slides/slide107.xml"/><Relationship Id="rId113" Type="http://schemas.openxmlformats.org/officeDocument/2006/relationships/slide" Target="slides/slide106.xml"/><Relationship Id="rId112" Type="http://schemas.openxmlformats.org/officeDocument/2006/relationships/slide" Target="slides/slide105.xml"/><Relationship Id="rId111" Type="http://schemas.openxmlformats.org/officeDocument/2006/relationships/slide" Target="slides/slide10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c40bd4ee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1c40bd4ee9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40bd4ee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40bd4ee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2d72150aade_7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2d72150aade_7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Google Shape;2622;g2d72150aade_7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3" name="Google Shape;2623;g2d72150aade_7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2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3" name="Google Shape;2643;g2d72150aade_7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4" name="Google Shape;2644;g2d72150aade_7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2d72150aade_7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5" name="Google Shape;2665;g2d72150aade_7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g2d72150aade_7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8" name="Google Shape;2688;g2d72150aade_7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g2d72150aade_7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2" name="Google Shape;2712;g2d72150aade_7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Google Shape;2736;g2d72150aade_7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7" name="Google Shape;2737;g2d72150aade_7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2d72150aade_7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2d72150aade_7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8" name="Shape 2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9" name="Google Shape;2779;g2d72150aade_7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0" name="Google Shape;2780;g2d72150aade_7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0" name="Shape 2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1" name="Google Shape;2801;g2d72150aade_7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2" name="Google Shape;2802;g2d72150aade_7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04844eec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04844eec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2d72150aade_7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2d72150aade_7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2" name="Shape 2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Google Shape;2843;g2d72150aade_7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4" name="Google Shape;2844;g2d72150aade_7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3" name="Shape 2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4" name="Google Shape;2864;g2d72150aade_7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5" name="Google Shape;2865;g2d72150aade_7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4" name="Shape 2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5" name="Google Shape;2885;g2d72150aade_7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6" name="Google Shape;2886;g2d72150aade_7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5" name="Shape 2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6" name="Google Shape;2906;g2d72150aade_7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7" name="Google Shape;2907;g2d72150aade_7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g2d72150aade_7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8" name="Google Shape;2928;g2d72150aade_7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2d72150aade_7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1" name="Google Shape;2951;g2d72150aade_7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0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2d72150aade_7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2d72150aade_7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34f2dd476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34f2dd476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34f2dd4766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2" name="Google Shape;3002;g34f2dd4766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04844eec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04844eec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8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34f2dd47669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34f2dd47669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34f2dd47669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34f2dd47669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5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34f2dd4766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34f2dd4766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34f2dd4766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4" name="Google Shape;3064;g34f2dd4766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g34f2dd47669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1" name="Google Shape;3091;g34f2dd47669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6" name="Shape 3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7" name="Google Shape;3117;g34f2dd47669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8" name="Google Shape;3118;g34f2dd47669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3" name="Shape 3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4" name="Google Shape;3144;g34f2dd47669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5" name="Google Shape;3145;g34f2dd4766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0" name="Shape 3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1" name="Google Shape;3171;g34f2dd47669_1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2" name="Google Shape;3172;g34f2dd47669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34f2dd47669_1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34f2dd47669_1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7" name="Shape 3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8" name="Google Shape;3228;g34f2dd47669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9" name="Google Shape;3229;g34f2dd47669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8825cf94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8825cf94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7" name="Shape 3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g34f2dd47669_1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9" name="Google Shape;3259;g34f2dd47669_1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7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g34f2dd47669_1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9" name="Google Shape;3289;g34f2dd47669_1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34f2dd47669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34f2dd47669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9" name="Shape 3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0" name="Google Shape;3350;g34f2dd47669_1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1" name="Google Shape;3351;g34f2dd47669_1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2" name="Shape 3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3" name="Google Shape;3373;g34f2dd47669_1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4" name="Google Shape;3374;g34f2dd47669_1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7" name="Shape 3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8" name="Google Shape;3398;g34f2dd47669_1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9" name="Google Shape;3399;g34f2dd47669_1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g34f2dd47669_1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4" name="Google Shape;3424;g34f2dd47669_1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7" name="Shape 3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8" name="Google Shape;3448;g34f2dd47669_1_7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9" name="Google Shape;3449;g34f2dd47669_1_7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2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34f2dd47669_1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34f2dd47669_1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7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g34f2dd47669_1_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9" name="Google Shape;3499;g34f2dd47669_1_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8825cf94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8825cf94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0" name="Shape 3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1" name="Google Shape;3521;g34f2dd47669_1_8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2" name="Google Shape;3522;g34f2dd47669_1_8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3" name="Shape 3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Google Shape;3544;g34f2dd47669_1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5" name="Google Shape;3545;g34f2dd47669_1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4" name="Shape 3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5" name="Google Shape;3565;g34f2dd47669_1_8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6" name="Google Shape;3566;g34f2dd47669_1_8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5" name="Shape 3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" name="Google Shape;3586;g34f2dd47669_1_9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7" name="Google Shape;3587;g34f2dd47669_1_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6" name="Shape 3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7" name="Google Shape;3607;g34f2dd47669_1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8" name="Google Shape;3608;g34f2dd47669_1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7" name="Shape 3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8" name="Google Shape;3628;g34f2dd47669_1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9" name="Google Shape;3629;g34f2dd47669_1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7" name="Shape 3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8" name="Google Shape;3648;g34f2dd47669_1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9" name="Google Shape;3649;g34f2dd47669_1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7" name="Shape 3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8" name="Google Shape;3668;g34f2dd47669_1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9" name="Google Shape;3669;g34f2dd47669_1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6" name="Shape 3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" name="Google Shape;3687;g34f2dd47669_1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8" name="Google Shape;3688;g34f2dd47669_1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5" name="Shape 3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" name="Google Shape;3706;g34f2dd47669_1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7" name="Google Shape;3707;g34f2dd47669_1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8825cf946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8825cf94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g34f2dd47669_1_1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3" name="Google Shape;3713;g34f2dd47669_1_1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7" name="Shape 3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8" name="Google Shape;3718;g34f2dd47669_1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9" name="Google Shape;3719;g34f2dd47669_1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5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34f2dd47669_16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34f2dd47669_16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3" name="Shape 3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4" name="Google Shape;3734;g34f2dd47669_16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5" name="Google Shape;3735;g34f2dd47669_16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g34f2dd47669_16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8" name="Google Shape;3778;g34f2dd47669_16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0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1" name="Google Shape;3831;g34f2dd47669_16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2" name="Google Shape;3832;g34f2dd47669_16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4" name="Shape 3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5" name="Google Shape;3885;g34f2dd47669_16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6" name="Google Shape;3886;g34f2dd47669_16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8" name="Shape 3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9" name="Google Shape;3939;g34f2dd47669_16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0" name="Google Shape;3940;g34f2dd47669_16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2" name="Shape 3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" name="Google Shape;3993;g34f2dd47669_16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4" name="Google Shape;3994;g34f2dd47669_16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6" name="Shape 4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7" name="Google Shape;4047;g34f2dd47669_16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8" name="Google Shape;4048;g34f2dd47669_16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8825cf946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8825cf94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0" name="Shape 4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Google Shape;4101;g34f2dd47669_16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2" name="Google Shape;4102;g34f2dd47669_16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4" name="Shape 4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5" name="Google Shape;4155;g34f2dd47669_16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6" name="Google Shape;4156;g34f2dd47669_16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8" name="Shape 4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9" name="Google Shape;4209;g34f2dd47669_16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0" name="Google Shape;4210;g34f2dd47669_16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2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3" name="Google Shape;4263;g34f2dd47669_16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4" name="Google Shape;4264;g34f2dd47669_16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6" name="Shape 4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7" name="Google Shape;4317;g34f2dd47669_16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8" name="Google Shape;4318;g34f2dd47669_16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0" name="Shape 4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1" name="Google Shape;4371;g34f2dd47669_16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2" name="Google Shape;4372;g34f2dd47669_16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4" name="Shape 4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5" name="Google Shape;4425;g34f2dd47669_16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6" name="Google Shape;4426;g34f2dd47669_16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8" name="Shape 4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9" name="Google Shape;4479;g34f2dd47669_16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0" name="Google Shape;4480;g34f2dd47669_16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2" name="Shape 4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3" name="Google Shape;4533;g34f2dd47669_16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4" name="Google Shape;4534;g34f2dd47669_16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6" name="Shape 4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" name="Google Shape;4587;g34f2dd47669_16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8" name="Google Shape;4588;g34f2dd47669_16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8825cf946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8825cf946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0" name="Shape 4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1" name="Google Shape;4641;g34f2dd47669_16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2" name="Google Shape;4642;g34f2dd47669_16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9" name="Shape 4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0" name="Google Shape;4670;g34f2dd47669_16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1" name="Google Shape;4671;g34f2dd47669_16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9" name="Shape 4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" name="Google Shape;4700;g34f2dd47669_16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1" name="Google Shape;4701;g34f2dd47669_16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9" name="Shape 4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" name="Google Shape;4730;g34f2dd47669_16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1" name="Google Shape;4731;g34f2dd47669_16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9" name="Shape 4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0" name="Google Shape;4760;g34f2dd47669_16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1" name="Google Shape;4761;g34f2dd47669_16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0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34f2dd47669_16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34f2dd47669_16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Google Shape;4822;g34f2dd47669_16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3" name="Google Shape;4823;g34f2dd47669_16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2" name="Shape 4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" name="Google Shape;4853;g34f2dd47669_16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4" name="Google Shape;4854;g34f2dd47669_16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4" name="Shape 4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5" name="Google Shape;4885;g34f2dd47669_16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6" name="Google Shape;4886;g34f2dd47669_16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6" name="Shape 4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" name="Google Shape;4917;g34f2dd47669_16_1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8" name="Google Shape;4918;g34f2dd47669_16_1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8825cf946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48825cf94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8" name="Shape 4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9" name="Google Shape;4949;g34f2dd47669_16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0" name="Google Shape;4950;g34f2dd47669_16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0" name="Shape 4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1" name="Google Shape;4981;g34f2dd47669_16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2" name="Google Shape;4982;g34f2dd47669_16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3" name="Shape 5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4" name="Google Shape;5014;g34f2dd47669_16_1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5" name="Google Shape;5015;g34f2dd47669_16_1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7" name="Shape 5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" name="Google Shape;5048;g34f2dd47669_16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9" name="Google Shape;5049;g34f2dd47669_16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1" name="Shape 5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2" name="Google Shape;5082;g34f2dd47669_16_1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3" name="Google Shape;5083;g34f2dd47669_16_1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5" name="Shape 5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6" name="Google Shape;5116;g34f2dd47669_16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7" name="Google Shape;5117;g34f2dd47669_16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0" name="Shape 5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1" name="Google Shape;5151;g34aa88577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2" name="Google Shape;5152;g34aa88577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8825cf946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8825cf946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c40bd4ee9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c40bd4ee9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8825cf94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8825cf94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c40bd4ee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c40bd4ee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c448956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c448956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c448956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c448956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c448956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c448956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1cd23d9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1cd23d9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5fcf676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25fcf676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25fcf6768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25fcf6768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25fcf6768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25fcf6768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25fcf6768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25fcf6768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c40bd4e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c40bd4e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5fcf67685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25fcf6768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5fcf6768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5fcf6768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25fcf67685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25fcf67685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25fcf6768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25fcf676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25fcf67685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25fcf676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25fcf6768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25fcf6768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5fcf6768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5fcf6768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25fcf6768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25fcf6768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cd23d98d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1cd23d98d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cd302325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1cd302325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c40bd4e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c40bd4e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1cd302325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1cd302325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cd30232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1cd30232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1cd302325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1cd302325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3cf88cbd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3cf88cbd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d8e9d5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d8e9d5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d72150aad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d72150aad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d72150aade_0_8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d72150aade_0_8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d72150aade_0_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d72150aade_0_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2d72150aade_0_1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2d72150aade_0_1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d72150aade_0_10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d72150aade_0_1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40bd4ee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40bd4ee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d72150aade_0_1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d72150aade_0_1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d72150aade_0_1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d72150aade_0_1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2d72150aade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2d72150aade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d72150aade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d72150aade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d72150aade_0_1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2d72150aade_0_1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d72150aade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d72150aade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d72150aade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d72150aade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2d72150aade_0_1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2d72150aade_0_1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2d72150aade_0_1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2d72150aade_0_1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2d72150aade_0_1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2d72150aade_0_1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04844e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04844e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d72150aade_0_1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d72150aade_0_1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d72150aade_0_1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d72150aade_0_1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2d72150aade_0_16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5" name="Google Shape;1315;g2d72150aade_0_1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2d72150aade_0_1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2d72150aade_0_1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g2d72150aade_0_1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6" name="Google Shape;1426;g2d72150aade_0_1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d72150aade_0_1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d72150aade_0_1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2d72150aade_0_1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2d72150aade_0_1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2d72150aade_0_1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2d72150aade_0_1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0" name="Shape 1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2d72150aade_0_20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2d72150aade_0_20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2d72150aade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2d72150aade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04844eec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04844eec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g2d72150aade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1" name="Google Shape;1771;g2d72150aade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5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g31d8e9d5e8b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7" name="Google Shape;1817;g31d8e9d5e8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g31d8e9d5e8b_4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3" name="Google Shape;1823;g31d8e9d5e8b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2d72150aade_3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2d72150aade_3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2d72150aade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2d72150aade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g2d72150aade_3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2" name="Google Shape;1902;g2d72150aade_3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2d72150aad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2d72150aad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2d72150aade_4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2d72150aade_4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g2d72150aade_4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1" name="Google Shape;2061;g2d72150aade_4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Google Shape;2109;g2d72150aade_4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0" name="Google Shape;2110;g2d72150aade_4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04844eec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04844eec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0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d72150aade_4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2" name="Google Shape;2132;g2d72150aade_4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2d72150aade_4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2d72150aade_4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g2d72150aade_4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5" name="Google Shape;2175;g2d72150aade_4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5" name="Shape 2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6" name="Google Shape;2196;g2d72150aade_4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7" name="Google Shape;2197;g2d72150aade_4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d72150aade_4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d72150aade_4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2d72150aade_4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2d72150aade_4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2d72150aade_4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2d72150aade_4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2d72150aade_4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2d72150aade_4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5" name="Shape 2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" name="Google Shape;2316;g2d72150aade_4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7" name="Google Shape;2317;g2d72150aade_4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2d72150aade_4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2d72150aade_4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c40bd4e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c40bd4e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8" name="Shape 2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9" name="Google Shape;2369;g2d72150aade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0" name="Google Shape;2370;g2d72150aade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1" name="Shape 2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2" name="Google Shape;2392;g2d72150aade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3" name="Google Shape;2393;g2d72150aade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4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g2d72150aade_7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6" name="Google Shape;2416;g2d72150aade_7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7" name="Shape 2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8" name="Google Shape;2438;g2d72150aade_7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9" name="Google Shape;2439;g2d72150aade_7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0" name="Shape 2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" name="Google Shape;2461;g2d72150aade_7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2" name="Google Shape;2462;g2d72150aade_7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g2d72150aade_7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5" name="Google Shape;2485;g2d72150aade_7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9" name="Shape 2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0" name="Google Shape;2510;g2d72150aade_7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1" name="Google Shape;2511;g2d72150aade_7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2d72150aade_7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2d72150aade_7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7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g2d72150aade_7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9" name="Google Shape;2559;g2d72150aade_7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g2d72150aade_7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1" name="Google Shape;2581;g2d72150aade_7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8.xml"/><Relationship Id="rId3" Type="http://schemas.openxmlformats.org/officeDocument/2006/relationships/image" Target="../media/image43.png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9.xml"/><Relationship Id="rId3" Type="http://schemas.openxmlformats.org/officeDocument/2006/relationships/image" Target="../media/image4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4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44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1.xml"/><Relationship Id="rId3" Type="http://schemas.openxmlformats.org/officeDocument/2006/relationships/image" Target="../media/image47.png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2.xml"/><Relationship Id="rId3" Type="http://schemas.openxmlformats.org/officeDocument/2006/relationships/image" Target="../media/image47.png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6.xml"/><Relationship Id="rId3" Type="http://schemas.openxmlformats.org/officeDocument/2006/relationships/hyperlink" Target="https://drive.google.com/file/d/1OkLO91GV4M23e-1EtvFr9yeGWgk6V91q/view" TargetMode="External"/><Relationship Id="rId4" Type="http://schemas.openxmlformats.org/officeDocument/2006/relationships/hyperlink" Target="https://docs.google.com/presentation/d/1bKKT_3Mnlp0cV509k7E8hBWEKQ_YfV0cfek10LDCo6Y/edit?slide=id.g26e6291b7d8_0_183#slide=id.g26e6291b7d8_0_183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Relationship Id="rId4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3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68765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632275" y="1540025"/>
            <a:ext cx="7704300" cy="12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In Degree:</a:t>
            </a:r>
            <a:r>
              <a:rPr lang="en" sz="1600"/>
              <a:t> </a:t>
            </a:r>
            <a:r>
              <a:rPr lang="en" sz="1600"/>
              <a:t>The </a:t>
            </a:r>
            <a:r>
              <a:rPr b="1" lang="en" sz="1600"/>
              <a:t>number of incoming edges</a:t>
            </a:r>
            <a:r>
              <a:rPr lang="en" sz="1600"/>
              <a:t> to a vertex v is called the </a:t>
            </a:r>
            <a:r>
              <a:rPr b="1" lang="en" sz="1600"/>
              <a:t>in-degree of the vertex</a:t>
            </a:r>
            <a:r>
              <a:rPr lang="en" sz="1600"/>
              <a:t> and is denoted by </a:t>
            </a:r>
            <a:r>
              <a:rPr b="1" lang="en" sz="1600"/>
              <a:t>indeg(v)</a:t>
            </a:r>
            <a:r>
              <a:rPr lang="en" sz="1600"/>
              <a:t>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Out Degree:</a:t>
            </a:r>
            <a:r>
              <a:rPr lang="en" sz="1600"/>
              <a:t> The </a:t>
            </a:r>
            <a:r>
              <a:rPr b="1" lang="en" sz="1600"/>
              <a:t>number of outgoing edges</a:t>
            </a:r>
            <a:r>
              <a:rPr lang="en" sz="1600"/>
              <a:t> from a vertex v is called the </a:t>
            </a:r>
            <a:r>
              <a:rPr b="1" lang="en" sz="1600"/>
              <a:t>out-degree</a:t>
            </a:r>
            <a:r>
              <a:rPr lang="en" sz="1600"/>
              <a:t> and is denoted by </a:t>
            </a:r>
            <a:r>
              <a:rPr b="1" lang="en" sz="1600"/>
              <a:t>outdeg(v).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950" y="2571750"/>
            <a:ext cx="3552825" cy="1914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28"/>
          <p:cNvGraphicFramePr/>
          <p:nvPr/>
        </p:nvGraphicFramePr>
        <p:xfrm>
          <a:off x="5772775" y="2515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785000"/>
                <a:gridCol w="785000"/>
                <a:gridCol w="785000"/>
              </a:tblGrid>
              <a:tr h="35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Vertex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indeg(v)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outdeg(v)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0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3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118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605" name="Google Shape;2605;p118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6" name="Google Shape;2606;p118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7" name="Google Shape;2607;p118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8" name="Google Shape;2608;p118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9" name="Google Shape;2609;p118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0" name="Google Shape;2610;p118"/>
          <p:cNvCxnSpPr>
            <a:stCxn id="2605" idx="6"/>
            <a:endCxn id="260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1" name="Google Shape;2611;p118"/>
          <p:cNvCxnSpPr>
            <a:stCxn id="2605" idx="4"/>
            <a:endCxn id="260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2" name="Google Shape;2612;p118"/>
          <p:cNvCxnSpPr>
            <a:stCxn id="2607" idx="6"/>
            <a:endCxn id="260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3" name="Google Shape;2613;p118"/>
          <p:cNvCxnSpPr>
            <a:stCxn id="2606" idx="4"/>
            <a:endCxn id="260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14" name="Google Shape;2614;p118"/>
          <p:cNvCxnSpPr>
            <a:stCxn id="2608" idx="6"/>
            <a:endCxn id="260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15" name="Google Shape;2615;p118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6" name="Google Shape;2616;p118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17" name="Google Shape;2617;p118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8" name="Google Shape;2618;p118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19" name="Google Shape;2619;p118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20" name="Google Shape;2620;p118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4" name="Shape 2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5" name="Google Shape;2625;p119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626" name="Google Shape;2626;p119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119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119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119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0" name="Google Shape;2630;p119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1" name="Google Shape;2631;p119"/>
          <p:cNvCxnSpPr>
            <a:stCxn id="2626" idx="6"/>
            <a:endCxn id="2627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2" name="Google Shape;2632;p119"/>
          <p:cNvCxnSpPr>
            <a:stCxn id="2626" idx="4"/>
            <a:endCxn id="2628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3" name="Google Shape;2633;p119"/>
          <p:cNvCxnSpPr>
            <a:stCxn id="2628" idx="6"/>
            <a:endCxn id="2629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4" name="Google Shape;2634;p119"/>
          <p:cNvCxnSpPr>
            <a:stCxn id="2627" idx="4"/>
            <a:endCxn id="2629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35" name="Google Shape;2635;p119"/>
          <p:cNvCxnSpPr>
            <a:stCxn id="2629" idx="6"/>
            <a:endCxn id="2630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36" name="Google Shape;2636;p119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37" name="Google Shape;2637;p119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38" name="Google Shape;2638;p119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9" name="Google Shape;2639;p119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40" name="Google Shape;2640;p119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1" name="Google Shape;2641;p119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5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p120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647" name="Google Shape;2647;p120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8" name="Google Shape;2648;p120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9" name="Google Shape;2649;p120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0" name="Google Shape;2650;p120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1" name="Google Shape;2651;p120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2" name="Google Shape;2652;p120"/>
          <p:cNvCxnSpPr>
            <a:stCxn id="2647" idx="6"/>
            <a:endCxn id="2648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3" name="Google Shape;2653;p120"/>
          <p:cNvCxnSpPr>
            <a:stCxn id="2647" idx="4"/>
            <a:endCxn id="2649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4" name="Google Shape;2654;p120"/>
          <p:cNvCxnSpPr>
            <a:stCxn id="2649" idx="6"/>
            <a:endCxn id="2650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5" name="Google Shape;2655;p120"/>
          <p:cNvCxnSpPr>
            <a:stCxn id="2648" idx="4"/>
            <a:endCxn id="2650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56" name="Google Shape;2656;p120"/>
          <p:cNvCxnSpPr>
            <a:stCxn id="2650" idx="6"/>
            <a:endCxn id="2651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7" name="Google Shape;2657;p120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58" name="Google Shape;2658;p120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59" name="Google Shape;2659;p120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0" name="Google Shape;2660;p120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61" name="Google Shape;2661;p120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62" name="Google Shape;2662;p120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121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668" name="Google Shape;2668;p121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9" name="Google Shape;2669;p121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0" name="Google Shape;2670;p121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1" name="Google Shape;2671;p121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2" name="Google Shape;2672;p121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3" name="Google Shape;2673;p121"/>
          <p:cNvCxnSpPr>
            <a:stCxn id="2668" idx="6"/>
            <a:endCxn id="2669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4" name="Google Shape;2674;p121"/>
          <p:cNvCxnSpPr>
            <a:stCxn id="2668" idx="4"/>
            <a:endCxn id="2670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5" name="Google Shape;2675;p121"/>
          <p:cNvCxnSpPr>
            <a:stCxn id="2670" idx="6"/>
            <a:endCxn id="2671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6" name="Google Shape;2676;p121"/>
          <p:cNvCxnSpPr>
            <a:stCxn id="2669" idx="4"/>
            <a:endCxn id="2671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77" name="Google Shape;2677;p121"/>
          <p:cNvCxnSpPr>
            <a:stCxn id="2671" idx="6"/>
            <a:endCxn id="2672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78" name="Google Shape;2678;p121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9" name="Google Shape;2679;p121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0" name="Google Shape;2680;p121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1" name="Google Shape;2681;p121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82" name="Google Shape;2682;p121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3" name="Google Shape;2683;p121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84" name="Google Shape;2684;p121"/>
          <p:cNvCxnSpPr>
            <a:stCxn id="2672" idx="4"/>
            <a:endCxn id="2671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685" name="Google Shape;2685;p121"/>
          <p:cNvSpPr txBox="1"/>
          <p:nvPr/>
        </p:nvSpPr>
        <p:spPr>
          <a:xfrm>
            <a:off x="841550" y="3995275"/>
            <a:ext cx="5489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5 to 4, we will remove 5 from Current Path.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9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122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691" name="Google Shape;2691;p122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2" name="Google Shape;2692;p122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3" name="Google Shape;2693;p122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4" name="Google Shape;2694;p122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122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96" name="Google Shape;2696;p122"/>
          <p:cNvCxnSpPr>
            <a:stCxn id="2691" idx="6"/>
            <a:endCxn id="2692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7" name="Google Shape;2697;p122"/>
          <p:cNvCxnSpPr>
            <a:stCxn id="2691" idx="4"/>
            <a:endCxn id="2693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8" name="Google Shape;2698;p122"/>
          <p:cNvCxnSpPr>
            <a:stCxn id="2693" idx="6"/>
            <a:endCxn id="2694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9" name="Google Shape;2699;p122"/>
          <p:cNvCxnSpPr>
            <a:stCxn id="2692" idx="4"/>
            <a:endCxn id="2694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00" name="Google Shape;2700;p122"/>
          <p:cNvCxnSpPr>
            <a:stCxn id="2694" idx="6"/>
            <a:endCxn id="2695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01" name="Google Shape;2701;p122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2" name="Google Shape;2702;p122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3" name="Google Shape;2703;p122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4" name="Google Shape;2704;p122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05" name="Google Shape;2705;p122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06" name="Google Shape;2706;p122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07" name="Google Shape;2707;p122"/>
          <p:cNvCxnSpPr>
            <a:stCxn id="2695" idx="4"/>
            <a:endCxn id="2694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08" name="Google Shape;2708;p122"/>
          <p:cNvCxnSpPr>
            <a:stCxn id="2694" idx="4"/>
            <a:endCxn id="2693" idx="4"/>
          </p:cNvCxnSpPr>
          <p:nvPr/>
        </p:nvCxnSpPr>
        <p:spPr>
          <a:xfrm rot="5400000">
            <a:off x="1689775" y="2942575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709" name="Google Shape;2709;p122"/>
          <p:cNvSpPr txBox="1"/>
          <p:nvPr/>
        </p:nvSpPr>
        <p:spPr>
          <a:xfrm>
            <a:off x="825775" y="4018850"/>
            <a:ext cx="593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4 to 2, we will remove 4 from Current Path.</a:t>
            </a:r>
            <a:endParaRPr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123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715" name="Google Shape;2715;p123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123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123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123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9" name="Google Shape;2719;p123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0" name="Google Shape;2720;p123"/>
          <p:cNvCxnSpPr>
            <a:stCxn id="2715" idx="6"/>
            <a:endCxn id="271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1" name="Google Shape;2721;p123"/>
          <p:cNvCxnSpPr>
            <a:stCxn id="2715" idx="4"/>
            <a:endCxn id="271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2" name="Google Shape;2722;p123"/>
          <p:cNvCxnSpPr>
            <a:stCxn id="2717" idx="6"/>
            <a:endCxn id="271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3" name="Google Shape;2723;p123"/>
          <p:cNvCxnSpPr>
            <a:stCxn id="2716" idx="4"/>
            <a:endCxn id="271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24" name="Google Shape;2724;p123"/>
          <p:cNvCxnSpPr>
            <a:stCxn id="2718" idx="6"/>
            <a:endCxn id="271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5" name="Google Shape;2725;p123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6" name="Google Shape;2726;p123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27" name="Google Shape;2727;p123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8" name="Google Shape;2728;p123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29" name="Google Shape;2729;p123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30" name="Google Shape;2730;p123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1" name="Google Shape;2731;p123"/>
          <p:cNvCxnSpPr>
            <a:stCxn id="2719" idx="4"/>
            <a:endCxn id="2718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32" name="Google Shape;2732;p123"/>
          <p:cNvCxnSpPr>
            <a:stCxn id="2718" idx="4"/>
            <a:endCxn id="2717" idx="4"/>
          </p:cNvCxnSpPr>
          <p:nvPr/>
        </p:nvCxnSpPr>
        <p:spPr>
          <a:xfrm rot="5400000">
            <a:off x="1689775" y="2942575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733" name="Google Shape;2733;p123"/>
          <p:cNvCxnSpPr>
            <a:stCxn id="2717" idx="2"/>
            <a:endCxn id="2715" idx="2"/>
          </p:cNvCxnSpPr>
          <p:nvPr/>
        </p:nvCxnSpPr>
        <p:spPr>
          <a:xfrm flipH="1" rot="10800000">
            <a:off x="766000" y="22992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734" name="Google Shape;2734;p123"/>
          <p:cNvSpPr txBox="1"/>
          <p:nvPr/>
        </p:nvSpPr>
        <p:spPr>
          <a:xfrm>
            <a:off x="766600" y="4042450"/>
            <a:ext cx="58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2 to 1, we will remove 2 from Current Path.</a:t>
            </a:r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124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740" name="Google Shape;2740;p124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1" name="Google Shape;2741;p124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2" name="Google Shape;2742;p124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3" name="Google Shape;2743;p124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4" name="Google Shape;2744;p124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5" name="Google Shape;2745;p124"/>
          <p:cNvCxnSpPr>
            <a:stCxn id="2740" idx="6"/>
            <a:endCxn id="2741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6" name="Google Shape;2746;p124"/>
          <p:cNvCxnSpPr>
            <a:stCxn id="2740" idx="4"/>
            <a:endCxn id="2742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7" name="Google Shape;2747;p124"/>
          <p:cNvCxnSpPr>
            <a:stCxn id="2742" idx="6"/>
            <a:endCxn id="2743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8" name="Google Shape;2748;p124"/>
          <p:cNvCxnSpPr>
            <a:stCxn id="2741" idx="4"/>
            <a:endCxn id="2743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49" name="Google Shape;2749;p124"/>
          <p:cNvCxnSpPr>
            <a:stCxn id="2743" idx="6"/>
            <a:endCxn id="2744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50" name="Google Shape;2750;p124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1" name="Google Shape;2751;p124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2" name="Google Shape;2752;p124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3" name="Google Shape;2753;p124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54" name="Google Shape;2754;p124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55" name="Google Shape;2755;p124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9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25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761" name="Google Shape;2761;p125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125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3" name="Google Shape;2763;p125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4" name="Google Shape;2764;p125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5" name="Google Shape;2765;p125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6" name="Google Shape;2766;p125"/>
          <p:cNvCxnSpPr>
            <a:stCxn id="2761" idx="6"/>
            <a:endCxn id="2762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7" name="Google Shape;2767;p125"/>
          <p:cNvCxnSpPr>
            <a:stCxn id="2761" idx="4"/>
            <a:endCxn id="2763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8" name="Google Shape;2768;p125"/>
          <p:cNvCxnSpPr>
            <a:stCxn id="2763" idx="6"/>
            <a:endCxn id="2764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69" name="Google Shape;2769;p125"/>
          <p:cNvCxnSpPr>
            <a:stCxn id="2762" idx="4"/>
            <a:endCxn id="2764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70" name="Google Shape;2770;p125"/>
          <p:cNvCxnSpPr>
            <a:stCxn id="2764" idx="6"/>
            <a:endCxn id="2765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71" name="Google Shape;2771;p125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2" name="Google Shape;2772;p125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3" name="Google Shape;2773;p125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125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5" name="Google Shape;2775;p125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76" name="Google Shape;2776;p125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7" name="Google Shape;2777;p125"/>
          <p:cNvSpPr txBox="1"/>
          <p:nvPr/>
        </p:nvSpPr>
        <p:spPr>
          <a:xfrm>
            <a:off x="802200" y="4011000"/>
            <a:ext cx="77703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4. However, 4 is already visited. So we will check whether 4 exists in currentPath or not.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it does not exist in currentPath, no cycle is present in the above graph.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126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783" name="Google Shape;2783;p126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4" name="Google Shape;2784;p126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5" name="Google Shape;2785;p126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126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7" name="Google Shape;2787;p126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8" name="Google Shape;2788;p126"/>
          <p:cNvCxnSpPr>
            <a:stCxn id="2783" idx="6"/>
            <a:endCxn id="2784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89" name="Google Shape;2789;p126"/>
          <p:cNvCxnSpPr>
            <a:stCxn id="2783" idx="4"/>
            <a:endCxn id="2785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0" name="Google Shape;2790;p126"/>
          <p:cNvCxnSpPr>
            <a:stCxn id="2785" idx="6"/>
            <a:endCxn id="2786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1" name="Google Shape;2791;p126"/>
          <p:cNvCxnSpPr>
            <a:stCxn id="2784" idx="4"/>
            <a:endCxn id="2786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92" name="Google Shape;2792;p126"/>
          <p:cNvCxnSpPr>
            <a:stCxn id="2786" idx="6"/>
            <a:endCxn id="2787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93" name="Google Shape;2793;p126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4" name="Google Shape;2794;p126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5" name="Google Shape;2795;p126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6" name="Google Shape;2796;p126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7" name="Google Shape;2797;p126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98" name="Google Shape;2798;p126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99" name="Google Shape;2799;p126"/>
          <p:cNvCxnSpPr>
            <a:stCxn id="2784" idx="0"/>
            <a:endCxn id="2783" idx="0"/>
          </p:cNvCxnSpPr>
          <p:nvPr/>
        </p:nvCxnSpPr>
        <p:spPr>
          <a:xfrm rot="5400000">
            <a:off x="1689775" y="1391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3" name="Shape 2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Google Shape;2804;p127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805" name="Google Shape;2805;p127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6" name="Google Shape;2806;p127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7" name="Google Shape;2807;p127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8" name="Google Shape;2808;p127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9" name="Google Shape;2809;p127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0" name="Google Shape;2810;p127"/>
          <p:cNvCxnSpPr>
            <a:stCxn id="2805" idx="6"/>
            <a:endCxn id="280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1" name="Google Shape;2811;p127"/>
          <p:cNvCxnSpPr>
            <a:stCxn id="2805" idx="4"/>
            <a:endCxn id="280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2" name="Google Shape;2812;p127"/>
          <p:cNvCxnSpPr>
            <a:stCxn id="2807" idx="6"/>
            <a:endCxn id="280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3" name="Google Shape;2813;p127"/>
          <p:cNvCxnSpPr>
            <a:stCxn id="2806" idx="4"/>
            <a:endCxn id="280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14" name="Google Shape;2814;p127"/>
          <p:cNvCxnSpPr>
            <a:stCxn id="2808" idx="6"/>
            <a:endCxn id="280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15" name="Google Shape;2815;p127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6" name="Google Shape;2816;p127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17" name="Google Shape;2817;p127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8" name="Google Shape;2818;p127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9" name="Google Shape;2819;p127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0" name="Google Shape;2820;p127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03199" y="1537288"/>
            <a:ext cx="773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Source Vertex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</a:t>
            </a:r>
            <a:r>
              <a:rPr b="1" lang="en" sz="1600"/>
              <a:t>A vertex with in-degree zero</a:t>
            </a:r>
            <a:r>
              <a:rPr lang="en" sz="1600"/>
              <a:t>. Generally, in a graph, </a:t>
            </a:r>
            <a:r>
              <a:rPr lang="en" sz="1600"/>
              <a:t>at least</a:t>
            </a:r>
            <a:r>
              <a:rPr lang="en" sz="1600"/>
              <a:t> one source vertex is present. </a:t>
            </a:r>
            <a:endParaRPr sz="1600"/>
          </a:p>
        </p:txBody>
      </p:sp>
      <p:sp>
        <p:nvSpPr>
          <p:cNvPr id="185" name="Google Shape;185;p29"/>
          <p:cNvSpPr txBox="1"/>
          <p:nvPr/>
        </p:nvSpPr>
        <p:spPr>
          <a:xfrm>
            <a:off x="4874375" y="2863325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A is a source vertex. 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175" y="2289450"/>
            <a:ext cx="3029775" cy="187267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4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128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826" name="Google Shape;2826;p128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7" name="Google Shape;2827;p128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8" name="Google Shape;2828;p128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9" name="Google Shape;2829;p128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0" name="Google Shape;2830;p128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1" name="Google Shape;2831;p128"/>
          <p:cNvCxnSpPr>
            <a:stCxn id="2826" idx="6"/>
            <a:endCxn id="2827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32" name="Google Shape;2832;p128"/>
          <p:cNvCxnSpPr>
            <a:stCxn id="2826" idx="4"/>
            <a:endCxn id="2828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3" name="Google Shape;2833;p128"/>
          <p:cNvCxnSpPr>
            <a:stCxn id="2828" idx="6"/>
            <a:endCxn id="2829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34" name="Google Shape;2834;p128"/>
          <p:cNvCxnSpPr>
            <a:stCxn id="2827" idx="4"/>
            <a:endCxn id="2829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35" name="Google Shape;2835;p128"/>
          <p:cNvCxnSpPr>
            <a:stCxn id="2829" idx="6"/>
            <a:endCxn id="2830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36" name="Google Shape;2836;p128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7" name="Google Shape;2837;p128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38" name="Google Shape;2838;p128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9" name="Google Shape;2839;p128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40" name="Google Shape;2840;p128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41" name="Google Shape;2841;p128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129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847" name="Google Shape;2847;p129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8" name="Google Shape;2848;p129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9" name="Google Shape;2849;p129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0" name="Google Shape;2850;p129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1" name="Google Shape;2851;p129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2" name="Google Shape;2852;p129"/>
          <p:cNvCxnSpPr>
            <a:stCxn id="2847" idx="6"/>
            <a:endCxn id="2848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53" name="Google Shape;2853;p129"/>
          <p:cNvCxnSpPr>
            <a:stCxn id="2847" idx="4"/>
            <a:endCxn id="2849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4" name="Google Shape;2854;p129"/>
          <p:cNvCxnSpPr>
            <a:stCxn id="2849" idx="6"/>
            <a:endCxn id="2850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55" name="Google Shape;2855;p129"/>
          <p:cNvCxnSpPr>
            <a:stCxn id="2848" idx="4"/>
            <a:endCxn id="2850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56" name="Google Shape;2856;p129"/>
          <p:cNvCxnSpPr>
            <a:stCxn id="2850" idx="6"/>
            <a:endCxn id="2851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57" name="Google Shape;2857;p129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8" name="Google Shape;2858;p129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59" name="Google Shape;2859;p129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0" name="Google Shape;2860;p129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61" name="Google Shape;2861;p129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62" name="Google Shape;2862;p129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p130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868" name="Google Shape;2868;p130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9" name="Google Shape;2869;p130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0" name="Google Shape;2870;p130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1" name="Google Shape;2871;p130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2" name="Google Shape;2872;p130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3" name="Google Shape;2873;p130"/>
          <p:cNvCxnSpPr>
            <a:stCxn id="2868" idx="6"/>
            <a:endCxn id="2869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74" name="Google Shape;2874;p130"/>
          <p:cNvCxnSpPr>
            <a:stCxn id="2868" idx="4"/>
            <a:endCxn id="2870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75" name="Google Shape;2875;p130"/>
          <p:cNvCxnSpPr>
            <a:stCxn id="2870" idx="6"/>
            <a:endCxn id="2871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76" name="Google Shape;2876;p130"/>
          <p:cNvCxnSpPr>
            <a:stCxn id="2869" idx="4"/>
            <a:endCxn id="2871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77" name="Google Shape;2877;p130"/>
          <p:cNvCxnSpPr>
            <a:stCxn id="2871" idx="6"/>
            <a:endCxn id="2872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78" name="Google Shape;2878;p130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79" name="Google Shape;2879;p130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0" name="Google Shape;2880;p130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1" name="Google Shape;2881;p130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82" name="Google Shape;2882;p130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83" name="Google Shape;2883;p130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p131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889" name="Google Shape;2889;p131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0" name="Google Shape;2890;p131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1" name="Google Shape;2891;p131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2" name="Google Shape;2892;p131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p131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94" name="Google Shape;2894;p131"/>
          <p:cNvCxnSpPr>
            <a:stCxn id="2889" idx="6"/>
            <a:endCxn id="2890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95" name="Google Shape;2895;p131"/>
          <p:cNvCxnSpPr>
            <a:stCxn id="2889" idx="4"/>
            <a:endCxn id="2891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6" name="Google Shape;2896;p131"/>
          <p:cNvCxnSpPr>
            <a:stCxn id="2891" idx="6"/>
            <a:endCxn id="2892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897" name="Google Shape;2897;p131"/>
          <p:cNvCxnSpPr>
            <a:stCxn id="2890" idx="4"/>
            <a:endCxn id="2892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898" name="Google Shape;2898;p131"/>
          <p:cNvCxnSpPr>
            <a:stCxn id="2892" idx="6"/>
            <a:endCxn id="2893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899" name="Google Shape;2899;p131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0" name="Google Shape;2900;p131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1" name="Google Shape;2901;p131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131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03" name="Google Shape;2903;p131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04" name="Google Shape;2904;p131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8" name="Shape 2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Google Shape;2909;p132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910" name="Google Shape;2910;p132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1" name="Google Shape;2911;p132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132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132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132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15" name="Google Shape;2915;p132"/>
          <p:cNvCxnSpPr>
            <a:stCxn id="2910" idx="6"/>
            <a:endCxn id="2911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16" name="Google Shape;2916;p132"/>
          <p:cNvCxnSpPr>
            <a:stCxn id="2910" idx="4"/>
            <a:endCxn id="2912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7" name="Google Shape;2917;p132"/>
          <p:cNvCxnSpPr>
            <a:stCxn id="2912" idx="6"/>
            <a:endCxn id="2913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18" name="Google Shape;2918;p132"/>
          <p:cNvCxnSpPr>
            <a:stCxn id="2911" idx="4"/>
            <a:endCxn id="2913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19" name="Google Shape;2919;p132"/>
          <p:cNvCxnSpPr>
            <a:stCxn id="2913" idx="6"/>
            <a:endCxn id="2914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20" name="Google Shape;2920;p132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1" name="Google Shape;2921;p132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2" name="Google Shape;2922;p132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3" name="Google Shape;2923;p132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4" name="Google Shape;2924;p132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25" name="Google Shape;2925;p132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9" name="Shape 2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0" name="Google Shape;2930;p133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931" name="Google Shape;2931;p133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2" name="Google Shape;2932;p133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3" name="Google Shape;2933;p133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4" name="Google Shape;2934;p133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5" name="Google Shape;2935;p133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36" name="Google Shape;2936;p133"/>
          <p:cNvCxnSpPr>
            <a:stCxn id="2931" idx="6"/>
            <a:endCxn id="2932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37" name="Google Shape;2937;p133"/>
          <p:cNvCxnSpPr>
            <a:stCxn id="2931" idx="4"/>
            <a:endCxn id="2933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8" name="Google Shape;2938;p133"/>
          <p:cNvCxnSpPr>
            <a:stCxn id="2933" idx="6"/>
            <a:endCxn id="2934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39" name="Google Shape;2939;p133"/>
          <p:cNvCxnSpPr>
            <a:stCxn id="2932" idx="4"/>
            <a:endCxn id="2934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40" name="Google Shape;2940;p133"/>
          <p:cNvCxnSpPr>
            <a:stCxn id="2934" idx="6"/>
            <a:endCxn id="2935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41" name="Google Shape;2941;p133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2" name="Google Shape;2942;p133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3" name="Google Shape;2943;p133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4" name="Google Shape;2944;p133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5" name="Google Shape;2945;p133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46" name="Google Shape;2946;p133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7" name="Google Shape;2947;p133"/>
          <p:cNvCxnSpPr>
            <a:stCxn id="2935" idx="4"/>
            <a:endCxn id="2934" idx="4"/>
          </p:cNvCxnSpPr>
          <p:nvPr/>
        </p:nvCxnSpPr>
        <p:spPr>
          <a:xfrm rot="5400000">
            <a:off x="2811925" y="3165175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948" name="Google Shape;2948;p133"/>
          <p:cNvSpPr txBox="1"/>
          <p:nvPr/>
        </p:nvSpPr>
        <p:spPr>
          <a:xfrm>
            <a:off x="815200" y="3995250"/>
            <a:ext cx="49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backtrack from 5 to 4, we will remove 5 from Current Path.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Google Shape;2953;p134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954" name="Google Shape;2954;p134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5" name="Google Shape;2955;p134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6" name="Google Shape;2956;p134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7" name="Google Shape;2957;p134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8" name="Google Shape;2958;p134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9" name="Google Shape;2959;p134"/>
          <p:cNvCxnSpPr>
            <a:stCxn id="2954" idx="6"/>
            <a:endCxn id="2955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60" name="Google Shape;2960;p134"/>
          <p:cNvCxnSpPr>
            <a:stCxn id="2954" idx="4"/>
            <a:endCxn id="2956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1" name="Google Shape;2961;p134"/>
          <p:cNvCxnSpPr>
            <a:stCxn id="2956" idx="6"/>
            <a:endCxn id="2957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2" name="Google Shape;2962;p134"/>
          <p:cNvCxnSpPr>
            <a:stCxn id="2955" idx="4"/>
            <a:endCxn id="2957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63" name="Google Shape;2963;p134"/>
          <p:cNvCxnSpPr>
            <a:stCxn id="2957" idx="6"/>
            <a:endCxn id="2958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64" name="Google Shape;2964;p134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65" name="Google Shape;2965;p134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6" name="Google Shape;2966;p134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7" name="Google Shape;2967;p134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68" name="Google Shape;2968;p134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9" name="Google Shape;2969;p134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3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p135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975" name="Google Shape;2975;p135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6" name="Google Shape;2976;p135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7" name="Google Shape;2977;p135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8" name="Google Shape;2978;p135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9" name="Google Shape;2979;p135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80" name="Google Shape;2980;p135"/>
          <p:cNvCxnSpPr>
            <a:stCxn id="2975" idx="6"/>
            <a:endCxn id="2976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81" name="Google Shape;2981;p135"/>
          <p:cNvCxnSpPr>
            <a:stCxn id="2975" idx="4"/>
            <a:endCxn id="2977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2" name="Google Shape;2982;p135"/>
          <p:cNvCxnSpPr>
            <a:stCxn id="2977" idx="6"/>
            <a:endCxn id="2978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3" name="Google Shape;2983;p135"/>
          <p:cNvCxnSpPr>
            <a:stCxn id="2976" idx="4"/>
            <a:endCxn id="2978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984" name="Google Shape;2984;p135"/>
          <p:cNvCxnSpPr>
            <a:stCxn id="2978" idx="6"/>
            <a:endCxn id="2979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85" name="Google Shape;2985;p135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6" name="Google Shape;2986;p135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7" name="Google Shape;2987;p135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8" name="Google Shape;2988;p135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89" name="Google Shape;2989;p135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1  2  4  3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90" name="Google Shape;2990;p135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1" name="Google Shape;2991;p135"/>
          <p:cNvSpPr txBox="1"/>
          <p:nvPr/>
        </p:nvSpPr>
        <p:spPr>
          <a:xfrm>
            <a:off x="888700" y="4034600"/>
            <a:ext cx="7306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1. However, 1 is already visited. So we will check whether 1 exists in currentPath or not.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it exists in currentPath, therefore, cycle is present in the above graph.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2" name="Google Shape;2992;p135"/>
          <p:cNvSpPr/>
          <p:nvPr/>
        </p:nvSpPr>
        <p:spPr>
          <a:xfrm>
            <a:off x="514321" y="1725828"/>
            <a:ext cx="1255550" cy="2611100"/>
          </a:xfrm>
          <a:custGeom>
            <a:rect b="b" l="l" r="r" t="t"/>
            <a:pathLst>
              <a:path extrusionOk="0" h="104444" w="50222">
                <a:moveTo>
                  <a:pt x="49895" y="18108"/>
                </a:moveTo>
                <a:cubicBezTo>
                  <a:pt x="51416" y="15064"/>
                  <a:pt x="47012" y="11576"/>
                  <a:pt x="44232" y="9614"/>
                </a:cubicBezTo>
                <a:cubicBezTo>
                  <a:pt x="33140" y="1785"/>
                  <a:pt x="10385" y="-5635"/>
                  <a:pt x="3650" y="6153"/>
                </a:cubicBezTo>
                <a:cubicBezTo>
                  <a:pt x="-419" y="13276"/>
                  <a:pt x="2925" y="22570"/>
                  <a:pt x="1763" y="30691"/>
                </a:cubicBezTo>
                <a:cubicBezTo>
                  <a:pt x="-64" y="43461"/>
                  <a:pt x="-693" y="56615"/>
                  <a:pt x="1134" y="69385"/>
                </a:cubicBezTo>
                <a:cubicBezTo>
                  <a:pt x="2667" y="80103"/>
                  <a:pt x="1323" y="91790"/>
                  <a:pt x="6167" y="101473"/>
                </a:cubicBezTo>
                <a:cubicBezTo>
                  <a:pt x="7862" y="104862"/>
                  <a:pt x="13388" y="104305"/>
                  <a:pt x="17177" y="10430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136"/>
          <p:cNvSpPr txBox="1"/>
          <p:nvPr>
            <p:ph type="title"/>
          </p:nvPr>
        </p:nvSpPr>
        <p:spPr>
          <a:xfrm>
            <a:off x="747456" y="747425"/>
            <a:ext cx="499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 (DAG)</a:t>
            </a:r>
            <a:endParaRPr/>
          </a:p>
        </p:txBody>
      </p:sp>
      <p:sp>
        <p:nvSpPr>
          <p:cNvPr id="2998" name="Google Shape;2998;p136"/>
          <p:cNvSpPr txBox="1"/>
          <p:nvPr/>
        </p:nvSpPr>
        <p:spPr>
          <a:xfrm>
            <a:off x="807425" y="1472750"/>
            <a:ext cx="672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Acyclic Graph (DAG)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directed graph that does not contain any cycles.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Acyclic Graph has two important features: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Edges: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Directed Acyclic Graph, each edge has a direction, meaning it goes from one vertex (node) to another.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Acyclic: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term "acyclic" indicates that there are no cycles or closed loops within the graph.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9" name="Google Shape;2999;p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75" y="2830650"/>
            <a:ext cx="4186342" cy="1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p137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3005" name="Google Shape;3005;p137"/>
          <p:cNvSpPr txBox="1"/>
          <p:nvPr>
            <p:ph idx="1" type="body"/>
          </p:nvPr>
        </p:nvSpPr>
        <p:spPr>
          <a:xfrm>
            <a:off x="786125" y="1521625"/>
            <a:ext cx="6652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</a:t>
            </a:r>
            <a:r>
              <a:rPr b="1" lang="en"/>
              <a:t> linear ordering of vertices such that for every directed edge (u, v), vertex u comes before v in the ordering.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Only works for Directed Acyclic Graph (DAG). </a:t>
            </a:r>
            <a:endParaRPr/>
          </a:p>
        </p:txBody>
      </p:sp>
      <p:pic>
        <p:nvPicPr>
          <p:cNvPr id="3006" name="Google Shape;3006;p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75" y="2230825"/>
            <a:ext cx="2763250" cy="2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7" name="Google Shape;3007;p137"/>
          <p:cNvSpPr txBox="1"/>
          <p:nvPr/>
        </p:nvSpPr>
        <p:spPr>
          <a:xfrm>
            <a:off x="4358500" y="2230825"/>
            <a:ext cx="430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 </a:t>
            </a:r>
            <a:r>
              <a:rPr b="1"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 = {(2, 3), (3, 1), (4, 0), (4, 1), (5, 0), (5, 2)}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possible topological sorting is 4 5 2 3 1 0. Among the edges, one of them is (4, 0). As we can see, 4 comes before 0 in the sequence. Same can be said for (3, 1) and others as well.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There can be more than one topological sorting for a graph. 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Sink Vertex:</a:t>
            </a:r>
            <a:r>
              <a:rPr lang="en" sz="1600"/>
              <a:t> </a:t>
            </a:r>
            <a:r>
              <a:rPr b="1" lang="en" sz="1600"/>
              <a:t>A vertex with out-degree zero</a:t>
            </a:r>
            <a:r>
              <a:rPr lang="en" sz="1600"/>
              <a:t>. </a:t>
            </a:r>
            <a:endParaRPr sz="1600"/>
          </a:p>
        </p:txBody>
      </p:sp>
      <p:sp>
        <p:nvSpPr>
          <p:cNvPr id="193" name="Google Shape;193;p30"/>
          <p:cNvSpPr txBox="1"/>
          <p:nvPr/>
        </p:nvSpPr>
        <p:spPr>
          <a:xfrm>
            <a:off x="4859425" y="2758638"/>
            <a:ext cx="345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F is a sink vertex. </a:t>
            </a:r>
            <a:endParaRPr/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Google Shape;3012;p138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3013" name="Google Shape;3013;p138"/>
          <p:cNvSpPr txBox="1"/>
          <p:nvPr/>
        </p:nvSpPr>
        <p:spPr>
          <a:xfrm>
            <a:off x="747450" y="1525125"/>
            <a:ext cx="70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topological sorting is not possible for graphs with undirected edges?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◆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 contradiction in the topological ordering as an undirected edge (u, v) means there is an edge from u to v as well as from v to u.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4" name="Google Shape;3014;p138"/>
          <p:cNvSpPr/>
          <p:nvPr/>
        </p:nvSpPr>
        <p:spPr>
          <a:xfrm>
            <a:off x="1272925" y="25659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5" name="Google Shape;3015;p138"/>
          <p:cNvSpPr/>
          <p:nvPr/>
        </p:nvSpPr>
        <p:spPr>
          <a:xfrm>
            <a:off x="1272925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6" name="Google Shape;3016;p138"/>
          <p:cNvSpPr/>
          <p:nvPr/>
        </p:nvSpPr>
        <p:spPr>
          <a:xfrm>
            <a:off x="2527900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17" name="Google Shape;3017;p138"/>
          <p:cNvCxnSpPr>
            <a:stCxn id="3014" idx="4"/>
            <a:endCxn id="3015" idx="0"/>
          </p:cNvCxnSpPr>
          <p:nvPr/>
        </p:nvCxnSpPr>
        <p:spPr>
          <a:xfrm>
            <a:off x="1524625" y="303780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138"/>
          <p:cNvCxnSpPr>
            <a:stCxn id="3015" idx="6"/>
            <a:endCxn id="3016" idx="2"/>
          </p:cNvCxnSpPr>
          <p:nvPr/>
        </p:nvCxnSpPr>
        <p:spPr>
          <a:xfrm>
            <a:off x="1776325" y="3881375"/>
            <a:ext cx="7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9" name="Google Shape;3019;p138"/>
          <p:cNvSpPr txBox="1"/>
          <p:nvPr/>
        </p:nvSpPr>
        <p:spPr>
          <a:xfrm>
            <a:off x="3652400" y="23564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0" name="Google Shape;3020;p138"/>
          <p:cNvSpPr txBox="1"/>
          <p:nvPr/>
        </p:nvSpPr>
        <p:spPr>
          <a:xfrm>
            <a:off x="3461350" y="2782700"/>
            <a:ext cx="430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edge between nodes 1 and 2 means just they are connected, but there’s no concept of one coming before the other. As such, contradiction will be created in the ordering.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39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3026" name="Google Shape;3026;p139"/>
          <p:cNvSpPr txBox="1"/>
          <p:nvPr/>
        </p:nvSpPr>
        <p:spPr>
          <a:xfrm>
            <a:off x="747450" y="1525125"/>
            <a:ext cx="70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topological sorting is not possible for graphs with cycles?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◆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creates a contradiction in the topological ordering as in a cycle, all the vertices are indirectly dependent on each other.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7" name="Google Shape;3027;p139"/>
          <p:cNvSpPr/>
          <p:nvPr/>
        </p:nvSpPr>
        <p:spPr>
          <a:xfrm>
            <a:off x="1272925" y="25659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8" name="Google Shape;3028;p139"/>
          <p:cNvSpPr/>
          <p:nvPr/>
        </p:nvSpPr>
        <p:spPr>
          <a:xfrm>
            <a:off x="1272925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9" name="Google Shape;3029;p139"/>
          <p:cNvSpPr/>
          <p:nvPr/>
        </p:nvSpPr>
        <p:spPr>
          <a:xfrm>
            <a:off x="2527900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0" name="Google Shape;3030;p139"/>
          <p:cNvCxnSpPr>
            <a:stCxn id="3027" idx="4"/>
            <a:endCxn id="3028" idx="0"/>
          </p:cNvCxnSpPr>
          <p:nvPr/>
        </p:nvCxnSpPr>
        <p:spPr>
          <a:xfrm>
            <a:off x="1524625" y="303780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31" name="Google Shape;3031;p139"/>
          <p:cNvCxnSpPr>
            <a:stCxn id="3028" idx="6"/>
            <a:endCxn id="3029" idx="2"/>
          </p:cNvCxnSpPr>
          <p:nvPr/>
        </p:nvCxnSpPr>
        <p:spPr>
          <a:xfrm>
            <a:off x="1776325" y="3881375"/>
            <a:ext cx="7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32" name="Google Shape;3032;p139"/>
          <p:cNvSpPr txBox="1"/>
          <p:nvPr/>
        </p:nvSpPr>
        <p:spPr>
          <a:xfrm>
            <a:off x="3652400" y="23564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3" name="Google Shape;3033;p139"/>
          <p:cNvSpPr txBox="1"/>
          <p:nvPr/>
        </p:nvSpPr>
        <p:spPr>
          <a:xfrm>
            <a:off x="3461350" y="2782700"/>
            <a:ext cx="430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vertices (1, 2), (2, 3) and (3, 1) are indirectly dependent on each other. As a result, a topological ordering 1 2 3 contradicts with the edge (3, 1) as here 3 comes before 1. 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34" name="Google Shape;3034;p139"/>
          <p:cNvCxnSpPr>
            <a:stCxn id="3027" idx="5"/>
            <a:endCxn id="3029" idx="1"/>
          </p:cNvCxnSpPr>
          <p:nvPr/>
        </p:nvCxnSpPr>
        <p:spPr>
          <a:xfrm>
            <a:off x="1702604" y="2968692"/>
            <a:ext cx="8991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p140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040" name="Google Shape;3040;p140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1" name="Google Shape;3041;p140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2" name="Google Shape;3042;p140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3" name="Google Shape;3043;p140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4" name="Google Shape;3044;p140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5" name="Google Shape;3045;p140"/>
          <p:cNvCxnSpPr>
            <a:stCxn id="3040" idx="6"/>
            <a:endCxn id="3041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6" name="Google Shape;3046;p140"/>
          <p:cNvCxnSpPr>
            <a:stCxn id="3040" idx="4"/>
            <a:endCxn id="3042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7" name="Google Shape;3047;p140"/>
          <p:cNvCxnSpPr>
            <a:stCxn id="3042" idx="6"/>
            <a:endCxn id="3043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8" name="Google Shape;3048;p140"/>
          <p:cNvCxnSpPr>
            <a:stCxn id="3041" idx="4"/>
            <a:endCxn id="3043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49" name="Google Shape;3049;p140"/>
          <p:cNvCxnSpPr>
            <a:stCxn id="3043" idx="6"/>
            <a:endCxn id="3044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50" name="Google Shape;3050;p140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1" name="Google Shape;3051;p140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2" name="Google Shape;3052;p140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3" name="Google Shape;3053;p140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4" name="Google Shape;3054;p140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5" name="Google Shape;3055;p140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6" name="Google Shape;3056;p140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7" name="Google Shape;3057;p140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8" name="Google Shape;3058;p140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59" name="Google Shape;3059;p140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60" name="Google Shape;3060;p140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1" name="Google Shape;3061;p140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141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067" name="Google Shape;3067;p141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8" name="Google Shape;3068;p141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9" name="Google Shape;3069;p141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0" name="Google Shape;3070;p141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1" name="Google Shape;3071;p141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72" name="Google Shape;3072;p141"/>
          <p:cNvCxnSpPr>
            <a:stCxn id="3067" idx="6"/>
            <a:endCxn id="3068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3" name="Google Shape;3073;p141"/>
          <p:cNvCxnSpPr>
            <a:stCxn id="3067" idx="4"/>
            <a:endCxn id="3069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4" name="Google Shape;3074;p141"/>
          <p:cNvCxnSpPr>
            <a:stCxn id="3069" idx="6"/>
            <a:endCxn id="3070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5" name="Google Shape;3075;p141"/>
          <p:cNvCxnSpPr>
            <a:stCxn id="3068" idx="4"/>
            <a:endCxn id="3070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076" name="Google Shape;3076;p141"/>
          <p:cNvCxnSpPr>
            <a:stCxn id="3070" idx="6"/>
            <a:endCxn id="3071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077" name="Google Shape;3077;p141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78" name="Google Shape;3078;p141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79" name="Google Shape;3079;p141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0" name="Google Shape;3080;p141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1" name="Google Shape;3081;p141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2" name="Google Shape;3082;p141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3" name="Google Shape;3083;p141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4" name="Google Shape;3084;p141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5" name="Google Shape;3085;p141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6" name="Google Shape;3086;p141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87" name="Google Shape;3087;p141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8" name="Google Shape;3088;p141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2" name="Shape 3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Google Shape;3093;p142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094" name="Google Shape;3094;p142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5" name="Google Shape;3095;p142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6" name="Google Shape;3096;p142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7" name="Google Shape;3097;p142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8" name="Google Shape;3098;p142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99" name="Google Shape;3099;p142"/>
          <p:cNvCxnSpPr>
            <a:stCxn id="3094" idx="6"/>
            <a:endCxn id="3095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0" name="Google Shape;3100;p142"/>
          <p:cNvCxnSpPr>
            <a:stCxn id="3094" idx="4"/>
            <a:endCxn id="3096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1" name="Google Shape;3101;p142"/>
          <p:cNvCxnSpPr>
            <a:stCxn id="3096" idx="6"/>
            <a:endCxn id="3097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2" name="Google Shape;3102;p142"/>
          <p:cNvCxnSpPr>
            <a:stCxn id="3095" idx="4"/>
            <a:endCxn id="3097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03" name="Google Shape;3103;p142"/>
          <p:cNvCxnSpPr>
            <a:stCxn id="3097" idx="6"/>
            <a:endCxn id="3098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4" name="Google Shape;3104;p142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5" name="Google Shape;3105;p142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06" name="Google Shape;3106;p142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7" name="Google Shape;3107;p142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8" name="Google Shape;3108;p142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09" name="Google Shape;3109;p142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0" name="Google Shape;3110;p142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1" name="Google Shape;3111;p142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2" name="Google Shape;3112;p142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13" name="Google Shape;3113;p142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14" name="Google Shape;3114;p142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5" name="Google Shape;3115;p142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9" name="Shape 3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0" name="Google Shape;3120;p143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121" name="Google Shape;3121;p143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2" name="Google Shape;3122;p143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3" name="Google Shape;3123;p143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4" name="Google Shape;3124;p143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5" name="Google Shape;3125;p143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6" name="Google Shape;3126;p143"/>
          <p:cNvCxnSpPr>
            <a:stCxn id="3121" idx="6"/>
            <a:endCxn id="3122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7" name="Google Shape;3127;p143"/>
          <p:cNvCxnSpPr>
            <a:stCxn id="3121" idx="4"/>
            <a:endCxn id="3123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8" name="Google Shape;3128;p143"/>
          <p:cNvCxnSpPr>
            <a:stCxn id="3123" idx="6"/>
            <a:endCxn id="3124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29" name="Google Shape;3129;p143"/>
          <p:cNvCxnSpPr>
            <a:stCxn id="3122" idx="4"/>
            <a:endCxn id="3124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30" name="Google Shape;3130;p143"/>
          <p:cNvCxnSpPr>
            <a:stCxn id="3124" idx="6"/>
            <a:endCxn id="3125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31" name="Google Shape;3131;p143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2" name="Google Shape;3132;p143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3" name="Google Shape;3133;p143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4" name="Google Shape;3134;p143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5" name="Google Shape;3135;p143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36" name="Google Shape;3136;p143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37" name="Google Shape;3137;p143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8" name="Google Shape;3138;p143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9" name="Google Shape;3139;p143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40" name="Google Shape;3140;p143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41" name="Google Shape;3141;p143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2" name="Google Shape;3142;p143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6" name="Shape 3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7" name="Google Shape;3147;p14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148" name="Google Shape;3148;p144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9" name="Google Shape;3149;p144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0" name="Google Shape;3150;p144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1" name="Google Shape;3151;p144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2" name="Google Shape;3152;p144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3" name="Google Shape;3153;p144"/>
          <p:cNvCxnSpPr>
            <a:stCxn id="3148" idx="6"/>
            <a:endCxn id="3149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4" name="Google Shape;3154;p144"/>
          <p:cNvCxnSpPr>
            <a:stCxn id="3148" idx="4"/>
            <a:endCxn id="3150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5" name="Google Shape;3155;p144"/>
          <p:cNvCxnSpPr>
            <a:stCxn id="3150" idx="6"/>
            <a:endCxn id="3151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6" name="Google Shape;3156;p144"/>
          <p:cNvCxnSpPr>
            <a:stCxn id="3149" idx="4"/>
            <a:endCxn id="3151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57" name="Google Shape;3157;p144"/>
          <p:cNvCxnSpPr>
            <a:stCxn id="3151" idx="6"/>
            <a:endCxn id="3152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58" name="Google Shape;3158;p144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59" name="Google Shape;3159;p144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0" name="Google Shape;3160;p144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1" name="Google Shape;3161;p144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2" name="Google Shape;3162;p144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3" name="Google Shape;3163;p144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4" name="Google Shape;3164;p144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5" name="Google Shape;3165;p144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6" name="Google Shape;3166;p144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67" name="Google Shape;3167;p144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68" name="Google Shape;3168;p144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9" name="Google Shape;3169;p144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3" name="Shape 3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" name="Google Shape;3174;p14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175" name="Google Shape;3175;p145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6" name="Google Shape;3176;p145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7" name="Google Shape;3177;p145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8" name="Google Shape;3178;p145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9" name="Google Shape;3179;p145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0" name="Google Shape;3180;p145"/>
          <p:cNvCxnSpPr>
            <a:stCxn id="3175" idx="6"/>
            <a:endCxn id="3176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1" name="Google Shape;3181;p145"/>
          <p:cNvCxnSpPr>
            <a:stCxn id="3175" idx="4"/>
            <a:endCxn id="3177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2" name="Google Shape;3182;p145"/>
          <p:cNvCxnSpPr>
            <a:stCxn id="3177" idx="6"/>
            <a:endCxn id="3178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3" name="Google Shape;3183;p145"/>
          <p:cNvCxnSpPr>
            <a:stCxn id="3176" idx="4"/>
            <a:endCxn id="3178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184" name="Google Shape;3184;p145"/>
          <p:cNvCxnSpPr>
            <a:stCxn id="3178" idx="6"/>
            <a:endCxn id="3179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85" name="Google Shape;3185;p145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6" name="Google Shape;3186;p145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87" name="Google Shape;3187;p145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8" name="Google Shape;3188;p145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9" name="Google Shape;3189;p145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0" name="Google Shape;3190;p145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1" name="Google Shape;3191;p145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2" name="Google Shape;3192;p145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3" name="Google Shape;3193;p145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94" name="Google Shape;3194;p145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195" name="Google Shape;3195;p145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6" name="Google Shape;3196;p145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97" name="Google Shape;3197;p145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14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203" name="Google Shape;3203;p146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4" name="Google Shape;3204;p146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5" name="Google Shape;3205;p146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6" name="Google Shape;3206;p146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146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8" name="Google Shape;3208;p146"/>
          <p:cNvCxnSpPr>
            <a:stCxn id="3203" idx="6"/>
            <a:endCxn id="3204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09" name="Google Shape;3209;p146"/>
          <p:cNvCxnSpPr>
            <a:stCxn id="3203" idx="4"/>
            <a:endCxn id="3205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0" name="Google Shape;3210;p146"/>
          <p:cNvCxnSpPr>
            <a:stCxn id="3205" idx="6"/>
            <a:endCxn id="3206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1" name="Google Shape;3211;p146"/>
          <p:cNvCxnSpPr>
            <a:stCxn id="3204" idx="4"/>
            <a:endCxn id="3206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12" name="Google Shape;3212;p146"/>
          <p:cNvCxnSpPr>
            <a:stCxn id="3206" idx="6"/>
            <a:endCxn id="3207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13" name="Google Shape;3213;p146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14" name="Google Shape;3214;p146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5" name="Google Shape;3215;p146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6" name="Google Shape;3216;p146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7" name="Google Shape;3217;p146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18" name="Google Shape;3218;p146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19" name="Google Shape;3219;p146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0" name="Google Shape;3220;p146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1" name="Google Shape;3221;p146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22" name="Google Shape;3222;p146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23" name="Google Shape;3223;p146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4" name="Google Shape;3224;p146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5" name="Google Shape;3225;p146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226" name="Google Shape;3226;p146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1" name="Google Shape;3231;p147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232" name="Google Shape;3232;p147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3" name="Google Shape;3233;p147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4" name="Google Shape;3234;p147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5" name="Google Shape;3235;p147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6" name="Google Shape;3236;p147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7" name="Google Shape;3237;p147"/>
          <p:cNvCxnSpPr>
            <a:stCxn id="3232" idx="6"/>
            <a:endCxn id="323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8" name="Google Shape;3238;p147"/>
          <p:cNvCxnSpPr>
            <a:stCxn id="3232" idx="4"/>
            <a:endCxn id="323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9" name="Google Shape;3239;p147"/>
          <p:cNvCxnSpPr>
            <a:stCxn id="3234" idx="6"/>
            <a:endCxn id="323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0" name="Google Shape;3240;p147"/>
          <p:cNvCxnSpPr>
            <a:stCxn id="3233" idx="4"/>
            <a:endCxn id="323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1" name="Google Shape;3241;p147"/>
          <p:cNvCxnSpPr>
            <a:stCxn id="3235" idx="6"/>
            <a:endCxn id="323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42" name="Google Shape;3242;p147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3" name="Google Shape;3243;p147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4" name="Google Shape;3244;p147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5" name="Google Shape;3245;p147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6" name="Google Shape;3246;p147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7" name="Google Shape;3247;p147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48" name="Google Shape;3248;p147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9" name="Google Shape;3249;p147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0" name="Google Shape;3250;p147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51" name="Google Shape;3251;p147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52" name="Google Shape;3252;p147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3" name="Google Shape;3253;p147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54" name="Google Shape;3254;p147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255" name="Google Shape;3255;p147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256" name="Google Shape;3256;p147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39981" y="747425"/>
            <a:ext cx="5009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39975" y="1596400"/>
            <a:ext cx="5674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Parallel Edges: </a:t>
            </a:r>
            <a:r>
              <a:rPr lang="en" sz="1600"/>
              <a:t>Multiple edges between same pair of vertices. </a:t>
            </a:r>
            <a:endParaRPr sz="1600"/>
          </a:p>
        </p:txBody>
      </p:sp>
      <p:pic>
        <p:nvPicPr>
          <p:cNvPr id="201" name="Google Shape;2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98" y="2078475"/>
            <a:ext cx="3015500" cy="220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2" name="Google Shape;202;p31"/>
          <p:cNvSpPr txBox="1"/>
          <p:nvPr/>
        </p:nvSpPr>
        <p:spPr>
          <a:xfrm>
            <a:off x="4657550" y="2810975"/>
            <a:ext cx="391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a and b has two edges between each other i.e. they are parallel.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p148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262" name="Google Shape;3262;p148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3" name="Google Shape;3263;p148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4" name="Google Shape;3264;p148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5" name="Google Shape;3265;p148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6" name="Google Shape;3266;p148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67" name="Google Shape;3267;p148"/>
          <p:cNvCxnSpPr>
            <a:stCxn id="3262" idx="6"/>
            <a:endCxn id="326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8" name="Google Shape;3268;p148"/>
          <p:cNvCxnSpPr>
            <a:stCxn id="3262" idx="4"/>
            <a:endCxn id="326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9" name="Google Shape;3269;p148"/>
          <p:cNvCxnSpPr>
            <a:stCxn id="3264" idx="6"/>
            <a:endCxn id="326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0" name="Google Shape;3270;p148"/>
          <p:cNvCxnSpPr>
            <a:stCxn id="3263" idx="4"/>
            <a:endCxn id="326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71" name="Google Shape;3271;p148"/>
          <p:cNvCxnSpPr>
            <a:stCxn id="3265" idx="6"/>
            <a:endCxn id="326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72" name="Google Shape;3272;p148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3" name="Google Shape;3273;p148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4" name="Google Shape;3274;p148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5" name="Google Shape;3275;p148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6" name="Google Shape;3276;p148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77" name="Google Shape;3277;p148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78" name="Google Shape;3278;p148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9" name="Google Shape;3279;p148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0" name="Google Shape;3280;p148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1" name="Google Shape;3281;p148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82" name="Google Shape;3282;p148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3" name="Google Shape;3283;p148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4" name="Google Shape;3284;p148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285" name="Google Shape;3285;p148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286" name="Google Shape;3286;p148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0" name="Shape 3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1" name="Google Shape;3291;p149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292" name="Google Shape;3292;p149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3" name="Google Shape;3293;p149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4" name="Google Shape;3294;p149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5" name="Google Shape;3295;p149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6" name="Google Shape;3296;p149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97" name="Google Shape;3297;p149"/>
          <p:cNvCxnSpPr>
            <a:stCxn id="3292" idx="6"/>
            <a:endCxn id="329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8" name="Google Shape;3298;p149"/>
          <p:cNvCxnSpPr>
            <a:stCxn id="3292" idx="4"/>
            <a:endCxn id="329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99" name="Google Shape;3299;p149"/>
          <p:cNvCxnSpPr>
            <a:stCxn id="3294" idx="6"/>
            <a:endCxn id="329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0" name="Google Shape;3300;p149"/>
          <p:cNvCxnSpPr>
            <a:stCxn id="3293" idx="4"/>
            <a:endCxn id="329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01" name="Google Shape;3301;p149"/>
          <p:cNvCxnSpPr>
            <a:stCxn id="3295" idx="6"/>
            <a:endCxn id="329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02" name="Google Shape;3302;p149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3" name="Google Shape;3303;p149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4" name="Google Shape;3304;p149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5" name="Google Shape;3305;p149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6" name="Google Shape;3306;p149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07" name="Google Shape;3307;p149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08" name="Google Shape;3308;p149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9" name="Google Shape;3309;p149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0" name="Google Shape;3310;p149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11" name="Google Shape;3311;p149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12" name="Google Shape;3312;p149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3" name="Google Shape;3313;p149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14" name="Google Shape;3314;p149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15" name="Google Shape;3315;p149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16" name="Google Shape;3316;p149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17" name="Google Shape;3317;p149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Google Shape;3322;p150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323" name="Google Shape;3323;p150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4" name="Google Shape;3324;p150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5" name="Google Shape;3325;p150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6" name="Google Shape;3326;p150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7" name="Google Shape;3327;p150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28" name="Google Shape;3328;p150"/>
          <p:cNvCxnSpPr>
            <a:stCxn id="3323" idx="6"/>
            <a:endCxn id="3324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29" name="Google Shape;3329;p150"/>
          <p:cNvCxnSpPr>
            <a:stCxn id="3323" idx="4"/>
            <a:endCxn id="3325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0" name="Google Shape;3330;p150"/>
          <p:cNvCxnSpPr>
            <a:stCxn id="3325" idx="6"/>
            <a:endCxn id="3326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1" name="Google Shape;3331;p150"/>
          <p:cNvCxnSpPr>
            <a:stCxn id="3324" idx="4"/>
            <a:endCxn id="3326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32" name="Google Shape;3332;p150"/>
          <p:cNvCxnSpPr>
            <a:stCxn id="3326" idx="6"/>
            <a:endCxn id="3327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33" name="Google Shape;3333;p150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4" name="Google Shape;3334;p150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5" name="Google Shape;3335;p150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6" name="Google Shape;3336;p150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7" name="Google Shape;3337;p150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38" name="Google Shape;3338;p150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9" name="Google Shape;3339;p150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0" name="Google Shape;3340;p150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1" name="Google Shape;3341;p150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42" name="Google Shape;3342;p150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43" name="Google Shape;3343;p150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4" name="Google Shape;3344;p150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5" name="Google Shape;3345;p150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46" name="Google Shape;3346;p150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47" name="Google Shape;3347;p150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48" name="Google Shape;3348;p150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p151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354" name="Google Shape;3354;p151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5" name="Google Shape;3355;p151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6" name="Google Shape;3356;p151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7" name="Google Shape;3357;p151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8" name="Google Shape;3358;p151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59" name="Google Shape;3359;p151"/>
          <p:cNvCxnSpPr>
            <a:stCxn id="3354" idx="6"/>
            <a:endCxn id="3355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0" name="Google Shape;3360;p151"/>
          <p:cNvCxnSpPr>
            <a:stCxn id="3354" idx="4"/>
            <a:endCxn id="3356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1" name="Google Shape;3361;p151"/>
          <p:cNvCxnSpPr>
            <a:stCxn id="3356" idx="6"/>
            <a:endCxn id="3357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2" name="Google Shape;3362;p151"/>
          <p:cNvCxnSpPr>
            <a:stCxn id="3355" idx="4"/>
            <a:endCxn id="3357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63" name="Google Shape;3363;p151"/>
          <p:cNvCxnSpPr>
            <a:stCxn id="3357" idx="6"/>
            <a:endCxn id="3358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3364" name="Google Shape;3364;p151"/>
          <p:cNvGraphicFramePr/>
          <p:nvPr/>
        </p:nvGraphicFramePr>
        <p:xfrm>
          <a:off x="4416950" y="22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65" name="Google Shape;3365;p151"/>
          <p:cNvSpPr txBox="1"/>
          <p:nvPr/>
        </p:nvSpPr>
        <p:spPr>
          <a:xfrm>
            <a:off x="4416969" y="1919350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6" name="Google Shape;3366;p151"/>
          <p:cNvSpPr txBox="1"/>
          <p:nvPr/>
        </p:nvSpPr>
        <p:spPr>
          <a:xfrm>
            <a:off x="4204600" y="25806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7" name="Google Shape;3367;p151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68" name="Google Shape;3368;p151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69" name="Google Shape;3369;p151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370" name="Google Shape;3370;p151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371" name="Google Shape;3371;p151"/>
          <p:cNvSpPr txBox="1"/>
          <p:nvPr/>
        </p:nvSpPr>
        <p:spPr>
          <a:xfrm>
            <a:off x="4416975" y="3065175"/>
            <a:ext cx="43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we sort the ending times based on descending order, we get 10, 9, 7, 6, 5 i.e. vertices 1, 3, 2, 4, 5 which is a topological ordering for the above graph. 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5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152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377" name="Google Shape;3377;p152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8" name="Google Shape;3378;p152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9" name="Google Shape;3379;p152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0" name="Google Shape;3380;p152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1" name="Google Shape;3381;p152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82" name="Google Shape;3382;p152"/>
          <p:cNvCxnSpPr>
            <a:stCxn id="3377" idx="6"/>
            <a:endCxn id="3378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3" name="Google Shape;3383;p152"/>
          <p:cNvCxnSpPr>
            <a:stCxn id="3377" idx="4"/>
            <a:endCxn id="3379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84" name="Google Shape;3384;p152"/>
          <p:cNvCxnSpPr>
            <a:stCxn id="3379" idx="6"/>
            <a:endCxn id="3380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85" name="Google Shape;3385;p152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6" name="Google Shape;3386;p152"/>
          <p:cNvSpPr txBox="1"/>
          <p:nvPr/>
        </p:nvSpPr>
        <p:spPr>
          <a:xfrm>
            <a:off x="747475" y="1414625"/>
            <a:ext cx="51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Kahn’s Algorithm for Topological Sorting.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87" name="Google Shape;3387;p152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88" name="Google Shape;3388;p152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9" name="Google Shape;3389;p152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90" name="Google Shape;3390;p152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1" name="Google Shape;3391;p152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2" name="Google Shape;3392;p152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3" name="Google Shape;3393;p152"/>
          <p:cNvCxnSpPr>
            <a:endCxn id="3392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394" name="Google Shape;3394;p152"/>
          <p:cNvCxnSpPr>
            <a:stCxn id="3392" idx="4"/>
            <a:endCxn id="3381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395" name="Google Shape;3395;p152"/>
          <p:cNvCxnSpPr>
            <a:stCxn id="3380" idx="6"/>
            <a:endCxn id="3381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396" name="Google Shape;3396;p152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0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1" name="Google Shape;3401;p153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402" name="Google Shape;3402;p153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3" name="Google Shape;3403;p153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4" name="Google Shape;3404;p153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5" name="Google Shape;3405;p153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6" name="Google Shape;3406;p153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07" name="Google Shape;3407;p153"/>
          <p:cNvCxnSpPr>
            <a:stCxn id="3402" idx="6"/>
            <a:endCxn id="3403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08" name="Google Shape;3408;p153"/>
          <p:cNvCxnSpPr>
            <a:stCxn id="3402" idx="4"/>
            <a:endCxn id="3404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09" name="Google Shape;3409;p153"/>
          <p:cNvCxnSpPr>
            <a:stCxn id="3404" idx="6"/>
            <a:endCxn id="3405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10" name="Google Shape;3410;p153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1" name="Google Shape;3411;p153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enqueue all the nodes with indegree 0 into the queue i.e. 5 and 6 in this case.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2" name="Google Shape;3412;p153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3" name="Google Shape;3413;p153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4" name="Google Shape;3414;p153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15" name="Google Shape;3415;p153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16" name="Google Shape;3416;p153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7" name="Google Shape;3417;p153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18" name="Google Shape;3418;p153"/>
          <p:cNvCxnSpPr>
            <a:endCxn id="3417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19" name="Google Shape;3419;p153"/>
          <p:cNvCxnSpPr>
            <a:stCxn id="3417" idx="4"/>
            <a:endCxn id="3406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20" name="Google Shape;3420;p153"/>
          <p:cNvCxnSpPr>
            <a:stCxn id="3405" idx="6"/>
            <a:endCxn id="3406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21" name="Google Shape;3421;p153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5" name="Shape 3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6" name="Google Shape;3426;p15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427" name="Google Shape;3427;p154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8" name="Google Shape;3428;p154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9" name="Google Shape;3429;p154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0" name="Google Shape;3430;p154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1" name="Google Shape;3431;p154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32" name="Google Shape;3432;p154"/>
          <p:cNvCxnSpPr>
            <a:stCxn id="3427" idx="6"/>
            <a:endCxn id="3428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3" name="Google Shape;3433;p154"/>
          <p:cNvCxnSpPr>
            <a:stCxn id="3427" idx="4"/>
            <a:endCxn id="3429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34" name="Google Shape;3434;p154"/>
          <p:cNvCxnSpPr>
            <a:stCxn id="3429" idx="6"/>
            <a:endCxn id="3430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35" name="Google Shape;3435;p154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6" name="Google Shape;3436;p154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front of the queue i.e. 5 in this case.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7" name="Google Shape;3437;p154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8" name="Google Shape;3438;p154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9" name="Google Shape;3439;p154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40" name="Google Shape;3440;p154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41" name="Google Shape;3441;p154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2" name="Google Shape;3442;p154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3" name="Google Shape;3443;p154"/>
          <p:cNvCxnSpPr>
            <a:endCxn id="3442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44" name="Google Shape;3444;p154"/>
          <p:cNvCxnSpPr>
            <a:stCxn id="3442" idx="4"/>
            <a:endCxn id="3431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45" name="Google Shape;3445;p154"/>
          <p:cNvCxnSpPr>
            <a:stCxn id="3430" idx="6"/>
            <a:endCxn id="3431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46" name="Google Shape;3446;p154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0" name="Shape 3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" name="Google Shape;3451;p15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452" name="Google Shape;3452;p155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3" name="Google Shape;3453;p155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4" name="Google Shape;3454;p155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5" name="Google Shape;3455;p155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6" name="Google Shape;3456;p155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7" name="Google Shape;3457;p155"/>
          <p:cNvCxnSpPr>
            <a:stCxn id="3452" idx="6"/>
            <a:endCxn id="3453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8" name="Google Shape;3458;p155"/>
          <p:cNvCxnSpPr>
            <a:stCxn id="3452" idx="4"/>
            <a:endCxn id="3454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9" name="Google Shape;3459;p155"/>
          <p:cNvCxnSpPr>
            <a:stCxn id="3454" idx="6"/>
            <a:endCxn id="3455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60" name="Google Shape;3460;p155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1" name="Google Shape;3461;p155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enqueue from the front of the queue i.e. 5 in this case.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2" name="Google Shape;3462;p155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3" name="Google Shape;3463;p155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4" name="Google Shape;3464;p155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65" name="Google Shape;3465;p155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66" name="Google Shape;3466;p155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7" name="Google Shape;3467;p155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8" name="Google Shape;3468;p155"/>
          <p:cNvCxnSpPr>
            <a:endCxn id="3467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69" name="Google Shape;3469;p155"/>
          <p:cNvCxnSpPr>
            <a:stCxn id="3467" idx="4"/>
            <a:endCxn id="3456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70" name="Google Shape;3470;p155"/>
          <p:cNvCxnSpPr>
            <a:stCxn id="3455" idx="6"/>
            <a:endCxn id="3456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71" name="Google Shape;3471;p155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5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6" name="Google Shape;3476;p15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477" name="Google Shape;3477;p156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8" name="Google Shape;3478;p156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9" name="Google Shape;3479;p156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0" name="Google Shape;3480;p156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1" name="Google Shape;3481;p156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2" name="Google Shape;3482;p156"/>
          <p:cNvCxnSpPr>
            <a:stCxn id="3477" idx="6"/>
            <a:endCxn id="3478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3" name="Google Shape;3483;p156"/>
          <p:cNvCxnSpPr>
            <a:stCxn id="3477" idx="4"/>
            <a:endCxn id="3479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84" name="Google Shape;3484;p156"/>
          <p:cNvCxnSpPr>
            <a:stCxn id="3479" idx="6"/>
            <a:endCxn id="3480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85" name="Google Shape;3485;p156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6" name="Google Shape;3486;p156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reduce the indegree of the adjacent vertices of 5 i.e. 1 and 2.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87" name="Google Shape;3487;p156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88" name="Google Shape;3488;p156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9" name="Google Shape;3489;p156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90" name="Google Shape;3490;p156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91" name="Google Shape;3491;p156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2" name="Google Shape;3492;p156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3" name="Google Shape;3493;p156"/>
          <p:cNvCxnSpPr>
            <a:endCxn id="3492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494" name="Google Shape;3494;p156"/>
          <p:cNvCxnSpPr>
            <a:stCxn id="3492" idx="4"/>
            <a:endCxn id="3481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95" name="Google Shape;3495;p156"/>
          <p:cNvCxnSpPr>
            <a:stCxn id="3480" idx="6"/>
            <a:endCxn id="3481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496" name="Google Shape;3496;p156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0" name="Shape 3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1" name="Google Shape;3501;p157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502" name="Google Shape;3502;p157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3" name="Google Shape;3503;p157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4" name="Google Shape;3504;p157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5" name="Google Shape;3505;p157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6" name="Google Shape;3506;p157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07" name="Google Shape;3507;p157"/>
          <p:cNvCxnSpPr>
            <a:stCxn id="3502" idx="6"/>
            <a:endCxn id="3503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08" name="Google Shape;3508;p157"/>
          <p:cNvCxnSpPr>
            <a:stCxn id="3502" idx="4"/>
            <a:endCxn id="3504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09" name="Google Shape;3509;p157"/>
          <p:cNvCxnSpPr>
            <a:stCxn id="3504" idx="6"/>
            <a:endCxn id="3505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10" name="Google Shape;3510;p157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1" name="Google Shape;3511;p157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remove from the front of the queue i.e. 6 in this case.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2" name="Google Shape;3512;p157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3" name="Google Shape;3513;p157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4" name="Google Shape;3514;p157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15" name="Google Shape;3515;p157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16" name="Google Shape;3516;p157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7" name="Google Shape;3517;p157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8" name="Google Shape;3518;p157"/>
          <p:cNvCxnSpPr>
            <a:stCxn id="3505" idx="6"/>
            <a:endCxn id="3506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19" name="Google Shape;3519;p157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739981" y="747425"/>
            <a:ext cx="5009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739975" y="1596400"/>
            <a:ext cx="56745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Self Loop</a:t>
            </a:r>
            <a:r>
              <a:rPr b="1" lang="en" sz="1600">
                <a:solidFill>
                  <a:srgbClr val="0000FF"/>
                </a:solidFill>
              </a:rPr>
              <a:t>: </a:t>
            </a:r>
            <a:r>
              <a:rPr lang="en" sz="1600"/>
              <a:t>An edge between the vertex and itself. </a:t>
            </a:r>
            <a:endParaRPr sz="1600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398" y="2078475"/>
            <a:ext cx="3015500" cy="2202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0" name="Google Shape;210;p32"/>
          <p:cNvSpPr txBox="1"/>
          <p:nvPr/>
        </p:nvSpPr>
        <p:spPr>
          <a:xfrm>
            <a:off x="4657550" y="2810975"/>
            <a:ext cx="391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vertex c has an edge which starts from c and ends at c i.e. a self loop.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3" name="Shape 3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Google Shape;3524;p158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525" name="Google Shape;3525;p158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6" name="Google Shape;3526;p158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7" name="Google Shape;3527;p158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8" name="Google Shape;3528;p158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9" name="Google Shape;3529;p158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0" name="Google Shape;3530;p158"/>
          <p:cNvCxnSpPr>
            <a:stCxn id="3525" idx="6"/>
            <a:endCxn id="3526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1" name="Google Shape;3531;p158"/>
          <p:cNvCxnSpPr>
            <a:stCxn id="3525" idx="4"/>
            <a:endCxn id="3527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2" name="Google Shape;3532;p158"/>
          <p:cNvCxnSpPr>
            <a:stCxn id="3527" idx="6"/>
            <a:endCxn id="3528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33" name="Google Shape;3533;p158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4" name="Google Shape;3534;p158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reduce the indegree of the adjacent vertices of 6 i.e. 1 and 3.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5" name="Google Shape;3535;p158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6" name="Google Shape;3536;p158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7" name="Google Shape;3537;p158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38" name="Google Shape;3538;p158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9" name="Google Shape;3539;p158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0" name="Google Shape;3540;p158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41" name="Google Shape;3541;p158"/>
          <p:cNvCxnSpPr>
            <a:stCxn id="3528" idx="6"/>
            <a:endCxn id="3529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42" name="Google Shape;3542;p158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6" name="Shape 3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7" name="Google Shape;3547;p159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548" name="Google Shape;3548;p159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9" name="Google Shape;3549;p159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0" name="Google Shape;3550;p159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1" name="Google Shape;3551;p159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2" name="Google Shape;3552;p159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53" name="Google Shape;3553;p159"/>
          <p:cNvCxnSpPr>
            <a:stCxn id="3550" idx="6"/>
            <a:endCxn id="3551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54" name="Google Shape;3554;p159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5" name="Google Shape;3555;p159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Indegree of vertices 1 and 3 is 0 now. Therefore, insert them into the queue.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6" name="Google Shape;3556;p159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7" name="Google Shape;3557;p159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8" name="Google Shape;3558;p159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59" name="Google Shape;3559;p159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0" name="Google Shape;3560;p159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1" name="Google Shape;3561;p159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62" name="Google Shape;3562;p159"/>
          <p:cNvCxnSpPr>
            <a:stCxn id="3551" idx="6"/>
            <a:endCxn id="3552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63" name="Google Shape;3563;p159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7" name="Shape 3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8" name="Google Shape;3568;p160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569" name="Google Shape;3569;p160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0" name="Google Shape;3570;p160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1" name="Google Shape;3571;p160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2" name="Google Shape;3572;p160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3" name="Google Shape;3573;p160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74" name="Google Shape;3574;p160"/>
          <p:cNvCxnSpPr>
            <a:stCxn id="3571" idx="6"/>
            <a:endCxn id="3572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75" name="Google Shape;3575;p160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6" name="Google Shape;3576;p160"/>
          <p:cNvSpPr txBox="1"/>
          <p:nvPr/>
        </p:nvSpPr>
        <p:spPr>
          <a:xfrm>
            <a:off x="747475" y="1414625"/>
            <a:ext cx="74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from the front of queue i.e. 1. Now, 1 does not have any outgoing edges so go to next step and write 1 in the ordering.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7" name="Google Shape;3577;p160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8" name="Google Shape;3578;p160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9" name="Google Shape;3579;p160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80" name="Google Shape;3580;p160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1" name="Google Shape;3581;p160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2" name="Google Shape;3582;p160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83" name="Google Shape;3583;p160"/>
          <p:cNvCxnSpPr>
            <a:stCxn id="3572" idx="6"/>
            <a:endCxn id="3573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84" name="Google Shape;3584;p160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8" name="Shape 3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9" name="Google Shape;3589;p161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590" name="Google Shape;3590;p161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1" name="Google Shape;3591;p161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2" name="Google Shape;3592;p161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3" name="Google Shape;3593;p161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4" name="Google Shape;3594;p161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95" name="Google Shape;3595;p161"/>
          <p:cNvCxnSpPr>
            <a:stCxn id="3592" idx="6"/>
            <a:endCxn id="3593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96" name="Google Shape;3596;p161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7" name="Google Shape;3597;p161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remove from the front of queue i.e. 3.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98" name="Google Shape;3598;p161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99" name="Google Shape;3599;p161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0" name="Google Shape;3600;p161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01" name="Google Shape;3601;p161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02" name="Google Shape;3602;p161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3" name="Google Shape;3603;p161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04" name="Google Shape;3604;p161"/>
          <p:cNvCxnSpPr>
            <a:stCxn id="3593" idx="6"/>
            <a:endCxn id="3594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05" name="Google Shape;3605;p161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9" name="Shape 3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Google Shape;3610;p162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611" name="Google Shape;3611;p162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2" name="Google Shape;3612;p162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3" name="Google Shape;3613;p162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4" name="Google Shape;3614;p162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5" name="Google Shape;3615;p162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16" name="Google Shape;3616;p162"/>
          <p:cNvCxnSpPr>
            <a:stCxn id="3613" idx="6"/>
            <a:endCxn id="3614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17" name="Google Shape;3617;p162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8" name="Google Shape;3618;p162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indegree of adjacent vertices of 3 i.e. 4 in this case.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19" name="Google Shape;3619;p162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0" name="Google Shape;3620;p162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1" name="Google Shape;3621;p162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22" name="Google Shape;3622;p162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3" name="Google Shape;3623;p162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4" name="Google Shape;3624;p162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25" name="Google Shape;3625;p162"/>
          <p:cNvCxnSpPr>
            <a:stCxn id="3614" idx="6"/>
            <a:endCxn id="361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26" name="Google Shape;3626;p162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0" name="Shape 3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1" name="Google Shape;3631;p163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632" name="Google Shape;3632;p163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3" name="Google Shape;3633;p163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4" name="Google Shape;3634;p163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5" name="Google Shape;3635;p163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6" name="Google Shape;3636;p163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7" name="Google Shape;3637;p163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8" name="Google Shape;3638;p163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Indegree of vertex 4 is 0 now. Enqueue it into the queue.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39" name="Google Shape;3639;p163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40" name="Google Shape;3640;p163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1" name="Google Shape;3641;p163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42" name="Google Shape;3642;p163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43" name="Google Shape;3643;p163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4" name="Google Shape;3644;p163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5" name="Google Shape;3645;p163"/>
          <p:cNvCxnSpPr>
            <a:stCxn id="3635" idx="6"/>
            <a:endCxn id="3636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46" name="Google Shape;3646;p163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0" name="Shape 3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1" name="Google Shape;3651;p16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652" name="Google Shape;3652;p164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3" name="Google Shape;3653;p164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4" name="Google Shape;3654;p164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5" name="Google Shape;3655;p164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6" name="Google Shape;3656;p164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7" name="Google Shape;3657;p164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8" name="Google Shape;3658;p164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queue i.e. 4. Reduce the indegree of adjacent vertices of 4 i.e. 2.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9" name="Google Shape;3659;p164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0" name="Google Shape;3660;p164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1" name="Google Shape;3661;p164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2" name="Google Shape;3662;p164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3" name="Google Shape;3663;p164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4" name="Google Shape;3664;p164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5" name="Google Shape;3665;p164"/>
          <p:cNvCxnSpPr>
            <a:stCxn id="3655" idx="6"/>
            <a:endCxn id="3656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666" name="Google Shape;3666;p164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0" name="Shape 3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1" name="Google Shape;3671;p16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672" name="Google Shape;3672;p165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3" name="Google Shape;3673;p165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4" name="Google Shape;3674;p165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5" name="Google Shape;3675;p165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6" name="Google Shape;3676;p165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7" name="Google Shape;3677;p165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8" name="Google Shape;3678;p165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2 into the queue has it has indegree 0.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79" name="Google Shape;3679;p165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0" name="Google Shape;3680;p165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1" name="Google Shape;3681;p165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82" name="Google Shape;3682;p165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83" name="Google Shape;3683;p165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4" name="Google Shape;3684;p165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5" name="Google Shape;3685;p165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9" name="Shape 3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0" name="Google Shape;3690;p16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3691" name="Google Shape;3691;p166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2" name="Google Shape;3692;p166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3" name="Google Shape;3693;p166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4" name="Google Shape;3694;p166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5" name="Google Shape;3695;p166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6" name="Google Shape;3696;p166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7" name="Google Shape;3697;p166"/>
          <p:cNvSpPr txBox="1"/>
          <p:nvPr/>
        </p:nvSpPr>
        <p:spPr>
          <a:xfrm>
            <a:off x="747475" y="1414625"/>
            <a:ext cx="76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front of queue, and since 2 has no adjacent vertices, write it in the ordering. 5 6 1 3 4 2 is topological sorting for the graph.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98" name="Google Shape;3698;p166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99" name="Google Shape;3699;p166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0" name="Google Shape;3700;p166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01" name="Google Shape;3701;p166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2" name="Google Shape;3702;p166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3" name="Google Shape;3703;p166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4" name="Google Shape;3704;p166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 2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8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p167"/>
          <p:cNvSpPr txBox="1"/>
          <p:nvPr>
            <p:ph type="title"/>
          </p:nvPr>
        </p:nvSpPr>
        <p:spPr>
          <a:xfrm>
            <a:off x="770025" y="762375"/>
            <a:ext cx="491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pic>
        <p:nvPicPr>
          <p:cNvPr id="3710" name="Google Shape;3710;p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850" y="1534800"/>
            <a:ext cx="4706999" cy="28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Path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</a:t>
            </a:r>
            <a:r>
              <a:rPr lang="en" sz="1600"/>
              <a:t>A sequence of vertices connected by edge(s). </a:t>
            </a:r>
            <a:endParaRPr sz="1600"/>
          </a:p>
        </p:txBody>
      </p:sp>
      <p:sp>
        <p:nvSpPr>
          <p:cNvPr id="217" name="Google Shape;217;p33"/>
          <p:cNvSpPr txBox="1"/>
          <p:nvPr/>
        </p:nvSpPr>
        <p:spPr>
          <a:xfrm>
            <a:off x="4799625" y="2758650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path from A to D is (A -&gt; B -&gt; C -&gt; E -&gt; D).</a:t>
            </a:r>
            <a:endParaRPr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4" name="Shape 3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5" name="Google Shape;3715;p168"/>
          <p:cNvSpPr txBox="1"/>
          <p:nvPr>
            <p:ph type="title"/>
          </p:nvPr>
        </p:nvSpPr>
        <p:spPr>
          <a:xfrm>
            <a:off x="770025" y="762375"/>
            <a:ext cx="491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Connected Components</a:t>
            </a:r>
            <a:endParaRPr/>
          </a:p>
        </p:txBody>
      </p:sp>
      <p:pic>
        <p:nvPicPr>
          <p:cNvPr id="3716" name="Google Shape;3716;p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025" y="1721725"/>
            <a:ext cx="7298100" cy="220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0" name="Shape 3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Google Shape;3721;p169"/>
          <p:cNvSpPr txBox="1"/>
          <p:nvPr>
            <p:ph type="title"/>
          </p:nvPr>
        </p:nvSpPr>
        <p:spPr>
          <a:xfrm>
            <a:off x="770025" y="732475"/>
            <a:ext cx="6414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3722" name="Google Shape;3722;p169"/>
          <p:cNvSpPr txBox="1"/>
          <p:nvPr/>
        </p:nvSpPr>
        <p:spPr>
          <a:xfrm>
            <a:off x="770025" y="1480250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component is called a Strongly Connected Component(SCC) only if for every possible pair of vertices (u, v) inside that component, u is reachable from v and v is reachable from u.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23" name="Google Shape;3723;p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50" y="2290875"/>
            <a:ext cx="3714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24" name="Google Shape;3724;p169"/>
          <p:cNvSpPr txBox="1"/>
          <p:nvPr/>
        </p:nvSpPr>
        <p:spPr>
          <a:xfrm>
            <a:off x="5367775" y="2455350"/>
            <a:ext cx="3222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graph, [0, 1, 2] is a strongly connected component. Here, we can reach from 0 to 1 and vice versa, 1 to 2 and vice versa and 2 to 0 and vice versa.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8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170"/>
          <p:cNvSpPr txBox="1"/>
          <p:nvPr>
            <p:ph type="title"/>
          </p:nvPr>
        </p:nvSpPr>
        <p:spPr>
          <a:xfrm>
            <a:off x="770025" y="732475"/>
            <a:ext cx="64143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Strongly Connected Components</a:t>
            </a:r>
            <a:endParaRPr/>
          </a:p>
        </p:txBody>
      </p:sp>
      <p:sp>
        <p:nvSpPr>
          <p:cNvPr id="3730" name="Google Shape;3730;p170"/>
          <p:cNvSpPr txBox="1"/>
          <p:nvPr/>
        </p:nvSpPr>
        <p:spPr>
          <a:xfrm>
            <a:off x="770025" y="1480250"/>
            <a:ext cx="729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in this graph, there are 4 strongly connected components, [0, 1, 2], [3], [4, 5, 6] and 7.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31" name="Google Shape;3731;p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550" y="2290875"/>
            <a:ext cx="3714750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32" name="Google Shape;3732;p170"/>
          <p:cNvSpPr txBox="1"/>
          <p:nvPr/>
        </p:nvSpPr>
        <p:spPr>
          <a:xfrm>
            <a:off x="5367775" y="2455350"/>
            <a:ext cx="32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6" name="Shape 3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Google Shape;3737;p17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738" name="Google Shape;3738;p171"/>
          <p:cNvSpPr/>
          <p:nvPr/>
        </p:nvSpPr>
        <p:spPr>
          <a:xfrm>
            <a:off x="747600" y="30355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9" name="Google Shape;3739;p171"/>
          <p:cNvSpPr/>
          <p:nvPr/>
        </p:nvSpPr>
        <p:spPr>
          <a:xfrm>
            <a:off x="1416580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0" name="Google Shape;3740;p171"/>
          <p:cNvSpPr/>
          <p:nvPr/>
        </p:nvSpPr>
        <p:spPr>
          <a:xfrm>
            <a:off x="1128103" y="239611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1" name="Google Shape;3741;p171"/>
          <p:cNvSpPr/>
          <p:nvPr/>
        </p:nvSpPr>
        <p:spPr>
          <a:xfrm>
            <a:off x="2149903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2" name="Google Shape;3742;p171"/>
          <p:cNvSpPr/>
          <p:nvPr/>
        </p:nvSpPr>
        <p:spPr>
          <a:xfrm>
            <a:off x="3005355" y="30496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3" name="Google Shape;3743;p171"/>
          <p:cNvSpPr/>
          <p:nvPr/>
        </p:nvSpPr>
        <p:spPr>
          <a:xfrm>
            <a:off x="3738774" y="307417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4" name="Google Shape;3744;p171"/>
          <p:cNvSpPr/>
          <p:nvPr/>
        </p:nvSpPr>
        <p:spPr>
          <a:xfrm>
            <a:off x="3733028" y="2369775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5" name="Google Shape;3745;p171"/>
          <p:cNvSpPr/>
          <p:nvPr/>
        </p:nvSpPr>
        <p:spPr>
          <a:xfrm>
            <a:off x="3005355" y="2369775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6" name="Google Shape;3746;p171"/>
          <p:cNvCxnSpPr>
            <a:stCxn id="3738" idx="6"/>
            <a:endCxn id="3739" idx="2"/>
          </p:cNvCxnSpPr>
          <p:nvPr/>
        </p:nvCxnSpPr>
        <p:spPr>
          <a:xfrm>
            <a:off x="1128000" y="3231714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47" name="Google Shape;3747;p171"/>
          <p:cNvCxnSpPr>
            <a:stCxn id="3739" idx="6"/>
            <a:endCxn id="3741" idx="2"/>
          </p:cNvCxnSpPr>
          <p:nvPr/>
        </p:nvCxnSpPr>
        <p:spPr>
          <a:xfrm>
            <a:off x="1796980" y="3245876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8" name="Google Shape;3748;p171"/>
          <p:cNvCxnSpPr>
            <a:stCxn id="3741" idx="6"/>
            <a:endCxn id="3742" idx="2"/>
          </p:cNvCxnSpPr>
          <p:nvPr/>
        </p:nvCxnSpPr>
        <p:spPr>
          <a:xfrm>
            <a:off x="2530303" y="3245876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49" name="Google Shape;3749;p171"/>
          <p:cNvCxnSpPr>
            <a:stCxn id="3745" idx="4"/>
            <a:endCxn id="3742" idx="0"/>
          </p:cNvCxnSpPr>
          <p:nvPr/>
        </p:nvCxnSpPr>
        <p:spPr>
          <a:xfrm>
            <a:off x="3195555" y="2762175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50" name="Google Shape;3750;p171"/>
          <p:cNvCxnSpPr>
            <a:stCxn id="3745" idx="6"/>
            <a:endCxn id="3744" idx="2"/>
          </p:cNvCxnSpPr>
          <p:nvPr/>
        </p:nvCxnSpPr>
        <p:spPr>
          <a:xfrm>
            <a:off x="3385755" y="2565975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1" name="Google Shape;3751;p171"/>
          <p:cNvCxnSpPr>
            <a:stCxn id="3744" idx="4"/>
            <a:endCxn id="3743" idx="0"/>
          </p:cNvCxnSpPr>
          <p:nvPr/>
        </p:nvCxnSpPr>
        <p:spPr>
          <a:xfrm>
            <a:off x="3923228" y="2762175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2" name="Google Shape;3752;p171"/>
          <p:cNvCxnSpPr>
            <a:stCxn id="3744" idx="3"/>
            <a:endCxn id="3742" idx="7"/>
          </p:cNvCxnSpPr>
          <p:nvPr/>
        </p:nvCxnSpPr>
        <p:spPr>
          <a:xfrm flipH="1">
            <a:off x="3330037" y="2704709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3" name="Google Shape;3753;p171"/>
          <p:cNvCxnSpPr>
            <a:stCxn id="3743" idx="2"/>
            <a:endCxn id="3742" idx="6"/>
          </p:cNvCxnSpPr>
          <p:nvPr/>
        </p:nvCxnSpPr>
        <p:spPr>
          <a:xfrm rot="10800000">
            <a:off x="3385674" y="3245776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54" name="Google Shape;3754;p171"/>
          <p:cNvCxnSpPr>
            <a:stCxn id="3740" idx="5"/>
            <a:endCxn id="3739" idx="0"/>
          </p:cNvCxnSpPr>
          <p:nvPr/>
        </p:nvCxnSpPr>
        <p:spPr>
          <a:xfrm>
            <a:off x="1452795" y="2731046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55" name="Google Shape;3755;p171"/>
          <p:cNvCxnSpPr>
            <a:stCxn id="3740" idx="3"/>
            <a:endCxn id="3738" idx="0"/>
          </p:cNvCxnSpPr>
          <p:nvPr/>
        </p:nvCxnSpPr>
        <p:spPr>
          <a:xfrm flipH="1">
            <a:off x="937812" y="2731046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56" name="Google Shape;3756;p171"/>
          <p:cNvSpPr/>
          <p:nvPr/>
        </p:nvSpPr>
        <p:spPr>
          <a:xfrm>
            <a:off x="4784425" y="30618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7" name="Google Shape;3757;p171"/>
          <p:cNvSpPr/>
          <p:nvPr/>
        </p:nvSpPr>
        <p:spPr>
          <a:xfrm>
            <a:off x="5453405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8" name="Google Shape;3758;p171"/>
          <p:cNvSpPr/>
          <p:nvPr/>
        </p:nvSpPr>
        <p:spPr>
          <a:xfrm>
            <a:off x="5164928" y="2422436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9" name="Google Shape;3759;p171"/>
          <p:cNvSpPr/>
          <p:nvPr/>
        </p:nvSpPr>
        <p:spPr>
          <a:xfrm>
            <a:off x="6186728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0" name="Google Shape;3760;p171"/>
          <p:cNvSpPr/>
          <p:nvPr/>
        </p:nvSpPr>
        <p:spPr>
          <a:xfrm>
            <a:off x="7042180" y="30760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1" name="Google Shape;3761;p171"/>
          <p:cNvSpPr/>
          <p:nvPr/>
        </p:nvSpPr>
        <p:spPr>
          <a:xfrm>
            <a:off x="7775599" y="3100501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2" name="Google Shape;3762;p171"/>
          <p:cNvSpPr/>
          <p:nvPr/>
        </p:nvSpPr>
        <p:spPr>
          <a:xfrm>
            <a:off x="7769853" y="2396100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3" name="Google Shape;3763;p171"/>
          <p:cNvSpPr/>
          <p:nvPr/>
        </p:nvSpPr>
        <p:spPr>
          <a:xfrm>
            <a:off x="7042180" y="2396100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64" name="Google Shape;3764;p171"/>
          <p:cNvCxnSpPr>
            <a:stCxn id="3756" idx="6"/>
            <a:endCxn id="3757" idx="2"/>
          </p:cNvCxnSpPr>
          <p:nvPr/>
        </p:nvCxnSpPr>
        <p:spPr>
          <a:xfrm>
            <a:off x="5164825" y="3258039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5" name="Google Shape;3765;p171"/>
          <p:cNvCxnSpPr>
            <a:stCxn id="3757" idx="6"/>
            <a:endCxn id="3759" idx="2"/>
          </p:cNvCxnSpPr>
          <p:nvPr/>
        </p:nvCxnSpPr>
        <p:spPr>
          <a:xfrm>
            <a:off x="5833805" y="3272201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66" name="Google Shape;3766;p171"/>
          <p:cNvCxnSpPr>
            <a:stCxn id="3759" idx="6"/>
            <a:endCxn id="3760" idx="2"/>
          </p:cNvCxnSpPr>
          <p:nvPr/>
        </p:nvCxnSpPr>
        <p:spPr>
          <a:xfrm>
            <a:off x="6567128" y="3272201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67" name="Google Shape;3767;p171"/>
          <p:cNvCxnSpPr>
            <a:stCxn id="3763" idx="4"/>
            <a:endCxn id="3760" idx="0"/>
          </p:cNvCxnSpPr>
          <p:nvPr/>
        </p:nvCxnSpPr>
        <p:spPr>
          <a:xfrm>
            <a:off x="7232380" y="2788500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68" name="Google Shape;3768;p171"/>
          <p:cNvCxnSpPr>
            <a:stCxn id="3763" idx="6"/>
            <a:endCxn id="3762" idx="2"/>
          </p:cNvCxnSpPr>
          <p:nvPr/>
        </p:nvCxnSpPr>
        <p:spPr>
          <a:xfrm>
            <a:off x="7422580" y="2592300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69" name="Google Shape;3769;p171"/>
          <p:cNvCxnSpPr>
            <a:stCxn id="3762" idx="4"/>
            <a:endCxn id="3761" idx="0"/>
          </p:cNvCxnSpPr>
          <p:nvPr/>
        </p:nvCxnSpPr>
        <p:spPr>
          <a:xfrm>
            <a:off x="7960053" y="2788500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70" name="Google Shape;3770;p171"/>
          <p:cNvCxnSpPr>
            <a:stCxn id="3762" idx="3"/>
            <a:endCxn id="3760" idx="7"/>
          </p:cNvCxnSpPr>
          <p:nvPr/>
        </p:nvCxnSpPr>
        <p:spPr>
          <a:xfrm flipH="1">
            <a:off x="7366862" y="2731034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71" name="Google Shape;3771;p171"/>
          <p:cNvCxnSpPr>
            <a:stCxn id="3761" idx="2"/>
            <a:endCxn id="3760" idx="6"/>
          </p:cNvCxnSpPr>
          <p:nvPr/>
        </p:nvCxnSpPr>
        <p:spPr>
          <a:xfrm rot="10800000">
            <a:off x="7422499" y="3272101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2" name="Google Shape;3772;p171"/>
          <p:cNvCxnSpPr>
            <a:stCxn id="3758" idx="5"/>
            <a:endCxn id="3757" idx="0"/>
          </p:cNvCxnSpPr>
          <p:nvPr/>
        </p:nvCxnSpPr>
        <p:spPr>
          <a:xfrm>
            <a:off x="5489620" y="2757371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73" name="Google Shape;3773;p171"/>
          <p:cNvCxnSpPr>
            <a:stCxn id="3758" idx="3"/>
            <a:endCxn id="3756" idx="0"/>
          </p:cNvCxnSpPr>
          <p:nvPr/>
        </p:nvCxnSpPr>
        <p:spPr>
          <a:xfrm flipH="1">
            <a:off x="4974637" y="2757371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774" name="Google Shape;3774;p171"/>
          <p:cNvSpPr txBox="1"/>
          <p:nvPr/>
        </p:nvSpPr>
        <p:spPr>
          <a:xfrm>
            <a:off x="646200" y="1552700"/>
            <a:ext cx="533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transpose the given graph i.e. edge (u, v) becomes (v, u).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5" name="Google Shape;3775;p171"/>
          <p:cNvSpPr/>
          <p:nvPr/>
        </p:nvSpPr>
        <p:spPr>
          <a:xfrm>
            <a:off x="4167847" y="2758875"/>
            <a:ext cx="618000" cy="31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9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p17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781" name="Google Shape;3781;p172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2" name="Google Shape;3782;p172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3" name="Google Shape;3783;p172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4" name="Google Shape;3784;p172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5" name="Google Shape;3785;p172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6" name="Google Shape;3786;p172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7" name="Google Shape;3787;p172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8" name="Google Shape;3788;p172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89" name="Google Shape;3789;p172"/>
          <p:cNvCxnSpPr>
            <a:stCxn id="3781" idx="6"/>
            <a:endCxn id="3782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90" name="Google Shape;3790;p172"/>
          <p:cNvCxnSpPr>
            <a:stCxn id="3782" idx="6"/>
            <a:endCxn id="3784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1" name="Google Shape;3791;p172"/>
          <p:cNvCxnSpPr>
            <a:stCxn id="3784" idx="6"/>
            <a:endCxn id="3785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2" name="Google Shape;3792;p172"/>
          <p:cNvCxnSpPr>
            <a:stCxn id="3788" idx="4"/>
            <a:endCxn id="3785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93" name="Google Shape;3793;p172"/>
          <p:cNvCxnSpPr>
            <a:stCxn id="3788" idx="6"/>
            <a:endCxn id="3787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4" name="Google Shape;3794;p172"/>
          <p:cNvCxnSpPr>
            <a:stCxn id="3787" idx="4"/>
            <a:endCxn id="3786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5" name="Google Shape;3795;p172"/>
          <p:cNvCxnSpPr>
            <a:stCxn id="3787" idx="3"/>
            <a:endCxn id="3785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6" name="Google Shape;3796;p172"/>
          <p:cNvCxnSpPr>
            <a:stCxn id="3786" idx="2"/>
            <a:endCxn id="3785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797" name="Google Shape;3797;p172"/>
          <p:cNvCxnSpPr>
            <a:stCxn id="3783" idx="5"/>
            <a:endCxn id="3782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8" name="Google Shape;3798;p172"/>
          <p:cNvCxnSpPr>
            <a:stCxn id="3783" idx="3"/>
            <a:endCxn id="3781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799" name="Google Shape;3799;p172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0" name="Google Shape;3800;p172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1" name="Google Shape;3801;p172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2" name="Google Shape;3802;p172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3" name="Google Shape;3803;p172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4" name="Google Shape;3804;p172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5" name="Google Shape;3805;p172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6" name="Google Shape;3806;p172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07" name="Google Shape;3807;p172"/>
          <p:cNvCxnSpPr>
            <a:stCxn id="3799" idx="6"/>
            <a:endCxn id="3800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8" name="Google Shape;3808;p172"/>
          <p:cNvCxnSpPr>
            <a:stCxn id="3800" idx="6"/>
            <a:endCxn id="3802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09" name="Google Shape;3809;p172"/>
          <p:cNvCxnSpPr>
            <a:stCxn id="3802" idx="6"/>
            <a:endCxn id="3803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0" name="Google Shape;3810;p172"/>
          <p:cNvCxnSpPr>
            <a:stCxn id="3806" idx="4"/>
            <a:endCxn id="3803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1" name="Google Shape;3811;p172"/>
          <p:cNvCxnSpPr>
            <a:stCxn id="3806" idx="6"/>
            <a:endCxn id="3805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2" name="Google Shape;3812;p172"/>
          <p:cNvCxnSpPr>
            <a:stCxn id="3805" idx="4"/>
            <a:endCxn id="3804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3" name="Google Shape;3813;p172"/>
          <p:cNvCxnSpPr>
            <a:stCxn id="3805" idx="3"/>
            <a:endCxn id="3803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4" name="Google Shape;3814;p172"/>
          <p:cNvCxnSpPr>
            <a:stCxn id="3804" idx="2"/>
            <a:endCxn id="3803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5" name="Google Shape;3815;p172"/>
          <p:cNvCxnSpPr>
            <a:stCxn id="3801" idx="5"/>
            <a:endCxn id="3800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16" name="Google Shape;3816;p172"/>
          <p:cNvCxnSpPr>
            <a:stCxn id="3801" idx="3"/>
            <a:endCxn id="3799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17" name="Google Shape;3817;p172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18" name="Google Shape;3818;p172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19" name="Google Shape;3819;p172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0" name="Google Shape;3820;p172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1" name="Google Shape;3821;p172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2" name="Google Shape;3822;p172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3" name="Google Shape;3823;p172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4" name="Google Shape;3824;p172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5" name="Google Shape;3825;p172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</a:t>
            </a: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6" name="Google Shape;3826;p172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27" name="Google Shape;3827;p172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8" name="Google Shape;3828;p172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9" name="Google Shape;3829;p172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3" name="Shape 3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4" name="Google Shape;3834;p17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835" name="Google Shape;3835;p173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6" name="Google Shape;3836;p173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7" name="Google Shape;3837;p173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8" name="Google Shape;3838;p173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9" name="Google Shape;3839;p173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0" name="Google Shape;3840;p173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1" name="Google Shape;3841;p173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2" name="Google Shape;3842;p173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43" name="Google Shape;3843;p173"/>
          <p:cNvCxnSpPr>
            <a:stCxn id="3835" idx="6"/>
            <a:endCxn id="3836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44" name="Google Shape;3844;p173"/>
          <p:cNvCxnSpPr>
            <a:stCxn id="3836" idx="6"/>
            <a:endCxn id="3838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5" name="Google Shape;3845;p173"/>
          <p:cNvCxnSpPr>
            <a:stCxn id="3838" idx="6"/>
            <a:endCxn id="3839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6" name="Google Shape;3846;p173"/>
          <p:cNvCxnSpPr>
            <a:stCxn id="3842" idx="4"/>
            <a:endCxn id="3839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47" name="Google Shape;3847;p173"/>
          <p:cNvCxnSpPr>
            <a:stCxn id="3842" idx="6"/>
            <a:endCxn id="3841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8" name="Google Shape;3848;p173"/>
          <p:cNvCxnSpPr>
            <a:stCxn id="3841" idx="4"/>
            <a:endCxn id="3840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9" name="Google Shape;3849;p173"/>
          <p:cNvCxnSpPr>
            <a:stCxn id="3841" idx="3"/>
            <a:endCxn id="3839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50" name="Google Shape;3850;p173"/>
          <p:cNvCxnSpPr>
            <a:stCxn id="3840" idx="2"/>
            <a:endCxn id="3839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51" name="Google Shape;3851;p173"/>
          <p:cNvCxnSpPr>
            <a:stCxn id="3837" idx="5"/>
            <a:endCxn id="3836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52" name="Google Shape;3852;p173"/>
          <p:cNvCxnSpPr>
            <a:stCxn id="3837" idx="3"/>
            <a:endCxn id="3835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853" name="Google Shape;3853;p173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4" name="Google Shape;3854;p173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5" name="Google Shape;3855;p173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6" name="Google Shape;3856;p173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7" name="Google Shape;3857;p173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8" name="Google Shape;3858;p173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9" name="Google Shape;3859;p173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0" name="Google Shape;3860;p173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61" name="Google Shape;3861;p173"/>
          <p:cNvCxnSpPr>
            <a:stCxn id="3853" idx="6"/>
            <a:endCxn id="3854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2" name="Google Shape;3862;p173"/>
          <p:cNvCxnSpPr>
            <a:stCxn id="3854" idx="6"/>
            <a:endCxn id="3856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63" name="Google Shape;3863;p173"/>
          <p:cNvCxnSpPr>
            <a:stCxn id="3856" idx="6"/>
            <a:endCxn id="3857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64" name="Google Shape;3864;p173"/>
          <p:cNvCxnSpPr>
            <a:stCxn id="3860" idx="4"/>
            <a:endCxn id="3857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5" name="Google Shape;3865;p173"/>
          <p:cNvCxnSpPr>
            <a:stCxn id="3860" idx="6"/>
            <a:endCxn id="3859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66" name="Google Shape;3866;p173"/>
          <p:cNvCxnSpPr>
            <a:stCxn id="3859" idx="4"/>
            <a:endCxn id="3858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67" name="Google Shape;3867;p173"/>
          <p:cNvCxnSpPr>
            <a:stCxn id="3859" idx="3"/>
            <a:endCxn id="3857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68" name="Google Shape;3868;p173"/>
          <p:cNvCxnSpPr>
            <a:stCxn id="3858" idx="2"/>
            <a:endCxn id="3857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9" name="Google Shape;3869;p173"/>
          <p:cNvCxnSpPr>
            <a:stCxn id="3855" idx="5"/>
            <a:endCxn id="3854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70" name="Google Shape;3870;p173"/>
          <p:cNvCxnSpPr>
            <a:stCxn id="3855" idx="3"/>
            <a:endCxn id="3853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1" name="Google Shape;3871;p173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2" name="Google Shape;3872;p173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3" name="Google Shape;3873;p173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4" name="Google Shape;3874;p173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5" name="Google Shape;3875;p173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6" name="Google Shape;3876;p173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7" name="Google Shape;3877;p173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8" name="Google Shape;3878;p173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79" name="Google Shape;3879;p173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0" name="Google Shape;3880;p173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81" name="Google Shape;3881;p173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2" name="Google Shape;3882;p173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3" name="Google Shape;3883;p173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7" name="Shape 3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8" name="Google Shape;3888;p17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889" name="Google Shape;3889;p174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0" name="Google Shape;3890;p174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1" name="Google Shape;3891;p174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2" name="Google Shape;3892;p174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3" name="Google Shape;3893;p174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4" name="Google Shape;3894;p174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5" name="Google Shape;3895;p174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6" name="Google Shape;3896;p174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97" name="Google Shape;3897;p174"/>
          <p:cNvCxnSpPr>
            <a:stCxn id="3889" idx="6"/>
            <a:endCxn id="3890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898" name="Google Shape;3898;p174"/>
          <p:cNvCxnSpPr>
            <a:stCxn id="3890" idx="6"/>
            <a:endCxn id="3892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99" name="Google Shape;3899;p174"/>
          <p:cNvCxnSpPr>
            <a:stCxn id="3892" idx="6"/>
            <a:endCxn id="3893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0" name="Google Shape;3900;p174"/>
          <p:cNvCxnSpPr>
            <a:stCxn id="3896" idx="4"/>
            <a:endCxn id="3893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01" name="Google Shape;3901;p174"/>
          <p:cNvCxnSpPr>
            <a:stCxn id="3896" idx="6"/>
            <a:endCxn id="3895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2" name="Google Shape;3902;p174"/>
          <p:cNvCxnSpPr>
            <a:stCxn id="3895" idx="4"/>
            <a:endCxn id="3894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3" name="Google Shape;3903;p174"/>
          <p:cNvCxnSpPr>
            <a:stCxn id="3895" idx="3"/>
            <a:endCxn id="3893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4" name="Google Shape;3904;p174"/>
          <p:cNvCxnSpPr>
            <a:stCxn id="3894" idx="2"/>
            <a:endCxn id="3893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05" name="Google Shape;3905;p174"/>
          <p:cNvCxnSpPr>
            <a:stCxn id="3891" idx="5"/>
            <a:endCxn id="3890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06" name="Google Shape;3906;p174"/>
          <p:cNvCxnSpPr>
            <a:stCxn id="3891" idx="3"/>
            <a:endCxn id="3889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907" name="Google Shape;3907;p174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8" name="Google Shape;3908;p174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9" name="Google Shape;3909;p174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0" name="Google Shape;3910;p174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1" name="Google Shape;3911;p174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2" name="Google Shape;3912;p174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3" name="Google Shape;3913;p174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4" name="Google Shape;3914;p174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15" name="Google Shape;3915;p174"/>
          <p:cNvCxnSpPr>
            <a:stCxn id="3907" idx="6"/>
            <a:endCxn id="3908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6" name="Google Shape;3916;p174"/>
          <p:cNvCxnSpPr>
            <a:stCxn id="3908" idx="6"/>
            <a:endCxn id="3910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17" name="Google Shape;3917;p174"/>
          <p:cNvCxnSpPr>
            <a:stCxn id="3910" idx="6"/>
            <a:endCxn id="3911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18" name="Google Shape;3918;p174"/>
          <p:cNvCxnSpPr>
            <a:stCxn id="3914" idx="4"/>
            <a:endCxn id="3911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19" name="Google Shape;3919;p174"/>
          <p:cNvCxnSpPr>
            <a:stCxn id="3914" idx="6"/>
            <a:endCxn id="3913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20" name="Google Shape;3920;p174"/>
          <p:cNvCxnSpPr>
            <a:stCxn id="3913" idx="4"/>
            <a:endCxn id="3912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21" name="Google Shape;3921;p174"/>
          <p:cNvCxnSpPr>
            <a:stCxn id="3913" idx="3"/>
            <a:endCxn id="3911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22" name="Google Shape;3922;p174"/>
          <p:cNvCxnSpPr>
            <a:stCxn id="3912" idx="2"/>
            <a:endCxn id="3911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23" name="Google Shape;3923;p174"/>
          <p:cNvCxnSpPr>
            <a:stCxn id="3909" idx="5"/>
            <a:endCxn id="3908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24" name="Google Shape;3924;p174"/>
          <p:cNvCxnSpPr>
            <a:stCxn id="3909" idx="3"/>
            <a:endCxn id="3907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25" name="Google Shape;3925;p174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6" name="Google Shape;3926;p174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7" name="Google Shape;3927;p174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8" name="Google Shape;3928;p174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29" name="Google Shape;3929;p174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0" name="Google Shape;3930;p174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1" name="Google Shape;3931;p174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2" name="Google Shape;3932;p174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3" name="Google Shape;3933;p174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4" name="Google Shape;3934;p174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35" name="Google Shape;3935;p174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36" name="Google Shape;3936;p174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7" name="Google Shape;3937;p174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1" name="Shape 3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" name="Google Shape;3942;p17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943" name="Google Shape;3943;p175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4" name="Google Shape;3944;p175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5" name="Google Shape;3945;p175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6" name="Google Shape;3946;p175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7" name="Google Shape;3947;p175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8" name="Google Shape;3948;p175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9" name="Google Shape;3949;p175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0" name="Google Shape;3950;p175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51" name="Google Shape;3951;p175"/>
          <p:cNvCxnSpPr>
            <a:stCxn id="3943" idx="6"/>
            <a:endCxn id="3944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52" name="Google Shape;3952;p175"/>
          <p:cNvCxnSpPr>
            <a:stCxn id="3944" idx="6"/>
            <a:endCxn id="3946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3" name="Google Shape;3953;p175"/>
          <p:cNvCxnSpPr>
            <a:stCxn id="3946" idx="6"/>
            <a:endCxn id="3947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4" name="Google Shape;3954;p175"/>
          <p:cNvCxnSpPr>
            <a:stCxn id="3950" idx="4"/>
            <a:endCxn id="3947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55" name="Google Shape;3955;p175"/>
          <p:cNvCxnSpPr>
            <a:stCxn id="3950" idx="6"/>
            <a:endCxn id="3949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6" name="Google Shape;3956;p175"/>
          <p:cNvCxnSpPr>
            <a:stCxn id="3949" idx="4"/>
            <a:endCxn id="3948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7" name="Google Shape;3957;p175"/>
          <p:cNvCxnSpPr>
            <a:stCxn id="3949" idx="3"/>
            <a:endCxn id="3947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58" name="Google Shape;3958;p175"/>
          <p:cNvCxnSpPr>
            <a:stCxn id="3948" idx="2"/>
            <a:endCxn id="3947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59" name="Google Shape;3959;p175"/>
          <p:cNvCxnSpPr>
            <a:stCxn id="3945" idx="5"/>
            <a:endCxn id="3944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60" name="Google Shape;3960;p175"/>
          <p:cNvCxnSpPr>
            <a:stCxn id="3945" idx="3"/>
            <a:endCxn id="3943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961" name="Google Shape;3961;p175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2" name="Google Shape;3962;p175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3" name="Google Shape;3963;p175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4" name="Google Shape;3964;p175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5" name="Google Shape;3965;p175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6" name="Google Shape;3966;p175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7" name="Google Shape;3967;p175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8" name="Google Shape;3968;p175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69" name="Google Shape;3969;p175"/>
          <p:cNvCxnSpPr>
            <a:stCxn id="3961" idx="6"/>
            <a:endCxn id="3962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70" name="Google Shape;3970;p175"/>
          <p:cNvCxnSpPr>
            <a:stCxn id="3962" idx="6"/>
            <a:endCxn id="3964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1" name="Google Shape;3971;p175"/>
          <p:cNvCxnSpPr>
            <a:stCxn id="3964" idx="6"/>
            <a:endCxn id="3965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2" name="Google Shape;3972;p175"/>
          <p:cNvCxnSpPr>
            <a:stCxn id="3968" idx="4"/>
            <a:endCxn id="3965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73" name="Google Shape;3973;p175"/>
          <p:cNvCxnSpPr>
            <a:stCxn id="3968" idx="6"/>
            <a:endCxn id="3967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4" name="Google Shape;3974;p175"/>
          <p:cNvCxnSpPr>
            <a:stCxn id="3967" idx="4"/>
            <a:endCxn id="3966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5" name="Google Shape;3975;p175"/>
          <p:cNvCxnSpPr>
            <a:stCxn id="3967" idx="3"/>
            <a:endCxn id="3965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6" name="Google Shape;3976;p175"/>
          <p:cNvCxnSpPr>
            <a:stCxn id="3966" idx="2"/>
            <a:endCxn id="3965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977" name="Google Shape;3977;p175"/>
          <p:cNvCxnSpPr>
            <a:stCxn id="3963" idx="5"/>
            <a:endCxn id="3962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978" name="Google Shape;3978;p175"/>
          <p:cNvCxnSpPr>
            <a:stCxn id="3963" idx="3"/>
            <a:endCxn id="3961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979" name="Google Shape;3979;p175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0" name="Google Shape;3980;p175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1" name="Google Shape;3981;p175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2" name="Google Shape;3982;p175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3" name="Google Shape;3983;p175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4" name="Google Shape;3984;p175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5" name="Google Shape;3985;p175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6" name="Google Shape;3986;p175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87" name="Google Shape;3987;p175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8" name="Google Shape;3988;p175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89" name="Google Shape;3989;p175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90" name="Google Shape;3990;p175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1" name="Google Shape;3991;p175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5" name="Shape 3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" name="Google Shape;3996;p17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3997" name="Google Shape;3997;p176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8" name="Google Shape;3998;p176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9" name="Google Shape;3999;p176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0" name="Google Shape;4000;p176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1" name="Google Shape;4001;p176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2" name="Google Shape;4002;p176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3" name="Google Shape;4003;p176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4" name="Google Shape;4004;p176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5" name="Google Shape;4005;p176"/>
          <p:cNvCxnSpPr>
            <a:stCxn id="3997" idx="6"/>
            <a:endCxn id="3998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06" name="Google Shape;4006;p176"/>
          <p:cNvCxnSpPr>
            <a:stCxn id="3998" idx="6"/>
            <a:endCxn id="4000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07" name="Google Shape;4007;p176"/>
          <p:cNvCxnSpPr>
            <a:stCxn id="4000" idx="6"/>
            <a:endCxn id="4001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08" name="Google Shape;4008;p176"/>
          <p:cNvCxnSpPr>
            <a:stCxn id="4004" idx="4"/>
            <a:endCxn id="4001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09" name="Google Shape;4009;p176"/>
          <p:cNvCxnSpPr>
            <a:stCxn id="4004" idx="6"/>
            <a:endCxn id="4003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0" name="Google Shape;4010;p176"/>
          <p:cNvCxnSpPr>
            <a:stCxn id="4003" idx="4"/>
            <a:endCxn id="4002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1" name="Google Shape;4011;p176"/>
          <p:cNvCxnSpPr>
            <a:stCxn id="4003" idx="3"/>
            <a:endCxn id="4001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2" name="Google Shape;4012;p176"/>
          <p:cNvCxnSpPr>
            <a:stCxn id="4002" idx="2"/>
            <a:endCxn id="4001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13" name="Google Shape;4013;p176"/>
          <p:cNvCxnSpPr>
            <a:stCxn id="3999" idx="5"/>
            <a:endCxn id="3998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14" name="Google Shape;4014;p176"/>
          <p:cNvCxnSpPr>
            <a:stCxn id="3999" idx="3"/>
            <a:endCxn id="3997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15" name="Google Shape;4015;p176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6" name="Google Shape;4016;p176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7" name="Google Shape;4017;p176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8" name="Google Shape;4018;p176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9" name="Google Shape;4019;p176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0" name="Google Shape;4020;p176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1" name="Google Shape;4021;p176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2" name="Google Shape;4022;p176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3" name="Google Shape;4023;p176"/>
          <p:cNvCxnSpPr>
            <a:stCxn id="4015" idx="6"/>
            <a:endCxn id="4016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4" name="Google Shape;4024;p176"/>
          <p:cNvCxnSpPr>
            <a:stCxn id="4016" idx="6"/>
            <a:endCxn id="4018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25" name="Google Shape;4025;p176"/>
          <p:cNvCxnSpPr>
            <a:stCxn id="4018" idx="6"/>
            <a:endCxn id="4019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26" name="Google Shape;4026;p176"/>
          <p:cNvCxnSpPr>
            <a:stCxn id="4022" idx="4"/>
            <a:endCxn id="4019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27" name="Google Shape;4027;p176"/>
          <p:cNvCxnSpPr>
            <a:stCxn id="4022" idx="6"/>
            <a:endCxn id="4021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28" name="Google Shape;4028;p176"/>
          <p:cNvCxnSpPr>
            <a:stCxn id="4021" idx="4"/>
            <a:endCxn id="4020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29" name="Google Shape;4029;p176"/>
          <p:cNvCxnSpPr>
            <a:stCxn id="4021" idx="3"/>
            <a:endCxn id="4019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30" name="Google Shape;4030;p176"/>
          <p:cNvCxnSpPr>
            <a:stCxn id="4020" idx="2"/>
            <a:endCxn id="4019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31" name="Google Shape;4031;p176"/>
          <p:cNvCxnSpPr>
            <a:stCxn id="4017" idx="5"/>
            <a:endCxn id="4016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32" name="Google Shape;4032;p176"/>
          <p:cNvCxnSpPr>
            <a:stCxn id="4017" idx="3"/>
            <a:endCxn id="4015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33" name="Google Shape;4033;p176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4" name="Google Shape;4034;p176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5" name="Google Shape;4035;p176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6" name="Google Shape;4036;p176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37" name="Google Shape;4037;p176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8" name="Google Shape;4038;p176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9" name="Google Shape;4039;p176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0" name="Google Shape;4040;p176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1" name="Google Shape;4041;p176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2" name="Google Shape;4042;p176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43" name="Google Shape;4043;p176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44" name="Google Shape;4044;p176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5" name="Google Shape;4045;p176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9" name="Shape 4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0" name="Google Shape;4050;p17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051" name="Google Shape;4051;p177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2" name="Google Shape;4052;p177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3" name="Google Shape;4053;p177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4" name="Google Shape;4054;p177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5" name="Google Shape;4055;p177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6" name="Google Shape;4056;p177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7" name="Google Shape;4057;p177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8" name="Google Shape;4058;p177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9" name="Google Shape;4059;p177"/>
          <p:cNvCxnSpPr>
            <a:stCxn id="4051" idx="6"/>
            <a:endCxn id="4052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60" name="Google Shape;4060;p177"/>
          <p:cNvCxnSpPr>
            <a:stCxn id="4052" idx="6"/>
            <a:endCxn id="4054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1" name="Google Shape;4061;p177"/>
          <p:cNvCxnSpPr>
            <a:stCxn id="4054" idx="6"/>
            <a:endCxn id="4055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2" name="Google Shape;4062;p177"/>
          <p:cNvCxnSpPr>
            <a:stCxn id="4058" idx="4"/>
            <a:endCxn id="4055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63" name="Google Shape;4063;p177"/>
          <p:cNvCxnSpPr>
            <a:stCxn id="4058" idx="6"/>
            <a:endCxn id="4057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4" name="Google Shape;4064;p177"/>
          <p:cNvCxnSpPr>
            <a:stCxn id="4057" idx="4"/>
            <a:endCxn id="4056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5" name="Google Shape;4065;p177"/>
          <p:cNvCxnSpPr>
            <a:stCxn id="4057" idx="3"/>
            <a:endCxn id="4055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6" name="Google Shape;4066;p177"/>
          <p:cNvCxnSpPr>
            <a:stCxn id="4056" idx="2"/>
            <a:endCxn id="4055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67" name="Google Shape;4067;p177"/>
          <p:cNvCxnSpPr>
            <a:stCxn id="4053" idx="5"/>
            <a:endCxn id="4052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68" name="Google Shape;4068;p177"/>
          <p:cNvCxnSpPr>
            <a:stCxn id="4053" idx="3"/>
            <a:endCxn id="4051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069" name="Google Shape;4069;p177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0" name="Google Shape;4070;p177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1" name="Google Shape;4071;p177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2" name="Google Shape;4072;p177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3" name="Google Shape;4073;p177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4" name="Google Shape;4074;p177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5" name="Google Shape;4075;p177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6" name="Google Shape;4076;p177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7" name="Google Shape;4077;p177"/>
          <p:cNvCxnSpPr>
            <a:stCxn id="4069" idx="6"/>
            <a:endCxn id="4070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78" name="Google Shape;4078;p177"/>
          <p:cNvCxnSpPr>
            <a:stCxn id="4070" idx="6"/>
            <a:endCxn id="4072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79" name="Google Shape;4079;p177"/>
          <p:cNvCxnSpPr>
            <a:stCxn id="4072" idx="6"/>
            <a:endCxn id="4073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80" name="Google Shape;4080;p177"/>
          <p:cNvCxnSpPr>
            <a:stCxn id="4076" idx="4"/>
            <a:endCxn id="4073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81" name="Google Shape;4081;p177"/>
          <p:cNvCxnSpPr>
            <a:stCxn id="4076" idx="6"/>
            <a:endCxn id="4075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82" name="Google Shape;4082;p177"/>
          <p:cNvCxnSpPr>
            <a:stCxn id="4075" idx="4"/>
            <a:endCxn id="4074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83" name="Google Shape;4083;p177"/>
          <p:cNvCxnSpPr>
            <a:stCxn id="4075" idx="3"/>
            <a:endCxn id="4073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84" name="Google Shape;4084;p177"/>
          <p:cNvCxnSpPr>
            <a:stCxn id="4074" idx="2"/>
            <a:endCxn id="4073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085" name="Google Shape;4085;p177"/>
          <p:cNvCxnSpPr>
            <a:stCxn id="4071" idx="5"/>
            <a:endCxn id="4070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086" name="Google Shape;4086;p177"/>
          <p:cNvCxnSpPr>
            <a:stCxn id="4071" idx="3"/>
            <a:endCxn id="4069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087" name="Google Shape;4087;p177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88" name="Google Shape;4088;p177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89" name="Google Shape;4089;p177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0" name="Google Shape;4090;p177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1" name="Google Shape;4091;p177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2" name="Google Shape;4092;p177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3" name="Google Shape;4093;p177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4" name="Google Shape;4094;p177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5" name="Google Shape;4095;p177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6" name="Google Shape;4096;p177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97" name="Google Shape;4097;p177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98" name="Google Shape;4098;p177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9" name="Google Shape;4099;p177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Cycle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A closed path where first and last vertices are the same.</a:t>
            </a:r>
            <a:endParaRPr sz="1600"/>
          </a:p>
        </p:txBody>
      </p:sp>
      <p:sp>
        <p:nvSpPr>
          <p:cNvPr id="225" name="Google Shape;225;p34"/>
          <p:cNvSpPr txBox="1"/>
          <p:nvPr/>
        </p:nvSpPr>
        <p:spPr>
          <a:xfrm>
            <a:off x="4799625" y="2758650"/>
            <a:ext cx="345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the graph, a path exists from B to B (B -&gt; C -&gt; E -&gt; D -&gt; B) which is a cycle.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4800" y="2101738"/>
            <a:ext cx="3221075" cy="1990925"/>
          </a:xfrm>
          <a:prstGeom prst="rect">
            <a:avLst/>
          </a:prstGeom>
          <a:noFill/>
          <a:ln cap="flat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p17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105" name="Google Shape;4105;p178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6" name="Google Shape;4106;p178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7" name="Google Shape;4107;p178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8" name="Google Shape;4108;p178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9" name="Google Shape;4109;p178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0" name="Google Shape;4110;p178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1" name="Google Shape;4111;p178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2" name="Google Shape;4112;p178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3" name="Google Shape;4113;p178"/>
          <p:cNvCxnSpPr>
            <a:stCxn id="4105" idx="6"/>
            <a:endCxn id="4106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14" name="Google Shape;4114;p178"/>
          <p:cNvCxnSpPr>
            <a:stCxn id="4106" idx="6"/>
            <a:endCxn id="4108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5" name="Google Shape;4115;p178"/>
          <p:cNvCxnSpPr>
            <a:stCxn id="4108" idx="6"/>
            <a:endCxn id="4109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6" name="Google Shape;4116;p178"/>
          <p:cNvCxnSpPr>
            <a:stCxn id="4112" idx="4"/>
            <a:endCxn id="4109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17" name="Google Shape;4117;p178"/>
          <p:cNvCxnSpPr>
            <a:stCxn id="4112" idx="6"/>
            <a:endCxn id="4111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8" name="Google Shape;4118;p178"/>
          <p:cNvCxnSpPr>
            <a:stCxn id="4111" idx="4"/>
            <a:endCxn id="4110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9" name="Google Shape;4119;p178"/>
          <p:cNvCxnSpPr>
            <a:stCxn id="4111" idx="3"/>
            <a:endCxn id="4109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20" name="Google Shape;4120;p178"/>
          <p:cNvCxnSpPr>
            <a:stCxn id="4110" idx="2"/>
            <a:endCxn id="4109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21" name="Google Shape;4121;p178"/>
          <p:cNvCxnSpPr>
            <a:stCxn id="4107" idx="5"/>
            <a:endCxn id="4106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22" name="Google Shape;4122;p178"/>
          <p:cNvCxnSpPr>
            <a:stCxn id="4107" idx="3"/>
            <a:endCxn id="4105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23" name="Google Shape;4123;p178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4" name="Google Shape;4124;p178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5" name="Google Shape;4125;p178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6" name="Google Shape;4126;p178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7" name="Google Shape;4127;p178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8" name="Google Shape;4128;p178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9" name="Google Shape;4129;p178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0" name="Google Shape;4130;p178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1" name="Google Shape;4131;p178"/>
          <p:cNvCxnSpPr>
            <a:stCxn id="4123" idx="6"/>
            <a:endCxn id="4124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2" name="Google Shape;4132;p178"/>
          <p:cNvCxnSpPr>
            <a:stCxn id="4124" idx="6"/>
            <a:endCxn id="4126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33" name="Google Shape;4133;p178"/>
          <p:cNvCxnSpPr>
            <a:stCxn id="4126" idx="6"/>
            <a:endCxn id="4127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34" name="Google Shape;4134;p178"/>
          <p:cNvCxnSpPr>
            <a:stCxn id="4130" idx="4"/>
            <a:endCxn id="4127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5" name="Google Shape;4135;p178"/>
          <p:cNvCxnSpPr>
            <a:stCxn id="4130" idx="6"/>
            <a:endCxn id="4129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36" name="Google Shape;4136;p178"/>
          <p:cNvCxnSpPr>
            <a:stCxn id="4129" idx="4"/>
            <a:endCxn id="4128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37" name="Google Shape;4137;p178"/>
          <p:cNvCxnSpPr>
            <a:stCxn id="4129" idx="3"/>
            <a:endCxn id="4127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38" name="Google Shape;4138;p178"/>
          <p:cNvCxnSpPr>
            <a:stCxn id="4128" idx="2"/>
            <a:endCxn id="4127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9" name="Google Shape;4139;p178"/>
          <p:cNvCxnSpPr>
            <a:stCxn id="4125" idx="5"/>
            <a:endCxn id="4124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40" name="Google Shape;4140;p178"/>
          <p:cNvCxnSpPr>
            <a:stCxn id="4125" idx="3"/>
            <a:endCxn id="4123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41" name="Google Shape;4141;p178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2" name="Google Shape;4142;p178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3" name="Google Shape;4143;p178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4" name="Google Shape;4144;p178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5" name="Google Shape;4145;p178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6" name="Google Shape;4146;p178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7" name="Google Shape;4147;p178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48" name="Google Shape;4148;p178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49" name="Google Shape;4149;p178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0" name="Google Shape;4150;p178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51" name="Google Shape;4151;p178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52" name="Google Shape;4152;p178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3" name="Google Shape;4153;p178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7" name="Shape 4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8" name="Google Shape;4158;p17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159" name="Google Shape;4159;p179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0" name="Google Shape;4160;p179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1" name="Google Shape;4161;p179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2" name="Google Shape;4162;p179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3" name="Google Shape;4163;p179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4" name="Google Shape;4164;p179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5" name="Google Shape;4165;p179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6" name="Google Shape;4166;p179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7" name="Google Shape;4167;p179"/>
          <p:cNvCxnSpPr>
            <a:stCxn id="4159" idx="6"/>
            <a:endCxn id="4160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68" name="Google Shape;4168;p179"/>
          <p:cNvCxnSpPr>
            <a:stCxn id="4160" idx="6"/>
            <a:endCxn id="4162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69" name="Google Shape;4169;p179"/>
          <p:cNvCxnSpPr>
            <a:stCxn id="4162" idx="6"/>
            <a:endCxn id="4163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0" name="Google Shape;4170;p179"/>
          <p:cNvCxnSpPr>
            <a:stCxn id="4166" idx="4"/>
            <a:endCxn id="4163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71" name="Google Shape;4171;p179"/>
          <p:cNvCxnSpPr>
            <a:stCxn id="4166" idx="6"/>
            <a:endCxn id="4165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2" name="Google Shape;4172;p179"/>
          <p:cNvCxnSpPr>
            <a:stCxn id="4165" idx="4"/>
            <a:endCxn id="4164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3" name="Google Shape;4173;p179"/>
          <p:cNvCxnSpPr>
            <a:stCxn id="4165" idx="3"/>
            <a:endCxn id="4163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4" name="Google Shape;4174;p179"/>
          <p:cNvCxnSpPr>
            <a:stCxn id="4164" idx="2"/>
            <a:endCxn id="4163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75" name="Google Shape;4175;p179"/>
          <p:cNvCxnSpPr>
            <a:stCxn id="4161" idx="5"/>
            <a:endCxn id="4160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76" name="Google Shape;4176;p179"/>
          <p:cNvCxnSpPr>
            <a:stCxn id="4161" idx="3"/>
            <a:endCxn id="4159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177" name="Google Shape;4177;p179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8" name="Google Shape;4178;p179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9" name="Google Shape;4179;p179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0" name="Google Shape;4180;p179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1" name="Google Shape;4181;p179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2" name="Google Shape;4182;p179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3" name="Google Shape;4183;p179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4" name="Google Shape;4184;p179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85" name="Google Shape;4185;p179"/>
          <p:cNvCxnSpPr>
            <a:stCxn id="4177" idx="6"/>
            <a:endCxn id="4178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86" name="Google Shape;4186;p179"/>
          <p:cNvCxnSpPr>
            <a:stCxn id="4178" idx="6"/>
            <a:endCxn id="4180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87" name="Google Shape;4187;p179"/>
          <p:cNvCxnSpPr>
            <a:stCxn id="4180" idx="6"/>
            <a:endCxn id="4181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88" name="Google Shape;4188;p179"/>
          <p:cNvCxnSpPr>
            <a:stCxn id="4184" idx="4"/>
            <a:endCxn id="4181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89" name="Google Shape;4189;p179"/>
          <p:cNvCxnSpPr>
            <a:stCxn id="4184" idx="6"/>
            <a:endCxn id="4183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90" name="Google Shape;4190;p179"/>
          <p:cNvCxnSpPr>
            <a:stCxn id="4183" idx="4"/>
            <a:endCxn id="4182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91" name="Google Shape;4191;p179"/>
          <p:cNvCxnSpPr>
            <a:stCxn id="4183" idx="3"/>
            <a:endCxn id="4181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92" name="Google Shape;4192;p179"/>
          <p:cNvCxnSpPr>
            <a:stCxn id="4182" idx="2"/>
            <a:endCxn id="4181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93" name="Google Shape;4193;p179"/>
          <p:cNvCxnSpPr>
            <a:stCxn id="4179" idx="5"/>
            <a:endCxn id="4178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194" name="Google Shape;4194;p179"/>
          <p:cNvCxnSpPr>
            <a:stCxn id="4179" idx="3"/>
            <a:endCxn id="4177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95" name="Google Shape;4195;p179"/>
          <p:cNvSpPr txBox="1"/>
          <p:nvPr/>
        </p:nvSpPr>
        <p:spPr>
          <a:xfrm>
            <a:off x="563975" y="1440150"/>
            <a:ext cx="5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DFS on the initial graph from the source vertex.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6" name="Google Shape;4196;p179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0 1 2 3 4 5 6 7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97" name="Google Shape;4197;p179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8" name="Google Shape;4198;p179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99" name="Google Shape;4199;p179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0" name="Google Shape;4200;p179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1" name="Google Shape;4201;p179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2" name="Google Shape;4202;p179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3" name="Google Shape;4203;p179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4" name="Google Shape;4204;p179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05" name="Google Shape;4205;p179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06" name="Google Shape;4206;p179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7" name="Google Shape;4207;p179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2" name="Google Shape;4212;p18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213" name="Google Shape;4213;p180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4" name="Google Shape;4214;p180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5" name="Google Shape;4215;p180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6" name="Google Shape;4216;p180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7" name="Google Shape;4217;p180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8" name="Google Shape;4218;p180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9" name="Google Shape;4219;p180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0" name="Google Shape;4220;p180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21" name="Google Shape;4221;p180"/>
          <p:cNvCxnSpPr>
            <a:stCxn id="4213" idx="6"/>
            <a:endCxn id="4214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22" name="Google Shape;4222;p180"/>
          <p:cNvCxnSpPr>
            <a:stCxn id="4214" idx="6"/>
            <a:endCxn id="4216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3" name="Google Shape;4223;p180"/>
          <p:cNvCxnSpPr>
            <a:stCxn id="4216" idx="6"/>
            <a:endCxn id="4217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4" name="Google Shape;4224;p180"/>
          <p:cNvCxnSpPr>
            <a:stCxn id="4220" idx="4"/>
            <a:endCxn id="4217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25" name="Google Shape;4225;p180"/>
          <p:cNvCxnSpPr>
            <a:stCxn id="4220" idx="6"/>
            <a:endCxn id="4219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6" name="Google Shape;4226;p180"/>
          <p:cNvCxnSpPr>
            <a:stCxn id="4219" idx="4"/>
            <a:endCxn id="4218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7" name="Google Shape;4227;p180"/>
          <p:cNvCxnSpPr>
            <a:stCxn id="4219" idx="3"/>
            <a:endCxn id="4217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28" name="Google Shape;4228;p180"/>
          <p:cNvCxnSpPr>
            <a:stCxn id="4218" idx="2"/>
            <a:endCxn id="4217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29" name="Google Shape;4229;p180"/>
          <p:cNvCxnSpPr>
            <a:stCxn id="4215" idx="5"/>
            <a:endCxn id="4214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30" name="Google Shape;4230;p180"/>
          <p:cNvCxnSpPr>
            <a:stCxn id="4215" idx="3"/>
            <a:endCxn id="4213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31" name="Google Shape;4231;p180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2" name="Google Shape;4232;p180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3" name="Google Shape;4233;p180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4" name="Google Shape;4234;p180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5" name="Google Shape;4235;p180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6" name="Google Shape;4236;p180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7" name="Google Shape;4237;p180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8" name="Google Shape;4238;p180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9" name="Google Shape;4239;p180"/>
          <p:cNvCxnSpPr>
            <a:stCxn id="4231" idx="6"/>
            <a:endCxn id="4232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0" name="Google Shape;4240;p180"/>
          <p:cNvCxnSpPr>
            <a:stCxn id="4232" idx="6"/>
            <a:endCxn id="4234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1" name="Google Shape;4241;p180"/>
          <p:cNvCxnSpPr>
            <a:stCxn id="4234" idx="6"/>
            <a:endCxn id="4235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2" name="Google Shape;4242;p180"/>
          <p:cNvCxnSpPr>
            <a:stCxn id="4238" idx="4"/>
            <a:endCxn id="4235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3" name="Google Shape;4243;p180"/>
          <p:cNvCxnSpPr>
            <a:stCxn id="4238" idx="6"/>
            <a:endCxn id="4237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4" name="Google Shape;4244;p180"/>
          <p:cNvCxnSpPr>
            <a:stCxn id="4237" idx="4"/>
            <a:endCxn id="4236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5" name="Google Shape;4245;p180"/>
          <p:cNvCxnSpPr>
            <a:stCxn id="4237" idx="3"/>
            <a:endCxn id="4235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6" name="Google Shape;4246;p180"/>
          <p:cNvCxnSpPr>
            <a:stCxn id="4236" idx="2"/>
            <a:endCxn id="4235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47" name="Google Shape;4247;p180"/>
          <p:cNvCxnSpPr>
            <a:stCxn id="4233" idx="5"/>
            <a:endCxn id="4232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48" name="Google Shape;4248;p180"/>
          <p:cNvCxnSpPr>
            <a:stCxn id="4233" idx="3"/>
            <a:endCxn id="4231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49" name="Google Shape;4249;p180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0" name="Google Shape;4250;p180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0 1 2 3 4 5 </a:t>
                      </a:r>
                      <a:r>
                        <a:rPr lang="en"/>
                        <a:t>6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1" name="Google Shape;4251;p180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2" name="Google Shape;4252;p180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3" name="Google Shape;4253;p180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4" name="Google Shape;4254;p180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5" name="Google Shape;4255;p180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6" name="Google Shape;4256;p180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7" name="Google Shape;4257;p180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8" name="Google Shape;4258;p180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9" name="Google Shape;4259;p180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0" name="Google Shape;4260;p180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1" name="Google Shape;4261;p180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5" name="Shape 4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6" name="Google Shape;4266;p18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267" name="Google Shape;4267;p181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8" name="Google Shape;4268;p181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9" name="Google Shape;4269;p181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0" name="Google Shape;4270;p181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1" name="Google Shape;4271;p181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2" name="Google Shape;4272;p181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3" name="Google Shape;4273;p181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4" name="Google Shape;4274;p181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5" name="Google Shape;4275;p181"/>
          <p:cNvCxnSpPr>
            <a:stCxn id="4267" idx="6"/>
            <a:endCxn id="4268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76" name="Google Shape;4276;p181"/>
          <p:cNvCxnSpPr>
            <a:stCxn id="4268" idx="6"/>
            <a:endCxn id="4270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7" name="Google Shape;4277;p181"/>
          <p:cNvCxnSpPr>
            <a:stCxn id="4270" idx="6"/>
            <a:endCxn id="4271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78" name="Google Shape;4278;p181"/>
          <p:cNvCxnSpPr>
            <a:stCxn id="4274" idx="4"/>
            <a:endCxn id="4271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79" name="Google Shape;4279;p181"/>
          <p:cNvCxnSpPr>
            <a:stCxn id="4274" idx="6"/>
            <a:endCxn id="4273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0" name="Google Shape;4280;p181"/>
          <p:cNvCxnSpPr>
            <a:stCxn id="4273" idx="4"/>
            <a:endCxn id="4272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1" name="Google Shape;4281;p181"/>
          <p:cNvCxnSpPr>
            <a:stCxn id="4273" idx="3"/>
            <a:endCxn id="4271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2" name="Google Shape;4282;p181"/>
          <p:cNvCxnSpPr>
            <a:stCxn id="4272" idx="2"/>
            <a:endCxn id="4271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83" name="Google Shape;4283;p181"/>
          <p:cNvCxnSpPr>
            <a:stCxn id="4269" idx="5"/>
            <a:endCxn id="4268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84" name="Google Shape;4284;p181"/>
          <p:cNvCxnSpPr>
            <a:stCxn id="4269" idx="3"/>
            <a:endCxn id="4267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285" name="Google Shape;4285;p181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6" name="Google Shape;4286;p181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7" name="Google Shape;4287;p181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8" name="Google Shape;4288;p181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9" name="Google Shape;4289;p181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0" name="Google Shape;4290;p181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1" name="Google Shape;4291;p181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2" name="Google Shape;4292;p181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3" name="Google Shape;4293;p181"/>
          <p:cNvCxnSpPr>
            <a:stCxn id="4285" idx="6"/>
            <a:endCxn id="4286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94" name="Google Shape;4294;p181"/>
          <p:cNvCxnSpPr>
            <a:stCxn id="4286" idx="6"/>
            <a:endCxn id="4288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95" name="Google Shape;4295;p181"/>
          <p:cNvCxnSpPr>
            <a:stCxn id="4288" idx="6"/>
            <a:endCxn id="4289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96" name="Google Shape;4296;p181"/>
          <p:cNvCxnSpPr>
            <a:stCxn id="4292" idx="4"/>
            <a:endCxn id="4289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97" name="Google Shape;4297;p181"/>
          <p:cNvCxnSpPr>
            <a:stCxn id="4292" idx="6"/>
            <a:endCxn id="4291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98" name="Google Shape;4298;p181"/>
          <p:cNvCxnSpPr>
            <a:stCxn id="4291" idx="4"/>
            <a:endCxn id="4290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299" name="Google Shape;4299;p181"/>
          <p:cNvCxnSpPr>
            <a:stCxn id="4291" idx="3"/>
            <a:endCxn id="4289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00" name="Google Shape;4300;p181"/>
          <p:cNvCxnSpPr>
            <a:stCxn id="4290" idx="2"/>
            <a:endCxn id="4289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01" name="Google Shape;4301;p181"/>
          <p:cNvCxnSpPr>
            <a:stCxn id="4287" idx="5"/>
            <a:endCxn id="4286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02" name="Google Shape;4302;p181"/>
          <p:cNvCxnSpPr>
            <a:stCxn id="4287" idx="3"/>
            <a:endCxn id="4285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03" name="Google Shape;4303;p181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4" name="Google Shape;4304;p181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5" name="Google Shape;4305;p181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6" name="Google Shape;4306;p181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07" name="Google Shape;4307;p181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8" name="Google Shape;4308;p181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9" name="Google Shape;4309;p181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10" name="Google Shape;4310;p181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1" name="Google Shape;4311;p181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2" name="Google Shape;4312;p181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13" name="Google Shape;4313;p181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14" name="Google Shape;4314;p181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5" name="Google Shape;4315;p181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9" name="Shape 4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0" name="Google Shape;4320;p18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321" name="Google Shape;4321;p182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2" name="Google Shape;4322;p182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3" name="Google Shape;4323;p182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4" name="Google Shape;4324;p182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5" name="Google Shape;4325;p182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6" name="Google Shape;4326;p182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7" name="Google Shape;4327;p182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8" name="Google Shape;4328;p182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9" name="Google Shape;4329;p182"/>
          <p:cNvCxnSpPr>
            <a:stCxn id="4321" idx="6"/>
            <a:endCxn id="4322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30" name="Google Shape;4330;p182"/>
          <p:cNvCxnSpPr>
            <a:stCxn id="4322" idx="6"/>
            <a:endCxn id="4324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1" name="Google Shape;4331;p182"/>
          <p:cNvCxnSpPr>
            <a:stCxn id="4324" idx="6"/>
            <a:endCxn id="4325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2" name="Google Shape;4332;p182"/>
          <p:cNvCxnSpPr>
            <a:stCxn id="4328" idx="4"/>
            <a:endCxn id="4325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33" name="Google Shape;4333;p182"/>
          <p:cNvCxnSpPr>
            <a:stCxn id="4328" idx="6"/>
            <a:endCxn id="4327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4" name="Google Shape;4334;p182"/>
          <p:cNvCxnSpPr>
            <a:stCxn id="4327" idx="4"/>
            <a:endCxn id="4326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5" name="Google Shape;4335;p182"/>
          <p:cNvCxnSpPr>
            <a:stCxn id="4327" idx="3"/>
            <a:endCxn id="4325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6" name="Google Shape;4336;p182"/>
          <p:cNvCxnSpPr>
            <a:stCxn id="4326" idx="2"/>
            <a:endCxn id="4325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37" name="Google Shape;4337;p182"/>
          <p:cNvCxnSpPr>
            <a:stCxn id="4323" idx="5"/>
            <a:endCxn id="4322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38" name="Google Shape;4338;p182"/>
          <p:cNvCxnSpPr>
            <a:stCxn id="4323" idx="3"/>
            <a:endCxn id="4321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39" name="Google Shape;4339;p182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0" name="Google Shape;4340;p182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1" name="Google Shape;4341;p182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2" name="Google Shape;4342;p182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3" name="Google Shape;4343;p182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4" name="Google Shape;4344;p182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5" name="Google Shape;4345;p182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6" name="Google Shape;4346;p182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7" name="Google Shape;4347;p182"/>
          <p:cNvCxnSpPr>
            <a:stCxn id="4339" idx="6"/>
            <a:endCxn id="4340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48" name="Google Shape;4348;p182"/>
          <p:cNvCxnSpPr>
            <a:stCxn id="4340" idx="6"/>
            <a:endCxn id="4342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49" name="Google Shape;4349;p182"/>
          <p:cNvCxnSpPr>
            <a:stCxn id="4342" idx="6"/>
            <a:endCxn id="4343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50" name="Google Shape;4350;p182"/>
          <p:cNvCxnSpPr>
            <a:stCxn id="4346" idx="4"/>
            <a:endCxn id="4343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1" name="Google Shape;4351;p182"/>
          <p:cNvCxnSpPr>
            <a:stCxn id="4346" idx="6"/>
            <a:endCxn id="4345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52" name="Google Shape;4352;p182"/>
          <p:cNvCxnSpPr>
            <a:stCxn id="4345" idx="4"/>
            <a:endCxn id="4344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53" name="Google Shape;4353;p182"/>
          <p:cNvCxnSpPr>
            <a:stCxn id="4345" idx="3"/>
            <a:endCxn id="4343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54" name="Google Shape;4354;p182"/>
          <p:cNvCxnSpPr>
            <a:stCxn id="4344" idx="2"/>
            <a:endCxn id="4343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55" name="Google Shape;4355;p182"/>
          <p:cNvCxnSpPr>
            <a:stCxn id="4341" idx="5"/>
            <a:endCxn id="4340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56" name="Google Shape;4356;p182"/>
          <p:cNvCxnSpPr>
            <a:stCxn id="4341" idx="3"/>
            <a:endCxn id="4339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357" name="Google Shape;4357;p182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58" name="Google Shape;4358;p182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0 1 2 3 4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59" name="Google Shape;4359;p182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0" name="Google Shape;4360;p182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1" name="Google Shape;4361;p182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2" name="Google Shape;4362;p182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3" name="Google Shape;4363;p182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4" name="Google Shape;4364;p182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7 6 5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5" name="Google Shape;4365;p182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6" name="Google Shape;4366;p182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7" name="Google Shape;4367;p182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68" name="Google Shape;4368;p182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9" name="Google Shape;4369;p182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3" name="Shape 4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4" name="Google Shape;4374;p18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375" name="Google Shape;4375;p183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6" name="Google Shape;4376;p183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7" name="Google Shape;4377;p183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8" name="Google Shape;4378;p183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9" name="Google Shape;4379;p183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0" name="Google Shape;4380;p183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1" name="Google Shape;4381;p183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2" name="Google Shape;4382;p183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83" name="Google Shape;4383;p183"/>
          <p:cNvCxnSpPr>
            <a:stCxn id="4375" idx="6"/>
            <a:endCxn id="4376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84" name="Google Shape;4384;p183"/>
          <p:cNvCxnSpPr>
            <a:stCxn id="4376" idx="6"/>
            <a:endCxn id="4378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5" name="Google Shape;4385;p183"/>
          <p:cNvCxnSpPr>
            <a:stCxn id="4378" idx="6"/>
            <a:endCxn id="4379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6" name="Google Shape;4386;p183"/>
          <p:cNvCxnSpPr>
            <a:stCxn id="4382" idx="4"/>
            <a:endCxn id="4379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87" name="Google Shape;4387;p183"/>
          <p:cNvCxnSpPr>
            <a:stCxn id="4382" idx="6"/>
            <a:endCxn id="4381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8" name="Google Shape;4388;p183"/>
          <p:cNvCxnSpPr>
            <a:stCxn id="4381" idx="4"/>
            <a:endCxn id="4380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89" name="Google Shape;4389;p183"/>
          <p:cNvCxnSpPr>
            <a:stCxn id="4381" idx="3"/>
            <a:endCxn id="4379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90" name="Google Shape;4390;p183"/>
          <p:cNvCxnSpPr>
            <a:stCxn id="4380" idx="2"/>
            <a:endCxn id="4379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391" name="Google Shape;4391;p183"/>
          <p:cNvCxnSpPr>
            <a:stCxn id="4377" idx="5"/>
            <a:endCxn id="4376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392" name="Google Shape;4392;p183"/>
          <p:cNvCxnSpPr>
            <a:stCxn id="4377" idx="3"/>
            <a:endCxn id="4375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393" name="Google Shape;4393;p183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4" name="Google Shape;4394;p183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5" name="Google Shape;4395;p183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6" name="Google Shape;4396;p183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7" name="Google Shape;4397;p183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8" name="Google Shape;4398;p183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9" name="Google Shape;4399;p183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0" name="Google Shape;4400;p183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1" name="Google Shape;4401;p183"/>
          <p:cNvCxnSpPr>
            <a:stCxn id="4393" idx="6"/>
            <a:endCxn id="4394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2" name="Google Shape;4402;p183"/>
          <p:cNvCxnSpPr>
            <a:stCxn id="4394" idx="6"/>
            <a:endCxn id="4396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3" name="Google Shape;4403;p183"/>
          <p:cNvCxnSpPr>
            <a:stCxn id="4396" idx="6"/>
            <a:endCxn id="4397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4" name="Google Shape;4404;p183"/>
          <p:cNvCxnSpPr>
            <a:stCxn id="4400" idx="4"/>
            <a:endCxn id="4397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5" name="Google Shape;4405;p183"/>
          <p:cNvCxnSpPr>
            <a:stCxn id="4400" idx="6"/>
            <a:endCxn id="4399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6" name="Google Shape;4406;p183"/>
          <p:cNvCxnSpPr>
            <a:stCxn id="4399" idx="4"/>
            <a:endCxn id="4398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7" name="Google Shape;4407;p183"/>
          <p:cNvCxnSpPr>
            <a:stCxn id="4399" idx="3"/>
            <a:endCxn id="4397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08" name="Google Shape;4408;p183"/>
          <p:cNvCxnSpPr>
            <a:stCxn id="4398" idx="2"/>
            <a:endCxn id="4397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09" name="Google Shape;4409;p183"/>
          <p:cNvCxnSpPr>
            <a:stCxn id="4395" idx="5"/>
            <a:endCxn id="4394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10" name="Google Shape;4410;p183"/>
          <p:cNvCxnSpPr>
            <a:stCxn id="4395" idx="3"/>
            <a:endCxn id="4393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11" name="Google Shape;4411;p183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2" name="Google Shape;4412;p183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0 1 2 3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3" name="Google Shape;4413;p183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4" name="Google Shape;4414;p183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5" name="Google Shape;4415;p183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6" name="Google Shape;4416;p183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7" name="Google Shape;4417;p183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18" name="Google Shape;4418;p183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7 6 5 4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19" name="Google Shape;4419;p183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0" name="Google Shape;4420;p183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21" name="Google Shape;4421;p183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22" name="Google Shape;4422;p183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3" name="Google Shape;4423;p183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7" name="Shape 4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8" name="Google Shape;4428;p18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429" name="Google Shape;4429;p184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0" name="Google Shape;4430;p184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1" name="Google Shape;4431;p184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2" name="Google Shape;4432;p184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3" name="Google Shape;4433;p184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4" name="Google Shape;4434;p184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5" name="Google Shape;4435;p184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6" name="Google Shape;4436;p184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37" name="Google Shape;4437;p184"/>
          <p:cNvCxnSpPr>
            <a:stCxn id="4429" idx="6"/>
            <a:endCxn id="4430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38" name="Google Shape;4438;p184"/>
          <p:cNvCxnSpPr>
            <a:stCxn id="4430" idx="6"/>
            <a:endCxn id="4432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9" name="Google Shape;4439;p184"/>
          <p:cNvCxnSpPr>
            <a:stCxn id="4432" idx="6"/>
            <a:endCxn id="4433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0" name="Google Shape;4440;p184"/>
          <p:cNvCxnSpPr>
            <a:stCxn id="4436" idx="4"/>
            <a:endCxn id="4433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41" name="Google Shape;4441;p184"/>
          <p:cNvCxnSpPr>
            <a:stCxn id="4436" idx="6"/>
            <a:endCxn id="4435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2" name="Google Shape;4442;p184"/>
          <p:cNvCxnSpPr>
            <a:stCxn id="4435" idx="4"/>
            <a:endCxn id="4434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3" name="Google Shape;4443;p184"/>
          <p:cNvCxnSpPr>
            <a:stCxn id="4435" idx="3"/>
            <a:endCxn id="4433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4" name="Google Shape;4444;p184"/>
          <p:cNvCxnSpPr>
            <a:stCxn id="4434" idx="2"/>
            <a:endCxn id="4433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45" name="Google Shape;4445;p184"/>
          <p:cNvCxnSpPr>
            <a:stCxn id="4431" idx="5"/>
            <a:endCxn id="4430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6" name="Google Shape;4446;p184"/>
          <p:cNvCxnSpPr>
            <a:stCxn id="4431" idx="3"/>
            <a:endCxn id="4429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447" name="Google Shape;4447;p184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8" name="Google Shape;4448;p184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9" name="Google Shape;4449;p184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0" name="Google Shape;4450;p184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1" name="Google Shape;4451;p184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2" name="Google Shape;4452;p184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3" name="Google Shape;4453;p184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4" name="Google Shape;4454;p184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5" name="Google Shape;4455;p184"/>
          <p:cNvCxnSpPr>
            <a:stCxn id="4447" idx="6"/>
            <a:endCxn id="4448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56" name="Google Shape;4456;p184"/>
          <p:cNvCxnSpPr>
            <a:stCxn id="4448" idx="6"/>
            <a:endCxn id="4450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57" name="Google Shape;4457;p184"/>
          <p:cNvCxnSpPr>
            <a:stCxn id="4450" idx="6"/>
            <a:endCxn id="4451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58" name="Google Shape;4458;p184"/>
          <p:cNvCxnSpPr>
            <a:stCxn id="4454" idx="4"/>
            <a:endCxn id="4451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59" name="Google Shape;4459;p184"/>
          <p:cNvCxnSpPr>
            <a:stCxn id="4454" idx="6"/>
            <a:endCxn id="4453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60" name="Google Shape;4460;p184"/>
          <p:cNvCxnSpPr>
            <a:stCxn id="4453" idx="4"/>
            <a:endCxn id="4452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61" name="Google Shape;4461;p184"/>
          <p:cNvCxnSpPr>
            <a:stCxn id="4453" idx="3"/>
            <a:endCxn id="4451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62" name="Google Shape;4462;p184"/>
          <p:cNvCxnSpPr>
            <a:stCxn id="4452" idx="2"/>
            <a:endCxn id="4451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63" name="Google Shape;4463;p184"/>
          <p:cNvCxnSpPr>
            <a:stCxn id="4449" idx="5"/>
            <a:endCxn id="4448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64" name="Google Shape;4464;p184"/>
          <p:cNvCxnSpPr>
            <a:stCxn id="4449" idx="3"/>
            <a:endCxn id="4447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65" name="Google Shape;4465;p184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6" name="Google Shape;4466;p184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0 1 2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67" name="Google Shape;4467;p184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8" name="Google Shape;4468;p184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69" name="Google Shape;4469;p184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0" name="Google Shape;4470;p184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1" name="Google Shape;4471;p184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2" name="Google Shape;4472;p184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7  6  5  4  3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3" name="Google Shape;4473;p184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4" name="Google Shape;4474;p184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75" name="Google Shape;4475;p184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6" name="Google Shape;4476;p184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7" name="Google Shape;4477;p184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1" name="Shape 4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2" name="Google Shape;4482;p18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483" name="Google Shape;4483;p185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4" name="Google Shape;4484;p185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5" name="Google Shape;4485;p185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6" name="Google Shape;4486;p185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7" name="Google Shape;4487;p185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8" name="Google Shape;4488;p185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9" name="Google Shape;4489;p185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0" name="Google Shape;4490;p185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91" name="Google Shape;4491;p185"/>
          <p:cNvCxnSpPr>
            <a:stCxn id="4483" idx="6"/>
            <a:endCxn id="4484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92" name="Google Shape;4492;p185"/>
          <p:cNvCxnSpPr>
            <a:stCxn id="4484" idx="6"/>
            <a:endCxn id="4486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3" name="Google Shape;4493;p185"/>
          <p:cNvCxnSpPr>
            <a:stCxn id="4486" idx="6"/>
            <a:endCxn id="4487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4" name="Google Shape;4494;p185"/>
          <p:cNvCxnSpPr>
            <a:stCxn id="4490" idx="4"/>
            <a:endCxn id="4487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95" name="Google Shape;4495;p185"/>
          <p:cNvCxnSpPr>
            <a:stCxn id="4490" idx="6"/>
            <a:endCxn id="4489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6" name="Google Shape;4496;p185"/>
          <p:cNvCxnSpPr>
            <a:stCxn id="4489" idx="4"/>
            <a:endCxn id="4488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7" name="Google Shape;4497;p185"/>
          <p:cNvCxnSpPr>
            <a:stCxn id="4489" idx="3"/>
            <a:endCxn id="4487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98" name="Google Shape;4498;p185"/>
          <p:cNvCxnSpPr>
            <a:stCxn id="4488" idx="2"/>
            <a:endCxn id="4487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499" name="Google Shape;4499;p185"/>
          <p:cNvCxnSpPr>
            <a:stCxn id="4485" idx="5"/>
            <a:endCxn id="4484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00" name="Google Shape;4500;p185"/>
          <p:cNvCxnSpPr>
            <a:stCxn id="4485" idx="3"/>
            <a:endCxn id="4483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01" name="Google Shape;4501;p185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2" name="Google Shape;4502;p185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3" name="Google Shape;4503;p185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4" name="Google Shape;4504;p185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5" name="Google Shape;4505;p185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6" name="Google Shape;4506;p185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7" name="Google Shape;4507;p185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8" name="Google Shape;4508;p185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09" name="Google Shape;4509;p185"/>
          <p:cNvCxnSpPr>
            <a:stCxn id="4501" idx="6"/>
            <a:endCxn id="4502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0" name="Google Shape;4510;p185"/>
          <p:cNvCxnSpPr>
            <a:stCxn id="4502" idx="6"/>
            <a:endCxn id="4504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1" name="Google Shape;4511;p185"/>
          <p:cNvCxnSpPr>
            <a:stCxn id="4504" idx="6"/>
            <a:endCxn id="4505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2" name="Google Shape;4512;p185"/>
          <p:cNvCxnSpPr>
            <a:stCxn id="4508" idx="4"/>
            <a:endCxn id="4505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3" name="Google Shape;4513;p185"/>
          <p:cNvCxnSpPr>
            <a:stCxn id="4508" idx="6"/>
            <a:endCxn id="4507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4" name="Google Shape;4514;p185"/>
          <p:cNvCxnSpPr>
            <a:stCxn id="4507" idx="4"/>
            <a:endCxn id="4506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5" name="Google Shape;4515;p185"/>
          <p:cNvCxnSpPr>
            <a:stCxn id="4507" idx="3"/>
            <a:endCxn id="4505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6" name="Google Shape;4516;p185"/>
          <p:cNvCxnSpPr>
            <a:stCxn id="4506" idx="2"/>
            <a:endCxn id="4505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17" name="Google Shape;4517;p185"/>
          <p:cNvCxnSpPr>
            <a:stCxn id="4503" idx="5"/>
            <a:endCxn id="4502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18" name="Google Shape;4518;p185"/>
          <p:cNvCxnSpPr>
            <a:stCxn id="4503" idx="3"/>
            <a:endCxn id="4501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19" name="Google Shape;4519;p185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0" name="Google Shape;4520;p185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0 1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1" name="Google Shape;4521;p185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2" name="Google Shape;4522;p185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3" name="Google Shape;4523;p185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4" name="Google Shape;4524;p185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5" name="Google Shape;4525;p185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6" name="Google Shape;4526;p185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7" name="Google Shape;4527;p185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8" name="Google Shape;4528;p185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9" name="Google Shape;4529;p185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0" name="Google Shape;4530;p185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1" name="Google Shape;4531;p185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5" name="Shape 4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18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537" name="Google Shape;4537;p186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8" name="Google Shape;4538;p186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9" name="Google Shape;4539;p186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0" name="Google Shape;4540;p186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1" name="Google Shape;4541;p186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2" name="Google Shape;4542;p186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3" name="Google Shape;4543;p186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4" name="Google Shape;4544;p186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5" name="Google Shape;4545;p186"/>
          <p:cNvCxnSpPr>
            <a:stCxn id="4537" idx="6"/>
            <a:endCxn id="4538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46" name="Google Shape;4546;p186"/>
          <p:cNvCxnSpPr>
            <a:stCxn id="4538" idx="6"/>
            <a:endCxn id="4540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7" name="Google Shape;4547;p186"/>
          <p:cNvCxnSpPr>
            <a:stCxn id="4540" idx="6"/>
            <a:endCxn id="4541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48" name="Google Shape;4548;p186"/>
          <p:cNvCxnSpPr>
            <a:stCxn id="4544" idx="4"/>
            <a:endCxn id="4541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49" name="Google Shape;4549;p186"/>
          <p:cNvCxnSpPr>
            <a:stCxn id="4544" idx="6"/>
            <a:endCxn id="4543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0" name="Google Shape;4550;p186"/>
          <p:cNvCxnSpPr>
            <a:stCxn id="4543" idx="4"/>
            <a:endCxn id="4542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1" name="Google Shape;4551;p186"/>
          <p:cNvCxnSpPr>
            <a:stCxn id="4543" idx="3"/>
            <a:endCxn id="4541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2" name="Google Shape;4552;p186"/>
          <p:cNvCxnSpPr>
            <a:stCxn id="4542" idx="2"/>
            <a:endCxn id="4541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53" name="Google Shape;4553;p186"/>
          <p:cNvCxnSpPr>
            <a:stCxn id="4539" idx="5"/>
            <a:endCxn id="4538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54" name="Google Shape;4554;p186"/>
          <p:cNvCxnSpPr>
            <a:stCxn id="4539" idx="3"/>
            <a:endCxn id="4537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555" name="Google Shape;4555;p186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6" name="Google Shape;4556;p186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7" name="Google Shape;4557;p186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8" name="Google Shape;4558;p186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9" name="Google Shape;4559;p186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0" name="Google Shape;4560;p186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1" name="Google Shape;4561;p186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2" name="Google Shape;4562;p186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63" name="Google Shape;4563;p186"/>
          <p:cNvCxnSpPr>
            <a:stCxn id="4555" idx="6"/>
            <a:endCxn id="4556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4" name="Google Shape;4564;p186"/>
          <p:cNvCxnSpPr>
            <a:stCxn id="4556" idx="6"/>
            <a:endCxn id="4558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65" name="Google Shape;4565;p186"/>
          <p:cNvCxnSpPr>
            <a:stCxn id="4558" idx="6"/>
            <a:endCxn id="4559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66" name="Google Shape;4566;p186"/>
          <p:cNvCxnSpPr>
            <a:stCxn id="4562" idx="4"/>
            <a:endCxn id="4559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67" name="Google Shape;4567;p186"/>
          <p:cNvCxnSpPr>
            <a:stCxn id="4562" idx="6"/>
            <a:endCxn id="4561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68" name="Google Shape;4568;p186"/>
          <p:cNvCxnSpPr>
            <a:stCxn id="4561" idx="4"/>
            <a:endCxn id="4560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69" name="Google Shape;4569;p186"/>
          <p:cNvCxnSpPr>
            <a:stCxn id="4561" idx="3"/>
            <a:endCxn id="4559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70" name="Google Shape;4570;p186"/>
          <p:cNvCxnSpPr>
            <a:stCxn id="4560" idx="2"/>
            <a:endCxn id="4559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571" name="Google Shape;4571;p186"/>
          <p:cNvCxnSpPr>
            <a:stCxn id="4557" idx="5"/>
            <a:endCxn id="4556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572" name="Google Shape;4572;p186"/>
          <p:cNvCxnSpPr>
            <a:stCxn id="4557" idx="3"/>
            <a:endCxn id="4555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573" name="Google Shape;4573;p186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4" name="Google Shape;4574;p186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5" name="Google Shape;4575;p186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6" name="Google Shape;4576;p186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77" name="Google Shape;4577;p186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8" name="Google Shape;4578;p186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9" name="Google Shape;4579;p186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0" name="Google Shape;4580;p186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1" name="Google Shape;4581;p186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2" name="Google Shape;4582;p186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83" name="Google Shape;4583;p186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84" name="Google Shape;4584;p186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5" name="Google Shape;4585;p186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9" name="Shape 4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0" name="Google Shape;4590;p18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591" name="Google Shape;4591;p187"/>
          <p:cNvSpPr/>
          <p:nvPr/>
        </p:nvSpPr>
        <p:spPr>
          <a:xfrm>
            <a:off x="747600" y="267592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2" name="Google Shape;4592;p187"/>
          <p:cNvSpPr/>
          <p:nvPr/>
        </p:nvSpPr>
        <p:spPr>
          <a:xfrm>
            <a:off x="1416580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3" name="Google Shape;4593;p187"/>
          <p:cNvSpPr/>
          <p:nvPr/>
        </p:nvSpPr>
        <p:spPr>
          <a:xfrm>
            <a:off x="1128103" y="203652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4" name="Google Shape;4594;p187"/>
          <p:cNvSpPr/>
          <p:nvPr/>
        </p:nvSpPr>
        <p:spPr>
          <a:xfrm>
            <a:off x="2149903" y="26900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5" name="Google Shape;4595;p187"/>
          <p:cNvSpPr/>
          <p:nvPr/>
        </p:nvSpPr>
        <p:spPr>
          <a:xfrm>
            <a:off x="3005355" y="26900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6" name="Google Shape;4596;p187"/>
          <p:cNvSpPr/>
          <p:nvPr/>
        </p:nvSpPr>
        <p:spPr>
          <a:xfrm>
            <a:off x="3738774" y="271458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7" name="Google Shape;4597;p187"/>
          <p:cNvSpPr/>
          <p:nvPr/>
        </p:nvSpPr>
        <p:spPr>
          <a:xfrm>
            <a:off x="3733028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8" name="Google Shape;4598;p187"/>
          <p:cNvSpPr/>
          <p:nvPr/>
        </p:nvSpPr>
        <p:spPr>
          <a:xfrm>
            <a:off x="3005355" y="201018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9" name="Google Shape;4599;p187"/>
          <p:cNvCxnSpPr>
            <a:stCxn id="4591" idx="6"/>
            <a:endCxn id="4592" idx="2"/>
          </p:cNvCxnSpPr>
          <p:nvPr/>
        </p:nvCxnSpPr>
        <p:spPr>
          <a:xfrm>
            <a:off x="1128000" y="287212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00" name="Google Shape;4600;p187"/>
          <p:cNvCxnSpPr>
            <a:stCxn id="4592" idx="6"/>
            <a:endCxn id="4594" idx="2"/>
          </p:cNvCxnSpPr>
          <p:nvPr/>
        </p:nvCxnSpPr>
        <p:spPr>
          <a:xfrm>
            <a:off x="1796980" y="2886288"/>
            <a:ext cx="352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1" name="Google Shape;4601;p187"/>
          <p:cNvCxnSpPr>
            <a:stCxn id="4594" idx="6"/>
            <a:endCxn id="4595" idx="2"/>
          </p:cNvCxnSpPr>
          <p:nvPr/>
        </p:nvCxnSpPr>
        <p:spPr>
          <a:xfrm>
            <a:off x="2530303" y="2886288"/>
            <a:ext cx="475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2" name="Google Shape;4602;p187"/>
          <p:cNvCxnSpPr>
            <a:stCxn id="4598" idx="4"/>
            <a:endCxn id="4595" idx="0"/>
          </p:cNvCxnSpPr>
          <p:nvPr/>
        </p:nvCxnSpPr>
        <p:spPr>
          <a:xfrm>
            <a:off x="3195555" y="2402588"/>
            <a:ext cx="0" cy="28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03" name="Google Shape;4603;p187"/>
          <p:cNvCxnSpPr>
            <a:stCxn id="4598" idx="6"/>
            <a:endCxn id="4597" idx="2"/>
          </p:cNvCxnSpPr>
          <p:nvPr/>
        </p:nvCxnSpPr>
        <p:spPr>
          <a:xfrm>
            <a:off x="3385755" y="220638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4" name="Google Shape;4604;p187"/>
          <p:cNvCxnSpPr>
            <a:stCxn id="4597" idx="4"/>
            <a:endCxn id="4596" idx="0"/>
          </p:cNvCxnSpPr>
          <p:nvPr/>
        </p:nvCxnSpPr>
        <p:spPr>
          <a:xfrm>
            <a:off x="3923228" y="2402588"/>
            <a:ext cx="5700" cy="31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5" name="Google Shape;4605;p187"/>
          <p:cNvCxnSpPr>
            <a:stCxn id="4597" idx="3"/>
            <a:endCxn id="4595" idx="7"/>
          </p:cNvCxnSpPr>
          <p:nvPr/>
        </p:nvCxnSpPr>
        <p:spPr>
          <a:xfrm flipH="1">
            <a:off x="3330037" y="234512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6" name="Google Shape;4606;p187"/>
          <p:cNvCxnSpPr>
            <a:stCxn id="4596" idx="2"/>
            <a:endCxn id="4595" idx="6"/>
          </p:cNvCxnSpPr>
          <p:nvPr/>
        </p:nvCxnSpPr>
        <p:spPr>
          <a:xfrm rot="10800000">
            <a:off x="3385674" y="288618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07" name="Google Shape;4607;p187"/>
          <p:cNvCxnSpPr>
            <a:stCxn id="4593" idx="5"/>
            <a:endCxn id="4592" idx="0"/>
          </p:cNvCxnSpPr>
          <p:nvPr/>
        </p:nvCxnSpPr>
        <p:spPr>
          <a:xfrm>
            <a:off x="1452795" y="237145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08" name="Google Shape;4608;p187"/>
          <p:cNvCxnSpPr>
            <a:stCxn id="4593" idx="3"/>
            <a:endCxn id="4591" idx="0"/>
          </p:cNvCxnSpPr>
          <p:nvPr/>
        </p:nvCxnSpPr>
        <p:spPr>
          <a:xfrm flipH="1">
            <a:off x="937812" y="2371458"/>
            <a:ext cx="246000" cy="304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4609" name="Google Shape;4609;p187"/>
          <p:cNvSpPr/>
          <p:nvPr/>
        </p:nvSpPr>
        <p:spPr>
          <a:xfrm>
            <a:off x="4784425" y="2702252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0" name="Google Shape;4610;p187"/>
          <p:cNvSpPr/>
          <p:nvPr/>
        </p:nvSpPr>
        <p:spPr>
          <a:xfrm>
            <a:off x="5453405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1" name="Google Shape;4611;p187"/>
          <p:cNvSpPr/>
          <p:nvPr/>
        </p:nvSpPr>
        <p:spPr>
          <a:xfrm>
            <a:off x="5164928" y="206284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2" name="Google Shape;4612;p187"/>
          <p:cNvSpPr/>
          <p:nvPr/>
        </p:nvSpPr>
        <p:spPr>
          <a:xfrm>
            <a:off x="6186728" y="27164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3" name="Google Shape;4613;p187"/>
          <p:cNvSpPr/>
          <p:nvPr/>
        </p:nvSpPr>
        <p:spPr>
          <a:xfrm>
            <a:off x="7042180" y="27164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4" name="Google Shape;4614;p187"/>
          <p:cNvSpPr/>
          <p:nvPr/>
        </p:nvSpPr>
        <p:spPr>
          <a:xfrm>
            <a:off x="7775599" y="274091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5" name="Google Shape;4615;p187"/>
          <p:cNvSpPr/>
          <p:nvPr/>
        </p:nvSpPr>
        <p:spPr>
          <a:xfrm>
            <a:off x="7769853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6" name="Google Shape;4616;p187"/>
          <p:cNvSpPr/>
          <p:nvPr/>
        </p:nvSpPr>
        <p:spPr>
          <a:xfrm>
            <a:off x="7042180" y="2036513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7" name="Google Shape;4617;p187"/>
          <p:cNvCxnSpPr>
            <a:stCxn id="4609" idx="6"/>
            <a:endCxn id="4610" idx="2"/>
          </p:cNvCxnSpPr>
          <p:nvPr/>
        </p:nvCxnSpPr>
        <p:spPr>
          <a:xfrm>
            <a:off x="5164825" y="2898452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18" name="Google Shape;4618;p187"/>
          <p:cNvCxnSpPr>
            <a:stCxn id="4610" idx="6"/>
            <a:endCxn id="4612" idx="2"/>
          </p:cNvCxnSpPr>
          <p:nvPr/>
        </p:nvCxnSpPr>
        <p:spPr>
          <a:xfrm>
            <a:off x="5833805" y="2912613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19" name="Google Shape;4619;p187"/>
          <p:cNvCxnSpPr>
            <a:stCxn id="4612" idx="6"/>
            <a:endCxn id="4613" idx="2"/>
          </p:cNvCxnSpPr>
          <p:nvPr/>
        </p:nvCxnSpPr>
        <p:spPr>
          <a:xfrm>
            <a:off x="6567128" y="2912613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0" name="Google Shape;4620;p187"/>
          <p:cNvCxnSpPr>
            <a:stCxn id="4616" idx="4"/>
            <a:endCxn id="4613" idx="0"/>
          </p:cNvCxnSpPr>
          <p:nvPr/>
        </p:nvCxnSpPr>
        <p:spPr>
          <a:xfrm>
            <a:off x="7232380" y="2428913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21" name="Google Shape;4621;p187"/>
          <p:cNvCxnSpPr>
            <a:stCxn id="4616" idx="6"/>
            <a:endCxn id="4615" idx="2"/>
          </p:cNvCxnSpPr>
          <p:nvPr/>
        </p:nvCxnSpPr>
        <p:spPr>
          <a:xfrm>
            <a:off x="7422580" y="2232713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2" name="Google Shape;4622;p187"/>
          <p:cNvCxnSpPr>
            <a:stCxn id="4615" idx="4"/>
            <a:endCxn id="4614" idx="0"/>
          </p:cNvCxnSpPr>
          <p:nvPr/>
        </p:nvCxnSpPr>
        <p:spPr>
          <a:xfrm>
            <a:off x="7960053" y="2428913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3" name="Google Shape;4623;p187"/>
          <p:cNvCxnSpPr>
            <a:stCxn id="4615" idx="3"/>
            <a:endCxn id="4613" idx="7"/>
          </p:cNvCxnSpPr>
          <p:nvPr/>
        </p:nvCxnSpPr>
        <p:spPr>
          <a:xfrm flipH="1">
            <a:off x="7366862" y="2371447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4" name="Google Shape;4624;p187"/>
          <p:cNvCxnSpPr>
            <a:stCxn id="4614" idx="2"/>
            <a:endCxn id="4613" idx="6"/>
          </p:cNvCxnSpPr>
          <p:nvPr/>
        </p:nvCxnSpPr>
        <p:spPr>
          <a:xfrm rot="10800000">
            <a:off x="7422499" y="2912514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25" name="Google Shape;4625;p187"/>
          <p:cNvCxnSpPr>
            <a:stCxn id="4611" idx="5"/>
            <a:endCxn id="4610" idx="0"/>
          </p:cNvCxnSpPr>
          <p:nvPr/>
        </p:nvCxnSpPr>
        <p:spPr>
          <a:xfrm>
            <a:off x="5489620" y="2397783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26" name="Google Shape;4626;p187"/>
          <p:cNvCxnSpPr>
            <a:stCxn id="4611" idx="3"/>
            <a:endCxn id="4609" idx="0"/>
          </p:cNvCxnSpPr>
          <p:nvPr/>
        </p:nvCxnSpPr>
        <p:spPr>
          <a:xfrm flipH="1">
            <a:off x="4974637" y="2397783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27" name="Google Shape;4627;p187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all the vertices from the stack and push them into the reference stack.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28" name="Google Shape;4628;p187"/>
          <p:cNvGraphicFramePr/>
          <p:nvPr/>
        </p:nvGraphicFramePr>
        <p:xfrm>
          <a:off x="809038" y="406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29" name="Google Shape;4629;p187"/>
          <p:cNvSpPr txBox="1"/>
          <p:nvPr/>
        </p:nvSpPr>
        <p:spPr>
          <a:xfrm>
            <a:off x="713875" y="4400325"/>
            <a:ext cx="795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0" name="Google Shape;4630;p187"/>
          <p:cNvSpPr txBox="1"/>
          <p:nvPr/>
        </p:nvSpPr>
        <p:spPr>
          <a:xfrm>
            <a:off x="-424062" y="29371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1" name="Google Shape;4631;p187"/>
          <p:cNvGraphicFramePr/>
          <p:nvPr/>
        </p:nvGraphicFramePr>
        <p:xfrm>
          <a:off x="809038" y="335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2" name="Google Shape;4632;p187"/>
          <p:cNvSpPr txBox="1"/>
          <p:nvPr/>
        </p:nvSpPr>
        <p:spPr>
          <a:xfrm>
            <a:off x="695538" y="29978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3" name="Google Shape;4633;p187"/>
          <p:cNvSpPr txBox="1"/>
          <p:nvPr/>
        </p:nvSpPr>
        <p:spPr>
          <a:xfrm>
            <a:off x="794263" y="36380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4" name="Google Shape;4634;p187"/>
          <p:cNvGraphicFramePr/>
          <p:nvPr/>
        </p:nvGraphicFramePr>
        <p:xfrm>
          <a:off x="4785300" y="409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7  6  5  4  3  2 1 0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5" name="Google Shape;4635;p187"/>
          <p:cNvSpPr txBox="1"/>
          <p:nvPr/>
        </p:nvSpPr>
        <p:spPr>
          <a:xfrm>
            <a:off x="4690150" y="4430525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6" name="Google Shape;4636;p187"/>
          <p:cNvSpPr txBox="1"/>
          <p:nvPr/>
        </p:nvSpPr>
        <p:spPr>
          <a:xfrm>
            <a:off x="3552200" y="29673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37" name="Google Shape;4637;p187"/>
          <p:cNvGraphicFramePr/>
          <p:nvPr/>
        </p:nvGraphicFramePr>
        <p:xfrm>
          <a:off x="4785300" y="338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8" name="Google Shape;4638;p187"/>
          <p:cNvSpPr txBox="1"/>
          <p:nvPr/>
        </p:nvSpPr>
        <p:spPr>
          <a:xfrm>
            <a:off x="4671800" y="302803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9" name="Google Shape;4639;p187"/>
          <p:cNvSpPr txBox="1"/>
          <p:nvPr/>
        </p:nvSpPr>
        <p:spPr>
          <a:xfrm>
            <a:off x="4770525" y="3668238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32" name="Google Shape;232;p35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Connected Graph:</a:t>
            </a:r>
            <a:r>
              <a:rPr lang="en" sz="1600"/>
              <a:t> A path exists between every pair of vertices. </a:t>
            </a:r>
            <a:endParaRPr sz="1600"/>
          </a:p>
        </p:txBody>
      </p:sp>
      <p:pic>
        <p:nvPicPr>
          <p:cNvPr id="233" name="Google Shape;233;p35"/>
          <p:cNvPicPr preferRelativeResize="0"/>
          <p:nvPr/>
        </p:nvPicPr>
        <p:blipFill rotWithShape="1">
          <a:blip r:embed="rId3">
            <a:alphaModFix/>
          </a:blip>
          <a:srcRect b="5918" l="1880" r="50014" t="5216"/>
          <a:stretch/>
        </p:blipFill>
        <p:spPr>
          <a:xfrm>
            <a:off x="2919500" y="2076100"/>
            <a:ext cx="3001500" cy="22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3" name="Shape 4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4" name="Google Shape;4644;p18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645" name="Google Shape;4645;p188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6" name="Google Shape;4646;p188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7" name="Google Shape;4647;p188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8" name="Google Shape;4648;p188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9" name="Google Shape;4649;p188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0" name="Google Shape;4650;p188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1" name="Google Shape;4651;p188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2" name="Google Shape;4652;p188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53" name="Google Shape;4653;p188"/>
          <p:cNvCxnSpPr>
            <a:stCxn id="4645" idx="6"/>
            <a:endCxn id="4646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54" name="Google Shape;4654;p188"/>
          <p:cNvCxnSpPr>
            <a:stCxn id="4646" idx="6"/>
            <a:endCxn id="4648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55" name="Google Shape;4655;p188"/>
          <p:cNvCxnSpPr>
            <a:stCxn id="4648" idx="6"/>
            <a:endCxn id="4649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56" name="Google Shape;4656;p188"/>
          <p:cNvCxnSpPr>
            <a:stCxn id="4652" idx="4"/>
            <a:endCxn id="4649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57" name="Google Shape;4657;p188"/>
          <p:cNvCxnSpPr>
            <a:stCxn id="4652" idx="6"/>
            <a:endCxn id="4651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58" name="Google Shape;4658;p188"/>
          <p:cNvCxnSpPr>
            <a:stCxn id="4651" idx="4"/>
            <a:endCxn id="4650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59" name="Google Shape;4659;p188"/>
          <p:cNvCxnSpPr>
            <a:stCxn id="4651" idx="3"/>
            <a:endCxn id="4649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60" name="Google Shape;4660;p188"/>
          <p:cNvCxnSpPr>
            <a:stCxn id="4650" idx="2"/>
            <a:endCxn id="4649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61" name="Google Shape;4661;p188"/>
          <p:cNvCxnSpPr>
            <a:stCxn id="4647" idx="5"/>
            <a:endCxn id="4646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62" name="Google Shape;4662;p188"/>
          <p:cNvCxnSpPr>
            <a:stCxn id="4647" idx="3"/>
            <a:endCxn id="4645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63" name="Google Shape;4663;p188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0 in this case and run DFS starting from 0.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64" name="Google Shape;4664;p188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7  6  5  4  3  2 1 0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5" name="Google Shape;4665;p188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66" name="Google Shape;4666;p188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7" name="Google Shape;4667;p188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8" name="Google Shape;4668;p188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2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3" name="Google Shape;4673;p18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674" name="Google Shape;4674;p189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5" name="Google Shape;4675;p189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6" name="Google Shape;4676;p189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7" name="Google Shape;4677;p189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8" name="Google Shape;4678;p189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9" name="Google Shape;4679;p189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0" name="Google Shape;4680;p189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1" name="Google Shape;4681;p189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2" name="Google Shape;4682;p189"/>
          <p:cNvCxnSpPr>
            <a:stCxn id="4674" idx="6"/>
            <a:endCxn id="4675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83" name="Google Shape;4683;p189"/>
          <p:cNvCxnSpPr>
            <a:stCxn id="4675" idx="6"/>
            <a:endCxn id="4677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4" name="Google Shape;4684;p189"/>
          <p:cNvCxnSpPr>
            <a:stCxn id="4677" idx="6"/>
            <a:endCxn id="4678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5" name="Google Shape;4685;p189"/>
          <p:cNvCxnSpPr>
            <a:stCxn id="4681" idx="4"/>
            <a:endCxn id="4678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86" name="Google Shape;4686;p189"/>
          <p:cNvCxnSpPr>
            <a:stCxn id="4681" idx="6"/>
            <a:endCxn id="4680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7" name="Google Shape;4687;p189"/>
          <p:cNvCxnSpPr>
            <a:stCxn id="4680" idx="4"/>
            <a:endCxn id="4679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8" name="Google Shape;4688;p189"/>
          <p:cNvCxnSpPr>
            <a:stCxn id="4680" idx="3"/>
            <a:endCxn id="4678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89" name="Google Shape;4689;p189"/>
          <p:cNvCxnSpPr>
            <a:stCxn id="4679" idx="2"/>
            <a:endCxn id="4678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690" name="Google Shape;4690;p189"/>
          <p:cNvCxnSpPr>
            <a:stCxn id="4676" idx="5"/>
            <a:endCxn id="4675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691" name="Google Shape;4691;p189"/>
          <p:cNvCxnSpPr>
            <a:stCxn id="4676" idx="3"/>
            <a:endCxn id="4674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92" name="Google Shape;4692;p189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93" name="Google Shape;4693;p189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94" name="Google Shape;4694;p189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95" name="Google Shape;4695;p189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96" name="Google Shape;4696;p189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7" name="Google Shape;4697;p189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8" name="Google Shape;4698;p189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2" name="Shape 4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3" name="Google Shape;4703;p19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704" name="Google Shape;4704;p190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5" name="Google Shape;4705;p190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6" name="Google Shape;4706;p190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7" name="Google Shape;4707;p190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8" name="Google Shape;4708;p190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9" name="Google Shape;4709;p190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0" name="Google Shape;4710;p190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1" name="Google Shape;4711;p190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12" name="Google Shape;4712;p190"/>
          <p:cNvCxnSpPr>
            <a:stCxn id="4704" idx="6"/>
            <a:endCxn id="4705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3" name="Google Shape;4713;p190"/>
          <p:cNvCxnSpPr>
            <a:stCxn id="4705" idx="6"/>
            <a:endCxn id="4707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4" name="Google Shape;4714;p190"/>
          <p:cNvCxnSpPr>
            <a:stCxn id="4707" idx="6"/>
            <a:endCxn id="4708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5" name="Google Shape;4715;p190"/>
          <p:cNvCxnSpPr>
            <a:stCxn id="4711" idx="4"/>
            <a:endCxn id="4708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16" name="Google Shape;4716;p190"/>
          <p:cNvCxnSpPr>
            <a:stCxn id="4711" idx="6"/>
            <a:endCxn id="4710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7" name="Google Shape;4717;p190"/>
          <p:cNvCxnSpPr>
            <a:stCxn id="4710" idx="4"/>
            <a:endCxn id="4709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8" name="Google Shape;4718;p190"/>
          <p:cNvCxnSpPr>
            <a:stCxn id="4710" idx="3"/>
            <a:endCxn id="4708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19" name="Google Shape;4719;p190"/>
          <p:cNvCxnSpPr>
            <a:stCxn id="4709" idx="2"/>
            <a:endCxn id="4708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20" name="Google Shape;4720;p190"/>
          <p:cNvCxnSpPr>
            <a:stCxn id="4706" idx="5"/>
            <a:endCxn id="4705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21" name="Google Shape;4721;p190"/>
          <p:cNvCxnSpPr>
            <a:stCxn id="4706" idx="3"/>
            <a:endCxn id="4704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22" name="Google Shape;4722;p190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3" name="Google Shape;4723;p190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4" name="Google Shape;4724;p190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5" name="Google Shape;4725;p190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26" name="Google Shape;4726;p190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7" name="Google Shape;4727;p190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8" name="Google Shape;4728;p190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2" name="Shape 4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3" name="Google Shape;4733;p19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734" name="Google Shape;4734;p191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5" name="Google Shape;4735;p191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6" name="Google Shape;4736;p191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7" name="Google Shape;4737;p191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8" name="Google Shape;4738;p191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9" name="Google Shape;4739;p191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0" name="Google Shape;4740;p191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1" name="Google Shape;4741;p191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42" name="Google Shape;4742;p191"/>
          <p:cNvCxnSpPr>
            <a:stCxn id="4734" idx="6"/>
            <a:endCxn id="4735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43" name="Google Shape;4743;p191"/>
          <p:cNvCxnSpPr>
            <a:stCxn id="4735" idx="6"/>
            <a:endCxn id="4737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4" name="Google Shape;4744;p191"/>
          <p:cNvCxnSpPr>
            <a:stCxn id="4737" idx="6"/>
            <a:endCxn id="4738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5" name="Google Shape;4745;p191"/>
          <p:cNvCxnSpPr>
            <a:stCxn id="4741" idx="4"/>
            <a:endCxn id="4738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46" name="Google Shape;4746;p191"/>
          <p:cNvCxnSpPr>
            <a:stCxn id="4741" idx="6"/>
            <a:endCxn id="4740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7" name="Google Shape;4747;p191"/>
          <p:cNvCxnSpPr>
            <a:stCxn id="4740" idx="4"/>
            <a:endCxn id="4739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8" name="Google Shape;4748;p191"/>
          <p:cNvCxnSpPr>
            <a:stCxn id="4740" idx="3"/>
            <a:endCxn id="4738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49" name="Google Shape;4749;p191"/>
          <p:cNvCxnSpPr>
            <a:stCxn id="4739" idx="2"/>
            <a:endCxn id="4738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50" name="Google Shape;4750;p191"/>
          <p:cNvCxnSpPr>
            <a:stCxn id="4736" idx="5"/>
            <a:endCxn id="4735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51" name="Google Shape;4751;p191"/>
          <p:cNvCxnSpPr>
            <a:stCxn id="4736" idx="3"/>
            <a:endCxn id="4734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52" name="Google Shape;4752;p191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53" name="Google Shape;4753;p191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54" name="Google Shape;4754;p191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55" name="Google Shape;4755;p191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56" name="Google Shape;4756;p191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7" name="Google Shape;4757;p191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8" name="Google Shape;4758;p191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 -&gt; DFS(1)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2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Google Shape;4763;p19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764" name="Google Shape;4764;p192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5" name="Google Shape;4765;p192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6" name="Google Shape;4766;p192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7" name="Google Shape;4767;p192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8" name="Google Shape;4768;p192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9" name="Google Shape;4769;p192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0" name="Google Shape;4770;p192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1" name="Google Shape;4771;p192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72" name="Google Shape;4772;p192"/>
          <p:cNvCxnSpPr>
            <a:stCxn id="4764" idx="6"/>
            <a:endCxn id="4765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73" name="Google Shape;4773;p192"/>
          <p:cNvCxnSpPr>
            <a:stCxn id="4765" idx="6"/>
            <a:endCxn id="4767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4" name="Google Shape;4774;p192"/>
          <p:cNvCxnSpPr>
            <a:stCxn id="4767" idx="6"/>
            <a:endCxn id="4768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5" name="Google Shape;4775;p192"/>
          <p:cNvCxnSpPr>
            <a:stCxn id="4771" idx="4"/>
            <a:endCxn id="4768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76" name="Google Shape;4776;p192"/>
          <p:cNvCxnSpPr>
            <a:stCxn id="4771" idx="6"/>
            <a:endCxn id="4770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7" name="Google Shape;4777;p192"/>
          <p:cNvCxnSpPr>
            <a:stCxn id="4770" idx="4"/>
            <a:endCxn id="4769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8" name="Google Shape;4778;p192"/>
          <p:cNvCxnSpPr>
            <a:stCxn id="4770" idx="3"/>
            <a:endCxn id="4768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79" name="Google Shape;4779;p192"/>
          <p:cNvCxnSpPr>
            <a:stCxn id="4769" idx="2"/>
            <a:endCxn id="4768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80" name="Google Shape;4780;p192"/>
          <p:cNvCxnSpPr>
            <a:stCxn id="4766" idx="5"/>
            <a:endCxn id="4765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781" name="Google Shape;4781;p192"/>
          <p:cNvCxnSpPr>
            <a:stCxn id="4766" idx="3"/>
            <a:endCxn id="4764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782" name="Google Shape;4782;p192"/>
          <p:cNvSpPr txBox="1"/>
          <p:nvPr/>
        </p:nvSpPr>
        <p:spPr>
          <a:xfrm>
            <a:off x="563975" y="1440150"/>
            <a:ext cx="62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3" name="Google Shape;4783;p192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4" name="Google Shape;4784;p192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85" name="Google Shape;4785;p192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86" name="Google Shape;4786;p192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7" name="Google Shape;4787;p192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8" name="Google Shape;4788;p192"/>
          <p:cNvSpPr txBox="1"/>
          <p:nvPr/>
        </p:nvSpPr>
        <p:spPr>
          <a:xfrm>
            <a:off x="5136600" y="1862775"/>
            <a:ext cx="32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DFS(0) -&gt; DFS(2) -&gt; DFS(1)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from 1 we can go to 0 however it is already visited. Since there are no unvisited vertex, we’ll backtrack to 2 and from 2, we’ll backtrack to 0. Therefore, [0, 2, 1] is our first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9" name="Google Shape;4789;p192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3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19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795" name="Google Shape;4795;p193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6" name="Google Shape;4796;p193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7" name="Google Shape;4797;p193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8" name="Google Shape;4798;p193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9" name="Google Shape;4799;p193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0" name="Google Shape;4800;p193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1" name="Google Shape;4801;p193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2" name="Google Shape;4802;p193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03" name="Google Shape;4803;p193"/>
          <p:cNvCxnSpPr>
            <a:stCxn id="4795" idx="6"/>
            <a:endCxn id="4796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04" name="Google Shape;4804;p193"/>
          <p:cNvCxnSpPr>
            <a:stCxn id="4796" idx="6"/>
            <a:endCxn id="4798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05" name="Google Shape;4805;p193"/>
          <p:cNvCxnSpPr>
            <a:stCxn id="4798" idx="6"/>
            <a:endCxn id="4799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06" name="Google Shape;4806;p193"/>
          <p:cNvCxnSpPr>
            <a:stCxn id="4802" idx="4"/>
            <a:endCxn id="4799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07" name="Google Shape;4807;p193"/>
          <p:cNvCxnSpPr>
            <a:stCxn id="4802" idx="6"/>
            <a:endCxn id="4801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08" name="Google Shape;4808;p193"/>
          <p:cNvCxnSpPr>
            <a:stCxn id="4801" idx="4"/>
            <a:endCxn id="4800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09" name="Google Shape;4809;p193"/>
          <p:cNvCxnSpPr>
            <a:stCxn id="4801" idx="3"/>
            <a:endCxn id="4799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10" name="Google Shape;4810;p193"/>
          <p:cNvCxnSpPr>
            <a:stCxn id="4800" idx="2"/>
            <a:endCxn id="4799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11" name="Google Shape;4811;p193"/>
          <p:cNvCxnSpPr>
            <a:stCxn id="4797" idx="5"/>
            <a:endCxn id="4796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12" name="Google Shape;4812;p193"/>
          <p:cNvCxnSpPr>
            <a:stCxn id="4797" idx="3"/>
            <a:endCxn id="4795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13" name="Google Shape;4813;p193"/>
          <p:cNvSpPr txBox="1"/>
          <p:nvPr/>
        </p:nvSpPr>
        <p:spPr>
          <a:xfrm>
            <a:off x="747600" y="1355225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1 in this case. However, 1 is already visited.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14" name="Google Shape;4814;p193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5" name="Google Shape;4815;p193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16" name="Google Shape;4816;p193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17" name="Google Shape;4817;p193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8" name="Google Shape;4818;p193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9" name="Google Shape;4819;p193"/>
          <p:cNvSpPr txBox="1"/>
          <p:nvPr/>
        </p:nvSpPr>
        <p:spPr>
          <a:xfrm>
            <a:off x="5136600" y="1862775"/>
            <a:ext cx="32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0" name="Google Shape;4820;p193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4" name="Shape 4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5" name="Google Shape;4825;p194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826" name="Google Shape;4826;p194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7" name="Google Shape;4827;p194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8" name="Google Shape;4828;p194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9" name="Google Shape;4829;p194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0" name="Google Shape;4830;p194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1" name="Google Shape;4831;p194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2" name="Google Shape;4832;p194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3" name="Google Shape;4833;p194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4" name="Google Shape;4834;p194"/>
          <p:cNvCxnSpPr>
            <a:stCxn id="4826" idx="6"/>
            <a:endCxn id="4827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35" name="Google Shape;4835;p194"/>
          <p:cNvCxnSpPr>
            <a:stCxn id="4827" idx="6"/>
            <a:endCxn id="4829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36" name="Google Shape;4836;p194"/>
          <p:cNvCxnSpPr>
            <a:stCxn id="4829" idx="6"/>
            <a:endCxn id="4830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37" name="Google Shape;4837;p194"/>
          <p:cNvCxnSpPr>
            <a:stCxn id="4833" idx="4"/>
            <a:endCxn id="4830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38" name="Google Shape;4838;p194"/>
          <p:cNvCxnSpPr>
            <a:stCxn id="4833" idx="6"/>
            <a:endCxn id="4832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39" name="Google Shape;4839;p194"/>
          <p:cNvCxnSpPr>
            <a:stCxn id="4832" idx="4"/>
            <a:endCxn id="4831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40" name="Google Shape;4840;p194"/>
          <p:cNvCxnSpPr>
            <a:stCxn id="4832" idx="3"/>
            <a:endCxn id="4830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41" name="Google Shape;4841;p194"/>
          <p:cNvCxnSpPr>
            <a:stCxn id="4831" idx="2"/>
            <a:endCxn id="4830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42" name="Google Shape;4842;p194"/>
          <p:cNvCxnSpPr>
            <a:stCxn id="4828" idx="5"/>
            <a:endCxn id="4827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43" name="Google Shape;4843;p194"/>
          <p:cNvCxnSpPr>
            <a:stCxn id="4828" idx="3"/>
            <a:endCxn id="4826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44" name="Google Shape;4844;p194"/>
          <p:cNvSpPr txBox="1"/>
          <p:nvPr/>
        </p:nvSpPr>
        <p:spPr>
          <a:xfrm>
            <a:off x="747600" y="1355225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2 in this case. However, 2 is already visited.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5" name="Google Shape;4845;p194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7  6  5  4  3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6" name="Google Shape;4846;p194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47" name="Google Shape;4847;p194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48" name="Google Shape;4848;p194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9" name="Google Shape;4849;p194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0" name="Google Shape;4850;p194"/>
          <p:cNvSpPr txBox="1"/>
          <p:nvPr/>
        </p:nvSpPr>
        <p:spPr>
          <a:xfrm>
            <a:off x="5136600" y="1862775"/>
            <a:ext cx="3214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1" name="Google Shape;4851;p194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5" name="Shape 4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6" name="Google Shape;4856;p195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857" name="Google Shape;4857;p195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8" name="Google Shape;4858;p195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9" name="Google Shape;4859;p195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0" name="Google Shape;4860;p195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1" name="Google Shape;4861;p195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2" name="Google Shape;4862;p195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3" name="Google Shape;4863;p195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4" name="Google Shape;4864;p195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65" name="Google Shape;4865;p195"/>
          <p:cNvCxnSpPr>
            <a:stCxn id="4857" idx="6"/>
            <a:endCxn id="4858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66" name="Google Shape;4866;p195"/>
          <p:cNvCxnSpPr>
            <a:stCxn id="4858" idx="6"/>
            <a:endCxn id="4860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67" name="Google Shape;4867;p195"/>
          <p:cNvCxnSpPr>
            <a:stCxn id="4860" idx="6"/>
            <a:endCxn id="4861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68" name="Google Shape;4868;p195"/>
          <p:cNvCxnSpPr>
            <a:stCxn id="4864" idx="4"/>
            <a:endCxn id="4861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69" name="Google Shape;4869;p195"/>
          <p:cNvCxnSpPr>
            <a:stCxn id="4864" idx="6"/>
            <a:endCxn id="4863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70" name="Google Shape;4870;p195"/>
          <p:cNvCxnSpPr>
            <a:stCxn id="4863" idx="4"/>
            <a:endCxn id="4862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71" name="Google Shape;4871;p195"/>
          <p:cNvCxnSpPr>
            <a:stCxn id="4863" idx="3"/>
            <a:endCxn id="4861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72" name="Google Shape;4872;p195"/>
          <p:cNvCxnSpPr>
            <a:stCxn id="4862" idx="2"/>
            <a:endCxn id="4861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73" name="Google Shape;4873;p195"/>
          <p:cNvCxnSpPr>
            <a:stCxn id="4859" idx="5"/>
            <a:endCxn id="4858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74" name="Google Shape;4874;p195"/>
          <p:cNvCxnSpPr>
            <a:stCxn id="4859" idx="3"/>
            <a:endCxn id="4857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875" name="Google Shape;4875;p195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3 in this case. Run DFS from 3.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76" name="Google Shape;4876;p195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7  6  5  4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7" name="Google Shape;4877;p195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78" name="Google Shape;4878;p195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879" name="Google Shape;4879;p195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0" name="Google Shape;4880;p195"/>
          <p:cNvSpPr txBox="1"/>
          <p:nvPr/>
        </p:nvSpPr>
        <p:spPr>
          <a:xfrm>
            <a:off x="1219400" y="34720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1" name="Google Shape;4881;p195"/>
          <p:cNvSpPr txBox="1"/>
          <p:nvPr/>
        </p:nvSpPr>
        <p:spPr>
          <a:xfrm>
            <a:off x="5136600" y="1862775"/>
            <a:ext cx="321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DFS(3) 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3, we can go to 1. However, 1 is already visited. As we don’t have any other adjacent vertices, 3 is our second SCC.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2" name="Google Shape;4882;p195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3" name="Google Shape;4883;p195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7" name="Shape 4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8" name="Google Shape;4888;p196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889" name="Google Shape;4889;p196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0" name="Google Shape;4890;p196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1" name="Google Shape;4891;p196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2" name="Google Shape;4892;p196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3" name="Google Shape;4893;p196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4" name="Google Shape;4894;p196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5" name="Google Shape;4895;p196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6" name="Google Shape;4896;p196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97" name="Google Shape;4897;p196"/>
          <p:cNvCxnSpPr>
            <a:stCxn id="4889" idx="6"/>
            <a:endCxn id="4890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898" name="Google Shape;4898;p196"/>
          <p:cNvCxnSpPr>
            <a:stCxn id="4890" idx="6"/>
            <a:endCxn id="4892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899" name="Google Shape;4899;p196"/>
          <p:cNvCxnSpPr>
            <a:stCxn id="4892" idx="6"/>
            <a:endCxn id="4893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00" name="Google Shape;4900;p196"/>
          <p:cNvCxnSpPr>
            <a:stCxn id="4896" idx="4"/>
            <a:endCxn id="4893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01" name="Google Shape;4901;p196"/>
          <p:cNvCxnSpPr>
            <a:stCxn id="4896" idx="6"/>
            <a:endCxn id="4895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02" name="Google Shape;4902;p196"/>
          <p:cNvCxnSpPr>
            <a:stCxn id="4895" idx="4"/>
            <a:endCxn id="4894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03" name="Google Shape;4903;p196"/>
          <p:cNvCxnSpPr>
            <a:stCxn id="4895" idx="3"/>
            <a:endCxn id="4893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04" name="Google Shape;4904;p196"/>
          <p:cNvCxnSpPr>
            <a:stCxn id="4894" idx="2"/>
            <a:endCxn id="4893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05" name="Google Shape;4905;p196"/>
          <p:cNvCxnSpPr>
            <a:stCxn id="4891" idx="5"/>
            <a:endCxn id="4890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06" name="Google Shape;4906;p196"/>
          <p:cNvCxnSpPr>
            <a:stCxn id="4891" idx="3"/>
            <a:endCxn id="4889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07" name="Google Shape;4907;p196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4 in this case. Run DFS from 4.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8" name="Google Shape;4908;p196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09" name="Google Shape;4909;p196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10" name="Google Shape;4910;p196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11" name="Google Shape;4911;p196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2" name="Google Shape;4912;p196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3" name="Google Shape;4913;p196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4" name="Google Shape;4914;p196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5" name="Google Shape;4915;p196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9" name="Shape 4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0" name="Google Shape;4920;p197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921" name="Google Shape;4921;p197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2" name="Google Shape;4922;p197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3" name="Google Shape;4923;p197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4" name="Google Shape;4924;p197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5" name="Google Shape;4925;p197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6" name="Google Shape;4926;p197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7" name="Google Shape;4927;p197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8" name="Google Shape;4928;p197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29" name="Google Shape;4929;p197"/>
          <p:cNvCxnSpPr>
            <a:stCxn id="4921" idx="6"/>
            <a:endCxn id="4922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0" name="Google Shape;4930;p197"/>
          <p:cNvCxnSpPr>
            <a:stCxn id="4922" idx="6"/>
            <a:endCxn id="4924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1" name="Google Shape;4931;p197"/>
          <p:cNvCxnSpPr>
            <a:stCxn id="4924" idx="6"/>
            <a:endCxn id="4925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2" name="Google Shape;4932;p197"/>
          <p:cNvCxnSpPr>
            <a:stCxn id="4928" idx="4"/>
            <a:endCxn id="4925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3" name="Google Shape;4933;p197"/>
          <p:cNvCxnSpPr>
            <a:stCxn id="4928" idx="6"/>
            <a:endCxn id="4927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4" name="Google Shape;4934;p197"/>
          <p:cNvCxnSpPr>
            <a:stCxn id="4927" idx="4"/>
            <a:endCxn id="4926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5" name="Google Shape;4935;p197"/>
          <p:cNvCxnSpPr>
            <a:stCxn id="4927" idx="3"/>
            <a:endCxn id="4925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6" name="Google Shape;4936;p197"/>
          <p:cNvCxnSpPr>
            <a:stCxn id="4926" idx="2"/>
            <a:endCxn id="4925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37" name="Google Shape;4937;p197"/>
          <p:cNvCxnSpPr>
            <a:stCxn id="4923" idx="5"/>
            <a:endCxn id="4922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38" name="Google Shape;4938;p197"/>
          <p:cNvCxnSpPr>
            <a:stCxn id="4923" idx="3"/>
            <a:endCxn id="4921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39" name="Google Shape;4939;p197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40" name="Google Shape;4940;p197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41" name="Google Shape;4941;p197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42" name="Google Shape;4942;p197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43" name="Google Shape;4943;p197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4" name="Google Shape;4944;p197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5" name="Google Shape;4945;p197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6" name="Google Shape;4946;p197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7" name="Google Shape;4947;p197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Disc</a:t>
            </a:r>
            <a:r>
              <a:rPr b="1" lang="en" sz="1600">
                <a:solidFill>
                  <a:srgbClr val="0000FF"/>
                </a:solidFill>
              </a:rPr>
              <a:t>onnected Graph:</a:t>
            </a:r>
            <a:r>
              <a:rPr lang="en" sz="1600"/>
              <a:t> A path is absent between any pair of vertices. </a:t>
            </a:r>
            <a:endParaRPr sz="1600"/>
          </a:p>
        </p:txBody>
      </p:sp>
      <p:pic>
        <p:nvPicPr>
          <p:cNvPr id="240" name="Google Shape;240;p36"/>
          <p:cNvPicPr preferRelativeResize="0"/>
          <p:nvPr/>
        </p:nvPicPr>
        <p:blipFill rotWithShape="1">
          <a:blip r:embed="rId3">
            <a:alphaModFix/>
          </a:blip>
          <a:srcRect b="5562" l="49720" r="2174" t="5571"/>
          <a:stretch/>
        </p:blipFill>
        <p:spPr>
          <a:xfrm>
            <a:off x="1196450" y="1988625"/>
            <a:ext cx="3206925" cy="224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050" y="1988625"/>
            <a:ext cx="3366300" cy="219795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1" name="Shape 4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2" name="Google Shape;4952;p198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953" name="Google Shape;4953;p198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4" name="Google Shape;4954;p198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5" name="Google Shape;4955;p198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6" name="Google Shape;4956;p198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7" name="Google Shape;4957;p198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8" name="Google Shape;4958;p198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9" name="Google Shape;4959;p198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0" name="Google Shape;4960;p198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1" name="Google Shape;4961;p198"/>
          <p:cNvCxnSpPr>
            <a:stCxn id="4953" idx="6"/>
            <a:endCxn id="4954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62" name="Google Shape;4962;p198"/>
          <p:cNvCxnSpPr>
            <a:stCxn id="4954" idx="6"/>
            <a:endCxn id="4956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63" name="Google Shape;4963;p198"/>
          <p:cNvCxnSpPr>
            <a:stCxn id="4956" idx="6"/>
            <a:endCxn id="4957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64" name="Google Shape;4964;p198"/>
          <p:cNvCxnSpPr>
            <a:stCxn id="4960" idx="4"/>
            <a:endCxn id="4957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65" name="Google Shape;4965;p198"/>
          <p:cNvCxnSpPr>
            <a:stCxn id="4960" idx="6"/>
            <a:endCxn id="4959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66" name="Google Shape;4966;p198"/>
          <p:cNvCxnSpPr>
            <a:stCxn id="4959" idx="4"/>
            <a:endCxn id="4958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67" name="Google Shape;4967;p198"/>
          <p:cNvCxnSpPr>
            <a:stCxn id="4959" idx="3"/>
            <a:endCxn id="4957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68" name="Google Shape;4968;p198"/>
          <p:cNvCxnSpPr>
            <a:stCxn id="4958" idx="2"/>
            <a:endCxn id="4957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69" name="Google Shape;4969;p198"/>
          <p:cNvCxnSpPr>
            <a:stCxn id="4955" idx="5"/>
            <a:endCxn id="4954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70" name="Google Shape;4970;p198"/>
          <p:cNvCxnSpPr>
            <a:stCxn id="4955" idx="3"/>
            <a:endCxn id="4953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71" name="Google Shape;4971;p198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72" name="Google Shape;4972;p198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3" name="Google Shape;4973;p198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74" name="Google Shape;4974;p198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5" name="Google Shape;4975;p198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6" name="Google Shape;4976;p198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7" name="Google Shape;4977;p198"/>
          <p:cNvSpPr txBox="1"/>
          <p:nvPr/>
        </p:nvSpPr>
        <p:spPr>
          <a:xfrm>
            <a:off x="5136600" y="1862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 -&gt; DFS(5)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8" name="Google Shape;4978;p198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9" name="Google Shape;4979;p198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3" name="Shape 4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4" name="Google Shape;4984;p199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4985" name="Google Shape;4985;p199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6" name="Google Shape;4986;p199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7" name="Google Shape;4987;p199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8" name="Google Shape;4988;p199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9" name="Google Shape;4989;p199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0" name="Google Shape;4990;p199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1" name="Google Shape;4991;p199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2" name="Google Shape;4992;p199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93" name="Google Shape;4993;p199"/>
          <p:cNvCxnSpPr>
            <a:stCxn id="4985" idx="6"/>
            <a:endCxn id="4986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94" name="Google Shape;4994;p199"/>
          <p:cNvCxnSpPr>
            <a:stCxn id="4986" idx="6"/>
            <a:endCxn id="4988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95" name="Google Shape;4995;p199"/>
          <p:cNvCxnSpPr>
            <a:stCxn id="4988" idx="6"/>
            <a:endCxn id="4989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96" name="Google Shape;4996;p199"/>
          <p:cNvCxnSpPr>
            <a:stCxn id="4992" idx="4"/>
            <a:endCxn id="4989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97" name="Google Shape;4997;p199"/>
          <p:cNvCxnSpPr>
            <a:stCxn id="4992" idx="6"/>
            <a:endCxn id="4991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98" name="Google Shape;4998;p199"/>
          <p:cNvCxnSpPr>
            <a:stCxn id="4991" idx="4"/>
            <a:endCxn id="4990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4999" name="Google Shape;4999;p199"/>
          <p:cNvCxnSpPr>
            <a:stCxn id="4991" idx="3"/>
            <a:endCxn id="4989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00" name="Google Shape;5000;p199"/>
          <p:cNvCxnSpPr>
            <a:stCxn id="4990" idx="2"/>
            <a:endCxn id="4989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01" name="Google Shape;5001;p199"/>
          <p:cNvCxnSpPr>
            <a:stCxn id="4987" idx="5"/>
            <a:endCxn id="4986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02" name="Google Shape;5002;p199"/>
          <p:cNvCxnSpPr>
            <a:stCxn id="4987" idx="3"/>
            <a:endCxn id="4985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03" name="Google Shape;5003;p199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04" name="Google Shape;5004;p199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7  6  5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5" name="Google Shape;5005;p199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06" name="Google Shape;5006;p199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07" name="Google Shape;5007;p199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8" name="Google Shape;5008;p199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9" name="Google Shape;5009;p199"/>
          <p:cNvSpPr txBox="1"/>
          <p:nvPr/>
        </p:nvSpPr>
        <p:spPr>
          <a:xfrm>
            <a:off x="5136600" y="1862775"/>
            <a:ext cx="3214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DFS(4) -&gt; DFS(6) -&gt; DFS(5)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5 we can go to 4. However, it is already visited. So, we’ll backtrack from 5 to 6, and then 6 to 4. Since 4 doesn’t any adjacent vertices, therefore, [4, 6, 5] is our third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0" name="Google Shape;5010;p199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1" name="Google Shape;5011;p199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2" name="Google Shape;5012;p199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6" name="Shape 5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" name="Google Shape;5017;p200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018" name="Google Shape;5018;p200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9" name="Google Shape;5019;p200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0" name="Google Shape;5020;p200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1" name="Google Shape;5021;p200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2" name="Google Shape;5022;p200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3" name="Google Shape;5023;p200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4" name="Google Shape;5024;p200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5" name="Google Shape;5025;p200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6" name="Google Shape;5026;p200"/>
          <p:cNvCxnSpPr>
            <a:stCxn id="5018" idx="6"/>
            <a:endCxn id="5019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27" name="Google Shape;5027;p200"/>
          <p:cNvCxnSpPr>
            <a:stCxn id="5019" idx="6"/>
            <a:endCxn id="5021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28" name="Google Shape;5028;p200"/>
          <p:cNvCxnSpPr>
            <a:stCxn id="5021" idx="6"/>
            <a:endCxn id="5022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29" name="Google Shape;5029;p200"/>
          <p:cNvCxnSpPr>
            <a:stCxn id="5025" idx="4"/>
            <a:endCxn id="5022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30" name="Google Shape;5030;p200"/>
          <p:cNvCxnSpPr>
            <a:stCxn id="5025" idx="6"/>
            <a:endCxn id="5024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31" name="Google Shape;5031;p200"/>
          <p:cNvCxnSpPr>
            <a:stCxn id="5024" idx="4"/>
            <a:endCxn id="5023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32" name="Google Shape;5032;p200"/>
          <p:cNvCxnSpPr>
            <a:stCxn id="5024" idx="3"/>
            <a:endCxn id="5022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33" name="Google Shape;5033;p200"/>
          <p:cNvCxnSpPr>
            <a:stCxn id="5023" idx="2"/>
            <a:endCxn id="5022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34" name="Google Shape;5034;p200"/>
          <p:cNvCxnSpPr>
            <a:stCxn id="5020" idx="5"/>
            <a:endCxn id="5019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35" name="Google Shape;5035;p200"/>
          <p:cNvCxnSpPr>
            <a:stCxn id="5020" idx="3"/>
            <a:endCxn id="5018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36" name="Google Shape;5036;p200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7" name="Google Shape;5037;p200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7  6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38" name="Google Shape;5038;p200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39" name="Google Shape;5039;p200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40" name="Google Shape;5040;p200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1" name="Google Shape;5041;p200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2" name="Google Shape;5042;p200"/>
          <p:cNvSpPr txBox="1"/>
          <p:nvPr/>
        </p:nvSpPr>
        <p:spPr>
          <a:xfrm>
            <a:off x="5186825" y="18654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3" name="Google Shape;5043;p200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4" name="Google Shape;5044;p200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5" name="Google Shape;5045;p200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6" name="Google Shape;5046;p200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5 in this case. However, 5 is already visited.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0" name="Shape 5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1" name="Google Shape;5051;p201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052" name="Google Shape;5052;p201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3" name="Google Shape;5053;p201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4" name="Google Shape;5054;p201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5" name="Google Shape;5055;p201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6" name="Google Shape;5056;p201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7" name="Google Shape;5057;p201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8" name="Google Shape;5058;p201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9" name="Google Shape;5059;p201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0" name="Google Shape;5060;p201"/>
          <p:cNvCxnSpPr>
            <a:stCxn id="5052" idx="6"/>
            <a:endCxn id="5053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1" name="Google Shape;5061;p201"/>
          <p:cNvCxnSpPr>
            <a:stCxn id="5053" idx="6"/>
            <a:endCxn id="5055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2" name="Google Shape;5062;p201"/>
          <p:cNvCxnSpPr>
            <a:stCxn id="5055" idx="6"/>
            <a:endCxn id="5056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3" name="Google Shape;5063;p201"/>
          <p:cNvCxnSpPr>
            <a:stCxn id="5059" idx="4"/>
            <a:endCxn id="5056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4" name="Google Shape;5064;p201"/>
          <p:cNvCxnSpPr>
            <a:stCxn id="5059" idx="6"/>
            <a:endCxn id="5058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5" name="Google Shape;5065;p201"/>
          <p:cNvCxnSpPr>
            <a:stCxn id="5058" idx="4"/>
            <a:endCxn id="5057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6" name="Google Shape;5066;p201"/>
          <p:cNvCxnSpPr>
            <a:stCxn id="5058" idx="3"/>
            <a:endCxn id="5056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7" name="Google Shape;5067;p201"/>
          <p:cNvCxnSpPr>
            <a:stCxn id="5057" idx="2"/>
            <a:endCxn id="5056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68" name="Google Shape;5068;p201"/>
          <p:cNvCxnSpPr>
            <a:stCxn id="5054" idx="5"/>
            <a:endCxn id="5053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69" name="Google Shape;5069;p201"/>
          <p:cNvCxnSpPr>
            <a:stCxn id="5054" idx="3"/>
            <a:endCxn id="5052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070" name="Google Shape;5070;p201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1" name="Google Shape;5071;p201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2" name="Google Shape;5072;p201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73" name="Google Shape;5073;p201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74" name="Google Shape;5074;p201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5" name="Google Shape;5075;p201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6" name="Google Shape;5076;p201"/>
          <p:cNvSpPr txBox="1"/>
          <p:nvPr/>
        </p:nvSpPr>
        <p:spPr>
          <a:xfrm>
            <a:off x="5186825" y="1865400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7" name="Google Shape;5077;p201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8" name="Google Shape;5078;p201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9" name="Google Shape;5079;p201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0" name="Google Shape;5080;p201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6 in this case. However, 6 is already visited.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4" name="Shape 5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5" name="Google Shape;5085;p202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086" name="Google Shape;5086;p202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7" name="Google Shape;5087;p202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8" name="Google Shape;5088;p202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9" name="Google Shape;5089;p202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0" name="Google Shape;5090;p202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1" name="Google Shape;5091;p202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2" name="Google Shape;5092;p202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3" name="Google Shape;5093;p202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94" name="Google Shape;5094;p202"/>
          <p:cNvCxnSpPr>
            <a:stCxn id="5086" idx="6"/>
            <a:endCxn id="5087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5" name="Google Shape;5095;p202"/>
          <p:cNvCxnSpPr>
            <a:stCxn id="5087" idx="6"/>
            <a:endCxn id="5089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96" name="Google Shape;5096;p202"/>
          <p:cNvCxnSpPr>
            <a:stCxn id="5089" idx="6"/>
            <a:endCxn id="5090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97" name="Google Shape;5097;p202"/>
          <p:cNvCxnSpPr>
            <a:stCxn id="5093" idx="4"/>
            <a:endCxn id="5090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8" name="Google Shape;5098;p202"/>
          <p:cNvCxnSpPr>
            <a:stCxn id="5093" idx="6"/>
            <a:endCxn id="5092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99" name="Google Shape;5099;p202"/>
          <p:cNvCxnSpPr>
            <a:stCxn id="5092" idx="4"/>
            <a:endCxn id="5091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00" name="Google Shape;5100;p202"/>
          <p:cNvCxnSpPr>
            <a:stCxn id="5092" idx="3"/>
            <a:endCxn id="5090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01" name="Google Shape;5101;p202"/>
          <p:cNvCxnSpPr>
            <a:stCxn id="5091" idx="2"/>
            <a:endCxn id="5090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02" name="Google Shape;5102;p202"/>
          <p:cNvCxnSpPr>
            <a:stCxn id="5088" idx="5"/>
            <a:endCxn id="5087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03" name="Google Shape;5103;p202"/>
          <p:cNvCxnSpPr>
            <a:stCxn id="5088" idx="3"/>
            <a:endCxn id="5086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4" name="Google Shape;5104;p202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5" name="Google Shape;5105;p202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06" name="Google Shape;5106;p202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07" name="Google Shape;5107;p202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08" name="Google Shape;5108;p202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9" name="Google Shape;5109;p202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0" name="Google Shape;5110;p202"/>
          <p:cNvSpPr txBox="1"/>
          <p:nvPr/>
        </p:nvSpPr>
        <p:spPr>
          <a:xfrm>
            <a:off x="5164400" y="1786775"/>
            <a:ext cx="321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DFS(7)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1" name="Google Shape;5111;p202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2" name="Google Shape;5112;p202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3" name="Google Shape;5113;p202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4" name="Google Shape;5114;p202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7 in this case. Run DFS from 7.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8" name="Shape 5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9" name="Google Shape;5119;p203"/>
          <p:cNvSpPr txBox="1"/>
          <p:nvPr>
            <p:ph type="title"/>
          </p:nvPr>
        </p:nvSpPr>
        <p:spPr>
          <a:xfrm>
            <a:off x="747600" y="762375"/>
            <a:ext cx="4224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Kosaraju’s Algorithm</a:t>
            </a:r>
            <a:endParaRPr/>
          </a:p>
        </p:txBody>
      </p:sp>
      <p:sp>
        <p:nvSpPr>
          <p:cNvPr id="5120" name="Google Shape;5120;p203"/>
          <p:cNvSpPr/>
          <p:nvPr/>
        </p:nvSpPr>
        <p:spPr>
          <a:xfrm>
            <a:off x="1233300" y="2506077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0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1" name="Google Shape;5121;p203"/>
          <p:cNvSpPr/>
          <p:nvPr/>
        </p:nvSpPr>
        <p:spPr>
          <a:xfrm>
            <a:off x="1902280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2" name="Google Shape;5122;p203"/>
          <p:cNvSpPr/>
          <p:nvPr/>
        </p:nvSpPr>
        <p:spPr>
          <a:xfrm>
            <a:off x="1613803" y="1866674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3" name="Google Shape;5123;p203"/>
          <p:cNvSpPr/>
          <p:nvPr/>
        </p:nvSpPr>
        <p:spPr>
          <a:xfrm>
            <a:off x="2635603" y="25202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4" name="Google Shape;5124;p203"/>
          <p:cNvSpPr/>
          <p:nvPr/>
        </p:nvSpPr>
        <p:spPr>
          <a:xfrm>
            <a:off x="3491055" y="25202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5" name="Google Shape;5125;p203"/>
          <p:cNvSpPr/>
          <p:nvPr/>
        </p:nvSpPr>
        <p:spPr>
          <a:xfrm>
            <a:off x="4224474" y="2544739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7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6" name="Google Shape;5126;p203"/>
          <p:cNvSpPr/>
          <p:nvPr/>
        </p:nvSpPr>
        <p:spPr>
          <a:xfrm>
            <a:off x="4218728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7" name="Google Shape;5127;p203"/>
          <p:cNvSpPr/>
          <p:nvPr/>
        </p:nvSpPr>
        <p:spPr>
          <a:xfrm>
            <a:off x="3491055" y="1840338"/>
            <a:ext cx="380400" cy="3924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8" name="Google Shape;5128;p203"/>
          <p:cNvCxnSpPr>
            <a:stCxn id="5120" idx="6"/>
            <a:endCxn id="5121" idx="2"/>
          </p:cNvCxnSpPr>
          <p:nvPr/>
        </p:nvCxnSpPr>
        <p:spPr>
          <a:xfrm>
            <a:off x="1613700" y="2702277"/>
            <a:ext cx="288600" cy="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9" name="Google Shape;5129;p203"/>
          <p:cNvCxnSpPr>
            <a:stCxn id="5121" idx="6"/>
            <a:endCxn id="5123" idx="2"/>
          </p:cNvCxnSpPr>
          <p:nvPr/>
        </p:nvCxnSpPr>
        <p:spPr>
          <a:xfrm>
            <a:off x="2282680" y="2716438"/>
            <a:ext cx="3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0" name="Google Shape;5130;p203"/>
          <p:cNvCxnSpPr>
            <a:stCxn id="5123" idx="6"/>
            <a:endCxn id="5124" idx="2"/>
          </p:cNvCxnSpPr>
          <p:nvPr/>
        </p:nvCxnSpPr>
        <p:spPr>
          <a:xfrm>
            <a:off x="3016003" y="2716438"/>
            <a:ext cx="47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1" name="Google Shape;5131;p203"/>
          <p:cNvCxnSpPr>
            <a:stCxn id="5127" idx="4"/>
            <a:endCxn id="5124" idx="0"/>
          </p:cNvCxnSpPr>
          <p:nvPr/>
        </p:nvCxnSpPr>
        <p:spPr>
          <a:xfrm>
            <a:off x="3681255" y="2232738"/>
            <a:ext cx="0" cy="2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2" name="Google Shape;5132;p203"/>
          <p:cNvCxnSpPr>
            <a:stCxn id="5127" idx="6"/>
            <a:endCxn id="5126" idx="2"/>
          </p:cNvCxnSpPr>
          <p:nvPr/>
        </p:nvCxnSpPr>
        <p:spPr>
          <a:xfrm>
            <a:off x="3871455" y="2036538"/>
            <a:ext cx="347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3" name="Google Shape;5133;p203"/>
          <p:cNvCxnSpPr>
            <a:stCxn id="5126" idx="4"/>
            <a:endCxn id="5125" idx="0"/>
          </p:cNvCxnSpPr>
          <p:nvPr/>
        </p:nvCxnSpPr>
        <p:spPr>
          <a:xfrm>
            <a:off x="4408928" y="2232738"/>
            <a:ext cx="5700" cy="3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4" name="Google Shape;5134;p203"/>
          <p:cNvCxnSpPr>
            <a:stCxn id="5126" idx="3"/>
            <a:endCxn id="5124" idx="7"/>
          </p:cNvCxnSpPr>
          <p:nvPr/>
        </p:nvCxnSpPr>
        <p:spPr>
          <a:xfrm flipH="1">
            <a:off x="3815737" y="2175272"/>
            <a:ext cx="458700" cy="4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5" name="Google Shape;5135;p203"/>
          <p:cNvCxnSpPr>
            <a:stCxn id="5125" idx="2"/>
            <a:endCxn id="5124" idx="6"/>
          </p:cNvCxnSpPr>
          <p:nvPr/>
        </p:nvCxnSpPr>
        <p:spPr>
          <a:xfrm rot="10800000">
            <a:off x="3871374" y="2716339"/>
            <a:ext cx="353100" cy="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36" name="Google Shape;5136;p203"/>
          <p:cNvCxnSpPr>
            <a:stCxn id="5122" idx="5"/>
            <a:endCxn id="5121" idx="0"/>
          </p:cNvCxnSpPr>
          <p:nvPr/>
        </p:nvCxnSpPr>
        <p:spPr>
          <a:xfrm>
            <a:off x="1938495" y="2201608"/>
            <a:ext cx="153900" cy="31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137" name="Google Shape;5137;p203"/>
          <p:cNvCxnSpPr>
            <a:stCxn id="5122" idx="3"/>
            <a:endCxn id="5120" idx="0"/>
          </p:cNvCxnSpPr>
          <p:nvPr/>
        </p:nvCxnSpPr>
        <p:spPr>
          <a:xfrm flipH="1">
            <a:off x="1423512" y="2201608"/>
            <a:ext cx="246000" cy="3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38" name="Google Shape;5138;p203"/>
          <p:cNvSpPr txBox="1"/>
          <p:nvPr/>
        </p:nvSpPr>
        <p:spPr>
          <a:xfrm>
            <a:off x="747600" y="1355213"/>
            <a:ext cx="709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39" name="Google Shape;5139;p203"/>
          <p:cNvGraphicFramePr/>
          <p:nvPr/>
        </p:nvGraphicFramePr>
        <p:xfrm>
          <a:off x="1234175" y="389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0" name="Google Shape;5140;p203"/>
          <p:cNvSpPr txBox="1"/>
          <p:nvPr/>
        </p:nvSpPr>
        <p:spPr>
          <a:xfrm>
            <a:off x="1139025" y="4234350"/>
            <a:ext cx="1537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Reference 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41" name="Google Shape;5141;p203"/>
          <p:cNvGraphicFramePr/>
          <p:nvPr/>
        </p:nvGraphicFramePr>
        <p:xfrm>
          <a:off x="1234175" y="31903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42" name="Google Shape;5142;p203"/>
          <p:cNvSpPr txBox="1"/>
          <p:nvPr/>
        </p:nvSpPr>
        <p:spPr>
          <a:xfrm>
            <a:off x="1120675" y="28318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3" name="Google Shape;5143;p203"/>
          <p:cNvSpPr txBox="1"/>
          <p:nvPr/>
        </p:nvSpPr>
        <p:spPr>
          <a:xfrm>
            <a:off x="1234175" y="3475963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0       1       2       3       4        5       6        7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4" name="Google Shape;5144;p203"/>
          <p:cNvSpPr txBox="1"/>
          <p:nvPr/>
        </p:nvSpPr>
        <p:spPr>
          <a:xfrm>
            <a:off x="5074150" y="1755425"/>
            <a:ext cx="3214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DFS(7)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has two adjacent vertices 4 and 6, however, both are already visited. Therefore, 7 is our fourth SCC.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[0, 2, 1]: SCC1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[3]: SCC2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[4, 6, 5]: SCC3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[7]: SCC4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Kosaraju’s Algorithm!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5" name="Google Shape;5145;p203"/>
          <p:cNvSpPr/>
          <p:nvPr/>
        </p:nvSpPr>
        <p:spPr>
          <a:xfrm>
            <a:off x="1143825" y="1734425"/>
            <a:ext cx="1239000" cy="120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6" name="Google Shape;5146;p203"/>
          <p:cNvSpPr/>
          <p:nvPr/>
        </p:nvSpPr>
        <p:spPr>
          <a:xfrm>
            <a:off x="2492163" y="2356650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7" name="Google Shape;5147;p203"/>
          <p:cNvSpPr/>
          <p:nvPr/>
        </p:nvSpPr>
        <p:spPr>
          <a:xfrm rot="5400000">
            <a:off x="3463300" y="1772075"/>
            <a:ext cx="1351500" cy="1380900"/>
          </a:xfrm>
          <a:prstGeom prst="rtTriangle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8" name="Google Shape;5148;p203"/>
          <p:cNvSpPr txBox="1"/>
          <p:nvPr/>
        </p:nvSpPr>
        <p:spPr>
          <a:xfrm>
            <a:off x="759625" y="1328425"/>
            <a:ext cx="65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the vertex from the stack i.e. 7 in this case. Run DFS from 7.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9" name="Google Shape;5149;p203"/>
          <p:cNvSpPr/>
          <p:nvPr/>
        </p:nvSpPr>
        <p:spPr>
          <a:xfrm>
            <a:off x="4173238" y="2466013"/>
            <a:ext cx="599100" cy="580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3" name="Shape 5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Google Shape;5154;p204"/>
          <p:cNvSpPr txBox="1"/>
          <p:nvPr>
            <p:ph type="title"/>
          </p:nvPr>
        </p:nvSpPr>
        <p:spPr>
          <a:xfrm>
            <a:off x="740006" y="762375"/>
            <a:ext cx="498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5155" name="Google Shape;5155;p204"/>
          <p:cNvSpPr txBox="1"/>
          <p:nvPr>
            <p:ph idx="1" type="body"/>
          </p:nvPr>
        </p:nvSpPr>
        <p:spPr>
          <a:xfrm>
            <a:off x="739999" y="1499200"/>
            <a:ext cx="7214400" cy="1293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Mumit sir’s slide - </a:t>
            </a:r>
            <a:r>
              <a:rPr lang="en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https://drive.google.com/file/d/1OkLO91GV4M23e-1EtvFr9yeGWgk6V91q/view</a:t>
            </a:r>
            <a:endParaRPr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PNP sir’s slide - </a:t>
            </a:r>
            <a:r>
              <a:rPr lang="en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https://docs.google.com/presentation/d/1bKKT_3Mnlp0cV509k7E8hBWEKQ_YfV0cfek10LDCo6Y/edit?slide=id.g26e6291b7d8_0_183#slide=id.g26e6291b7d8_0_183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Sparse Graph</a:t>
            </a:r>
            <a:r>
              <a:rPr b="1" lang="en" sz="1600">
                <a:solidFill>
                  <a:srgbClr val="0000FF"/>
                </a:solidFill>
              </a:rPr>
              <a:t>:</a:t>
            </a:r>
            <a:r>
              <a:rPr lang="en" sz="1600"/>
              <a:t> Number of edges is considerably less than maximum number of edges. </a:t>
            </a:r>
            <a:endParaRPr sz="1600"/>
          </a:p>
        </p:txBody>
      </p:sp>
      <p:pic>
        <p:nvPicPr>
          <p:cNvPr id="248" name="Google Shape;24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6500" y="2152813"/>
            <a:ext cx="192405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1524" y="744425"/>
            <a:ext cx="494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a Graph?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741525" y="2167025"/>
            <a:ext cx="60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741525" y="1391401"/>
            <a:ext cx="786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Graph G is pair (V, E) where V is a finite set (set of vertices) and E is a finite set of pairs from V (set of edges).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We generally denote n = |V| and m = |E|.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3758675" y="2571750"/>
            <a:ext cx="282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3300" y="2285000"/>
            <a:ext cx="3312275" cy="193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1208775" y="2705425"/>
            <a:ext cx="4562700" cy="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V = {a, b, …, i} and n = |V| = 9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 = {ab, bc, ad, …..} and m = |E| = 15</a:t>
            </a:r>
            <a:endParaRPr b="1" sz="1600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03199" y="1537288"/>
            <a:ext cx="7737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Dense</a:t>
            </a:r>
            <a:r>
              <a:rPr b="1" lang="en" sz="1600">
                <a:solidFill>
                  <a:srgbClr val="0000FF"/>
                </a:solidFill>
              </a:rPr>
              <a:t> Graph:</a:t>
            </a:r>
            <a:r>
              <a:rPr lang="en" sz="1600"/>
              <a:t> Number of edges is close to the maximum number of edges. </a:t>
            </a:r>
            <a:endParaRPr sz="1600"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750" y="2190163"/>
            <a:ext cx="202882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687650" y="762375"/>
            <a:ext cx="522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Relationship between n and m</a:t>
            </a:r>
            <a:endParaRPr/>
          </a:p>
        </p:txBody>
      </p:sp>
      <p:sp>
        <p:nvSpPr>
          <p:cNvPr id="261" name="Google Shape;261;p39"/>
          <p:cNvSpPr txBox="1"/>
          <p:nvPr>
            <p:ph idx="1" type="body"/>
          </p:nvPr>
        </p:nvSpPr>
        <p:spPr>
          <a:xfrm>
            <a:off x="773875" y="1547900"/>
            <a:ext cx="7877400" cy="133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graph with m edges, then Σdeg(v) = 2m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directed graph with m edges, then </a:t>
            </a:r>
            <a:r>
              <a:rPr lang="en" sz="1600"/>
              <a:t>Σindeg(v) = Σoutdeg(v) = m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simple undirected graph with n vertices and m edges, then m ≤ n(n - 1)/2.</a:t>
            </a:r>
            <a:endParaRPr sz="1600"/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G is a simple directed graph with n vertices and m edges, then m ≤ n(n - 1).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 </a:t>
            </a:r>
            <a:endParaRPr sz="2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/>
          <p:nvPr>
            <p:ph type="title"/>
          </p:nvPr>
        </p:nvSpPr>
        <p:spPr>
          <a:xfrm>
            <a:off x="766006" y="79385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Graphs</a:t>
            </a:r>
            <a:endParaRPr/>
          </a:p>
        </p:txBody>
      </p:sp>
      <p:sp>
        <p:nvSpPr>
          <p:cNvPr id="267" name="Google Shape;267;p40"/>
          <p:cNvSpPr txBox="1"/>
          <p:nvPr>
            <p:ph idx="1" type="body"/>
          </p:nvPr>
        </p:nvSpPr>
        <p:spPr>
          <a:xfrm>
            <a:off x="766000" y="1458225"/>
            <a:ext cx="75234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Adjacency Matrix:</a:t>
            </a:r>
            <a:endParaRPr b="1" sz="1600">
              <a:solidFill>
                <a:srgbClr val="0000FF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graph G = (V, E) can be represented in an matrix of size n х n.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If (v</a:t>
            </a:r>
            <a:r>
              <a:rPr baseline="-25000" lang="en" sz="1600">
                <a:solidFill>
                  <a:schemeClr val="dk1"/>
                </a:solidFill>
              </a:rPr>
              <a:t>i</a:t>
            </a:r>
            <a:r>
              <a:rPr lang="en" sz="1600">
                <a:solidFill>
                  <a:schemeClr val="dk1"/>
                </a:solidFill>
              </a:rPr>
              <a:t>, v</a:t>
            </a:r>
            <a:r>
              <a:rPr baseline="-25000" lang="en" sz="1600">
                <a:solidFill>
                  <a:schemeClr val="dk1"/>
                </a:solidFill>
              </a:rPr>
              <a:t>j</a:t>
            </a:r>
            <a:r>
              <a:rPr lang="en" sz="1600">
                <a:solidFill>
                  <a:schemeClr val="dk1"/>
                </a:solidFill>
              </a:rPr>
              <a:t>) Є E, then a</a:t>
            </a:r>
            <a:r>
              <a:rPr baseline="-25000" lang="en" sz="1600">
                <a:solidFill>
                  <a:schemeClr val="dk1"/>
                </a:solidFill>
              </a:rPr>
              <a:t>i, j</a:t>
            </a:r>
            <a:r>
              <a:rPr lang="en" sz="1600">
                <a:solidFill>
                  <a:schemeClr val="dk1"/>
                </a:solidFill>
              </a:rPr>
              <a:t> = 1 and 0 otherwise. In case of undirected graph, a</a:t>
            </a:r>
            <a:r>
              <a:rPr baseline="-25000" lang="en" sz="1600">
                <a:solidFill>
                  <a:schemeClr val="dk1"/>
                </a:solidFill>
              </a:rPr>
              <a:t>i, j</a:t>
            </a:r>
            <a:r>
              <a:rPr lang="en" sz="1600">
                <a:solidFill>
                  <a:schemeClr val="dk1"/>
                </a:solidFill>
              </a:rPr>
              <a:t> = 1 and also a</a:t>
            </a:r>
            <a:r>
              <a:rPr baseline="-25000" lang="en" sz="1600">
                <a:solidFill>
                  <a:schemeClr val="dk1"/>
                </a:solidFill>
              </a:rPr>
              <a:t>j, i</a:t>
            </a:r>
            <a:r>
              <a:rPr lang="en" sz="1600">
                <a:solidFill>
                  <a:schemeClr val="dk1"/>
                </a:solidFill>
              </a:rPr>
              <a:t> =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Memory complexity is </a:t>
            </a:r>
            <a:r>
              <a:rPr b="1" lang="en" sz="1600">
                <a:solidFill>
                  <a:schemeClr val="dk1"/>
                </a:solidFill>
              </a:rPr>
              <a:t>O(n</a:t>
            </a:r>
            <a:r>
              <a:rPr b="1" baseline="30000" lang="en" sz="1600">
                <a:solidFill>
                  <a:schemeClr val="dk1"/>
                </a:solidFill>
              </a:rPr>
              <a:t>2</a:t>
            </a:r>
            <a:r>
              <a:rPr b="1" lang="en" sz="1600">
                <a:solidFill>
                  <a:schemeClr val="dk1"/>
                </a:solidFill>
              </a:rPr>
              <a:t>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68" name="Google Shape;2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3650" y="2689725"/>
            <a:ext cx="23526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025" y="2689725"/>
            <a:ext cx="13525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0"/>
          <p:cNvPicPr preferRelativeResize="0"/>
          <p:nvPr/>
        </p:nvPicPr>
        <p:blipFill rotWithShape="1">
          <a:blip r:embed="rId5">
            <a:alphaModFix/>
          </a:blip>
          <a:srcRect b="3199" l="4520" r="-4519" t="-3200"/>
          <a:stretch/>
        </p:blipFill>
        <p:spPr>
          <a:xfrm>
            <a:off x="4816975" y="2706825"/>
            <a:ext cx="1420879" cy="1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9750" y="2769725"/>
            <a:ext cx="2218375" cy="14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/>
        </p:nvSpPr>
        <p:spPr>
          <a:xfrm>
            <a:off x="1714500" y="4232775"/>
            <a:ext cx="1305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 txBox="1"/>
          <p:nvPr/>
        </p:nvSpPr>
        <p:spPr>
          <a:xfrm>
            <a:off x="5693575" y="42156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687656" y="76237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Representation of Graphs</a:t>
            </a:r>
            <a:endParaRPr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758150" y="1500725"/>
            <a:ext cx="7728000" cy="123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Adjacency List:</a:t>
            </a:r>
            <a:endParaRPr b="1" sz="1600">
              <a:solidFill>
                <a:srgbClr val="0000FF"/>
              </a:solidFill>
            </a:endParaRPr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Represents the graph by listing for each vertex v</a:t>
            </a:r>
            <a:r>
              <a:rPr baseline="-25000" lang="en" sz="1600"/>
              <a:t>i</a:t>
            </a:r>
            <a:r>
              <a:rPr lang="en" sz="1600"/>
              <a:t>, it’s outgoing/connected vertices in a list </a:t>
            </a:r>
            <a:r>
              <a:rPr b="1" i="1" lang="en" sz="1600"/>
              <a:t>out(v</a:t>
            </a:r>
            <a:r>
              <a:rPr b="1" baseline="-25000" i="1" lang="en" sz="1600"/>
              <a:t>i</a:t>
            </a:r>
            <a:r>
              <a:rPr b="1" i="1" lang="en" sz="1600"/>
              <a:t>)</a:t>
            </a:r>
            <a:r>
              <a:rPr lang="en" sz="1600"/>
              <a:t>. (Can be represented using a Linked List or any other appropriate data structure) </a:t>
            </a:r>
            <a:endParaRPr sz="1600"/>
          </a:p>
          <a:p>
            <a:pPr indent="-330200" lvl="1" marL="914400" rtl="0" algn="just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Memory complexity is </a:t>
            </a:r>
            <a:r>
              <a:rPr b="1" lang="en" sz="1600"/>
              <a:t>O(m + n)</a:t>
            </a:r>
            <a:endParaRPr b="1" sz="1600"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2799850"/>
            <a:ext cx="13525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825" y="2799849"/>
            <a:ext cx="1614175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1"/>
          <p:cNvPicPr preferRelativeResize="0"/>
          <p:nvPr/>
        </p:nvPicPr>
        <p:blipFill rotWithShape="1">
          <a:blip r:embed="rId5">
            <a:alphaModFix/>
          </a:blip>
          <a:srcRect b="3199" l="4520" r="-4519" t="-3200"/>
          <a:stretch/>
        </p:blipFill>
        <p:spPr>
          <a:xfrm>
            <a:off x="4675400" y="2816950"/>
            <a:ext cx="1420879" cy="150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17226" y="2891600"/>
            <a:ext cx="2132525" cy="14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1585913" y="4325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Graph</a:t>
            </a:r>
            <a:endParaRPr/>
          </a:p>
        </p:txBody>
      </p:sp>
      <p:sp>
        <p:nvSpPr>
          <p:cNvPr id="285" name="Google Shape;285;p41"/>
          <p:cNvSpPr txBox="1"/>
          <p:nvPr/>
        </p:nvSpPr>
        <p:spPr>
          <a:xfrm>
            <a:off x="5615400" y="4294125"/>
            <a:ext cx="17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Undirected Graph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>
            <p:ph type="title"/>
          </p:nvPr>
        </p:nvSpPr>
        <p:spPr>
          <a:xfrm>
            <a:off x="687649" y="762375"/>
            <a:ext cx="5439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Traversal</a:t>
            </a:r>
            <a:endParaRPr/>
          </a:p>
        </p:txBody>
      </p:sp>
      <p:sp>
        <p:nvSpPr>
          <p:cNvPr id="291" name="Google Shape;291;p42"/>
          <p:cNvSpPr txBox="1"/>
          <p:nvPr>
            <p:ph idx="1" type="body"/>
          </p:nvPr>
        </p:nvSpPr>
        <p:spPr>
          <a:xfrm>
            <a:off x="768050" y="1477125"/>
            <a:ext cx="7474200" cy="98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Given a graph G = (V, E), and a source vertex s, we want to visit all the vertices </a:t>
            </a:r>
            <a:r>
              <a:rPr lang="en" sz="1600"/>
              <a:t>Є V exactly once!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graph traversal algorithms: Breadth First Search (BFS) and Depth First Search (DFS)</a:t>
            </a:r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734831" y="754525"/>
            <a:ext cx="4967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 First Search (BFS)</a:t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734828" y="1563622"/>
            <a:ext cx="52782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Traverses the entire graph level-wise.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Uses </a:t>
            </a:r>
            <a:r>
              <a:rPr b="1" lang="en" sz="1600"/>
              <a:t>Queue</a:t>
            </a:r>
            <a:r>
              <a:rPr lang="en" sz="1600"/>
              <a:t> for traversal.</a:t>
            </a:r>
            <a:endParaRPr sz="1600"/>
          </a:p>
        </p:txBody>
      </p:sp>
      <p:sp>
        <p:nvSpPr>
          <p:cNvPr id="298" name="Google Shape;298;p43"/>
          <p:cNvSpPr txBox="1"/>
          <p:nvPr/>
        </p:nvSpPr>
        <p:spPr>
          <a:xfrm>
            <a:off x="1140400" y="2249300"/>
            <a:ext cx="4530000" cy="14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start from source vertex s,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first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r, w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v, t, x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 level vertices are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 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w, v, t, x, u, y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06501"/>
            <a:ext cx="3848025" cy="21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 txBox="1"/>
          <p:nvPr>
            <p:ph type="title"/>
          </p:nvPr>
        </p:nvSpPr>
        <p:spPr>
          <a:xfrm>
            <a:off x="773731" y="77022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05" name="Google Shape;30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925" y="2075400"/>
            <a:ext cx="3529775" cy="1864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6" name="Google Shape;306;p4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7" name="Google Shape;307;p4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8" name="Google Shape;308;p4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4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1" name="Google Shape;311;p44"/>
          <p:cNvSpPr txBox="1"/>
          <p:nvPr/>
        </p:nvSpPr>
        <p:spPr>
          <a:xfrm>
            <a:off x="4373625" y="3540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12" name="Google Shape;312;p4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14" name="Google Shape;314;p4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/>
          <p:nvPr>
            <p:ph type="title"/>
          </p:nvPr>
        </p:nvSpPr>
        <p:spPr>
          <a:xfrm>
            <a:off x="7505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320" name="Google Shape;320;p4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1" name="Google Shape;321;p4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2" name="Google Shape;322;p4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3" name="Google Shape;323;p4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5" name="Google Shape;325;p45"/>
          <p:cNvSpPr txBox="1"/>
          <p:nvPr/>
        </p:nvSpPr>
        <p:spPr>
          <a:xfrm>
            <a:off x="4373625" y="35400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29" name="Google Shape;32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50" y="1642875"/>
            <a:ext cx="34956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50" y="3690475"/>
            <a:ext cx="790575" cy="6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6876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336" name="Google Shape;336;p46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7" name="Google Shape;337;p46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38" name="Google Shape;338;p46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9" name="Google Shape;339;p46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1" name="Google Shape;341;p46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42" name="Google Shape;342;p46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45" name="Google Shape;34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100" y="1576388"/>
            <a:ext cx="356235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100" y="3730850"/>
            <a:ext cx="925761" cy="5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750131" y="7781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52" name="Google Shape;35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125" y="1564250"/>
            <a:ext cx="3524250" cy="192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3" name="Google Shape;353;p47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4" name="Google Shape;354;p47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5" name="Google Shape;355;p47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47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59" name="Google Shape;359;p47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7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61" name="Google Shape;361;p47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62" name="Google Shape;362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125" y="3682850"/>
            <a:ext cx="144780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742406" y="7781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Graphs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742399" y="1524300"/>
            <a:ext cx="7680600" cy="147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b="1" lang="en" sz="1600">
                <a:solidFill>
                  <a:srgbClr val="0000FF"/>
                </a:solidFill>
              </a:rPr>
              <a:t>Transportation Networks:</a:t>
            </a:r>
            <a:r>
              <a:rPr b="1" lang="en" sz="1600"/>
              <a:t> </a:t>
            </a:r>
            <a:r>
              <a:rPr lang="en" sz="1600"/>
              <a:t>How should you design the roads and </a:t>
            </a:r>
            <a:r>
              <a:rPr lang="en" sz="1600"/>
              <a:t>highway</a:t>
            </a:r>
            <a:r>
              <a:rPr lang="en" sz="1600"/>
              <a:t> network in a country? What is the quickest way to go from BRAC University to Mirpur?</a:t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600">
                <a:solidFill>
                  <a:srgbClr val="0000FF"/>
                </a:solidFill>
              </a:rPr>
              <a:t>Communication Networks:</a:t>
            </a:r>
            <a:r>
              <a:rPr lang="en" sz="1600"/>
              <a:t> How to send network packet from your computer to your friend’s computer?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Social Networks:</a:t>
            </a:r>
            <a:r>
              <a:rPr b="1" lang="en" sz="1600"/>
              <a:t> </a:t>
            </a:r>
            <a:r>
              <a:rPr lang="en" sz="1600"/>
              <a:t>Facebook, Instagram, Twitter etc.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Dependency Networks:</a:t>
            </a:r>
            <a:r>
              <a:rPr lang="en" sz="1600"/>
              <a:t> What courses you must take before you can take CSE470?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750581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68" name="Google Shape;3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575" y="1501325"/>
            <a:ext cx="3533775" cy="19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75" y="3585450"/>
            <a:ext cx="1485900" cy="9048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0" name="Google Shape;370;p48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1" name="Google Shape;371;p48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2" name="Google Shape;372;p48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3" name="Google Shape;373;p48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48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75" name="Google Shape;375;p48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76" name="Google Shape;376;p48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48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78" name="Google Shape;378;p48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757981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384" name="Google Shape;38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75" y="1477725"/>
            <a:ext cx="34861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975" y="3483225"/>
            <a:ext cx="1428750" cy="8477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6" name="Google Shape;386;p49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7" name="Google Shape;387;p49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8" name="Google Shape;388;p49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49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91" name="Google Shape;391;p49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392" name="Google Shape;392;p49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9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94" name="Google Shape;394;p49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 txBox="1"/>
          <p:nvPr>
            <p:ph type="title"/>
          </p:nvPr>
        </p:nvSpPr>
        <p:spPr>
          <a:xfrm>
            <a:off x="734831" y="746650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400" name="Google Shape;40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825" y="1540650"/>
            <a:ext cx="345757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825" y="3593325"/>
            <a:ext cx="1457325" cy="819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2" name="Google Shape;402;p50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3" name="Google Shape;403;p50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04" name="Google Shape;404;p50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Google Shape;405;p50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50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08" name="Google Shape;408;p50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10" name="Google Shape;410;p50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758156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416" name="Google Shape;41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50" y="1517050"/>
            <a:ext cx="34956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150" y="3656250"/>
            <a:ext cx="1104900" cy="828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8" name="Google Shape;418;p51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19" name="Google Shape;419;p51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20" name="Google Shape;420;p51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1" name="Google Shape;421;p51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1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3" name="Google Shape;423;p51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24" name="Google Shape;424;p51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51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26" name="Google Shape;426;p51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2"/>
          <p:cNvSpPr txBox="1"/>
          <p:nvPr>
            <p:ph type="title"/>
          </p:nvPr>
        </p:nvSpPr>
        <p:spPr>
          <a:xfrm>
            <a:off x="742706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432" name="Google Shape;4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00" y="1524900"/>
            <a:ext cx="358140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700" y="3554000"/>
            <a:ext cx="790575" cy="723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4" name="Google Shape;434;p52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5" name="Google Shape;435;p52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6" name="Google Shape;436;p52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52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52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39" name="Google Shape;439;p52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40" name="Google Shape;440;p52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52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42" name="Google Shape;442;p52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 txBox="1"/>
          <p:nvPr>
            <p:ph type="title"/>
          </p:nvPr>
        </p:nvSpPr>
        <p:spPr>
          <a:xfrm>
            <a:off x="726981" y="754500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448" name="Google Shape;44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975" y="1571625"/>
            <a:ext cx="347662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975" y="3727000"/>
            <a:ext cx="752475" cy="5334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50" name="Google Shape;450;p53"/>
          <p:cNvGraphicFramePr/>
          <p:nvPr/>
        </p:nvGraphicFramePr>
        <p:xfrm>
          <a:off x="4443550" y="179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1" name="Google Shape;451;p53"/>
          <p:cNvGraphicFramePr/>
          <p:nvPr/>
        </p:nvGraphicFramePr>
        <p:xfrm>
          <a:off x="4443550" y="2864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52" name="Google Shape;452;p53"/>
          <p:cNvGraphicFramePr/>
          <p:nvPr/>
        </p:nvGraphicFramePr>
        <p:xfrm>
          <a:off x="4443550" y="386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p53"/>
          <p:cNvSpPr txBox="1"/>
          <p:nvPr/>
        </p:nvSpPr>
        <p:spPr>
          <a:xfrm>
            <a:off x="4380625" y="13920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3"/>
          <p:cNvSpPr txBox="1"/>
          <p:nvPr/>
        </p:nvSpPr>
        <p:spPr>
          <a:xfrm>
            <a:off x="4333450" y="25145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55" name="Google Shape;455;p53"/>
          <p:cNvSpPr txBox="1"/>
          <p:nvPr/>
        </p:nvSpPr>
        <p:spPr>
          <a:xfrm>
            <a:off x="4364875" y="350855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56" name="Google Shape;456;p53"/>
          <p:cNvSpPr txBox="1"/>
          <p:nvPr/>
        </p:nvSpPr>
        <p:spPr>
          <a:xfrm>
            <a:off x="4443550" y="21284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53"/>
          <p:cNvSpPr txBox="1"/>
          <p:nvPr/>
        </p:nvSpPr>
        <p:spPr>
          <a:xfrm>
            <a:off x="4443600" y="319012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58" name="Google Shape;458;p53"/>
          <p:cNvSpPr txBox="1"/>
          <p:nvPr/>
        </p:nvSpPr>
        <p:spPr>
          <a:xfrm>
            <a:off x="4443600" y="420505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4"/>
          <p:cNvSpPr txBox="1"/>
          <p:nvPr>
            <p:ph type="title"/>
          </p:nvPr>
        </p:nvSpPr>
        <p:spPr>
          <a:xfrm>
            <a:off x="742731" y="778100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pic>
        <p:nvPicPr>
          <p:cNvPr id="464" name="Google Shape;4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725" y="1935288"/>
            <a:ext cx="35623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54"/>
          <p:cNvSpPr txBox="1"/>
          <p:nvPr/>
        </p:nvSpPr>
        <p:spPr>
          <a:xfrm>
            <a:off x="4726675" y="2210575"/>
            <a:ext cx="3641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BFS 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w, v, t, x, u, y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5"/>
          <p:cNvSpPr txBox="1"/>
          <p:nvPr>
            <p:ph type="title"/>
          </p:nvPr>
        </p:nvSpPr>
        <p:spPr>
          <a:xfrm>
            <a:off x="7505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graphicFrame>
        <p:nvGraphicFramePr>
          <p:cNvPr id="471" name="Google Shape;471;p55"/>
          <p:cNvGraphicFramePr/>
          <p:nvPr/>
        </p:nvGraphicFramePr>
        <p:xfrm>
          <a:off x="860650" y="187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2" name="Google Shape;472;p55"/>
          <p:cNvGraphicFramePr/>
          <p:nvPr/>
        </p:nvGraphicFramePr>
        <p:xfrm>
          <a:off x="860650" y="29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3" name="Google Shape;473;p55"/>
          <p:cNvGraphicFramePr/>
          <p:nvPr/>
        </p:nvGraphicFramePr>
        <p:xfrm>
          <a:off x="860650" y="394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4" name="Google Shape;474;p55"/>
          <p:cNvSpPr txBox="1"/>
          <p:nvPr/>
        </p:nvSpPr>
        <p:spPr>
          <a:xfrm>
            <a:off x="797725" y="14707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55"/>
          <p:cNvSpPr txBox="1"/>
          <p:nvPr/>
        </p:nvSpPr>
        <p:spPr>
          <a:xfrm>
            <a:off x="750550" y="2593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Distance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6" name="Google Shape;476;p55"/>
          <p:cNvSpPr txBox="1"/>
          <p:nvPr/>
        </p:nvSpPr>
        <p:spPr>
          <a:xfrm>
            <a:off x="781975" y="3587200"/>
            <a:ext cx="7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477" name="Google Shape;477;p55"/>
          <p:cNvSpPr txBox="1"/>
          <p:nvPr/>
        </p:nvSpPr>
        <p:spPr>
          <a:xfrm>
            <a:off x="860650" y="220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55"/>
          <p:cNvSpPr txBox="1"/>
          <p:nvPr/>
        </p:nvSpPr>
        <p:spPr>
          <a:xfrm>
            <a:off x="860700" y="32687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79" name="Google Shape;479;p55"/>
          <p:cNvSpPr txBox="1"/>
          <p:nvPr/>
        </p:nvSpPr>
        <p:spPr>
          <a:xfrm>
            <a:off x="860700" y="42837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480" name="Google Shape;480;p55"/>
          <p:cNvSpPr txBox="1"/>
          <p:nvPr/>
        </p:nvSpPr>
        <p:spPr>
          <a:xfrm>
            <a:off x="5235450" y="1728050"/>
            <a:ext cx="3447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distance between s to u?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u of distance array (3)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is the shortest path from s to u?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Ans: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 to index u of parent array (t). Since t is not source, go to index t (w). w is not the source, so go to index w (s). Since s is source,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path will be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-&gt; w -&gt; t -&gt; u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6"/>
          <p:cNvSpPr txBox="1"/>
          <p:nvPr>
            <p:ph type="title"/>
          </p:nvPr>
        </p:nvSpPr>
        <p:spPr>
          <a:xfrm>
            <a:off x="734831" y="762375"/>
            <a:ext cx="5014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</a:t>
            </a:r>
            <a:r>
              <a:rPr lang="en"/>
              <a:t>Pseudocode</a:t>
            </a:r>
            <a:endParaRPr/>
          </a:p>
        </p:txBody>
      </p:sp>
      <p:sp>
        <p:nvSpPr>
          <p:cNvPr id="486" name="Google Shape;486;p56"/>
          <p:cNvSpPr txBox="1"/>
          <p:nvPr>
            <p:ph idx="1" type="body"/>
          </p:nvPr>
        </p:nvSpPr>
        <p:spPr>
          <a:xfrm>
            <a:off x="734825" y="1437800"/>
            <a:ext cx="6021000" cy="3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BFS(G,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-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empty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= DEQUEUE(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//Dequeued sequence is the BFS sequence</a:t>
            </a:r>
            <a:endParaRPr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vertex v Є Adj[u]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distance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] +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parent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           ENQUEUE(</a:t>
            </a:r>
            <a:r>
              <a:rPr lang="en">
                <a:solidFill>
                  <a:srgbClr val="0070C1"/>
                </a:solidFill>
                <a:latin typeface="Consolas"/>
                <a:ea typeface="Consolas"/>
                <a:cs typeface="Consolas"/>
                <a:sym typeface="Consolas"/>
              </a:rPr>
              <a:t>Q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, v)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7"/>
          <p:cNvSpPr txBox="1"/>
          <p:nvPr>
            <p:ph type="title"/>
          </p:nvPr>
        </p:nvSpPr>
        <p:spPr>
          <a:xfrm>
            <a:off x="687656" y="762375"/>
            <a:ext cx="495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Properties</a:t>
            </a:r>
            <a:endParaRPr/>
          </a:p>
        </p:txBody>
      </p:sp>
      <p:sp>
        <p:nvSpPr>
          <p:cNvPr id="492" name="Google Shape;492;p57"/>
          <p:cNvSpPr txBox="1"/>
          <p:nvPr>
            <p:ph idx="1" type="body"/>
          </p:nvPr>
        </p:nvSpPr>
        <p:spPr>
          <a:xfrm>
            <a:off x="758128" y="1524322"/>
            <a:ext cx="5278200" cy="24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Can find the shortest path and minimum distance required to traverse from a source vertex to all other vertices in an unweighted graph.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Can always find the solution.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In case of directed graph, not all vertices </a:t>
            </a:r>
            <a:r>
              <a:rPr lang="en" sz="1600"/>
              <a:t>may be</a:t>
            </a:r>
            <a:r>
              <a:rPr lang="en" sz="1600"/>
              <a:t> explored.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Not suitable for detecting cycles in a graph.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</a:t>
            </a:r>
            <a:r>
              <a:rPr b="1" lang="en" sz="1600"/>
              <a:t>Time Complexity:</a:t>
            </a:r>
            <a:r>
              <a:rPr lang="en" sz="1600"/>
              <a:t> O(n + m)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   </a:t>
            </a:r>
            <a:r>
              <a:rPr b="1" lang="en" sz="1600"/>
              <a:t>Space Complexity: </a:t>
            </a:r>
            <a:r>
              <a:rPr lang="en" sz="1600"/>
              <a:t>O(n + m)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687650" y="762375"/>
            <a:ext cx="5278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vs Undirected Graphs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750275" y="1484975"/>
            <a:ext cx="78537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Graph G can be </a:t>
            </a:r>
            <a:r>
              <a:rPr b="1" lang="en" sz="1600"/>
              <a:t>directed,</a:t>
            </a:r>
            <a:r>
              <a:rPr lang="en" sz="1600"/>
              <a:t> if E consists of ordered pairs, or </a:t>
            </a:r>
            <a:r>
              <a:rPr b="1" lang="en" sz="1600"/>
              <a:t>undirected</a:t>
            </a:r>
            <a:r>
              <a:rPr lang="en" sz="1600"/>
              <a:t>, if E consists of unordered pairs.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If (u, v) Є E, then vertices u and v are adjacent. </a:t>
            </a:r>
            <a:endParaRPr sz="160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475" y="2378250"/>
            <a:ext cx="3552825" cy="19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7700" y="2375950"/>
            <a:ext cx="3552825" cy="19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8"/>
          <p:cNvSpPr txBox="1"/>
          <p:nvPr>
            <p:ph type="title"/>
          </p:nvPr>
        </p:nvSpPr>
        <p:spPr>
          <a:xfrm>
            <a:off x="758130" y="778100"/>
            <a:ext cx="5037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Bipartite/Bicolorable Graph</a:t>
            </a:r>
            <a:endParaRPr/>
          </a:p>
        </p:txBody>
      </p:sp>
      <p:sp>
        <p:nvSpPr>
          <p:cNvPr id="498" name="Google Shape;498;p58"/>
          <p:cNvSpPr txBox="1"/>
          <p:nvPr>
            <p:ph idx="1" type="body"/>
          </p:nvPr>
        </p:nvSpPr>
        <p:spPr>
          <a:xfrm>
            <a:off x="758125" y="1500750"/>
            <a:ext cx="54000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A graph that can be colored using exactly two colors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However, no two adjacent vertices should have the same color</a:t>
            </a:r>
            <a:endParaRPr sz="1600"/>
          </a:p>
        </p:txBody>
      </p:sp>
      <p:pic>
        <p:nvPicPr>
          <p:cNvPr id="499" name="Google Shape;4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050" y="1966275"/>
            <a:ext cx="4858125" cy="26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58"/>
          <p:cNvSpPr txBox="1"/>
          <p:nvPr/>
        </p:nvSpPr>
        <p:spPr>
          <a:xfrm>
            <a:off x="3680650" y="30074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58"/>
          <p:cNvSpPr txBox="1"/>
          <p:nvPr/>
        </p:nvSpPr>
        <p:spPr>
          <a:xfrm>
            <a:off x="4949850" y="287861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p58"/>
          <p:cNvSpPr txBox="1"/>
          <p:nvPr/>
        </p:nvSpPr>
        <p:spPr>
          <a:xfrm>
            <a:off x="6329150" y="2043138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8"/>
          <p:cNvSpPr txBox="1"/>
          <p:nvPr/>
        </p:nvSpPr>
        <p:spPr>
          <a:xfrm>
            <a:off x="6426450" y="432191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8"/>
          <p:cNvSpPr txBox="1"/>
          <p:nvPr/>
        </p:nvSpPr>
        <p:spPr>
          <a:xfrm>
            <a:off x="7538350" y="35360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8"/>
          <p:cNvSpPr txBox="1"/>
          <p:nvPr/>
        </p:nvSpPr>
        <p:spPr>
          <a:xfrm>
            <a:off x="4312500" y="3051500"/>
            <a:ext cx="519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5272325" y="204315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507" name="Google Shape;507;p58"/>
          <p:cNvSpPr txBox="1"/>
          <p:nvPr/>
        </p:nvSpPr>
        <p:spPr>
          <a:xfrm>
            <a:off x="5461050" y="4321925"/>
            <a:ext cx="519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508" name="Google Shape;508;p58"/>
          <p:cNvSpPr txBox="1"/>
          <p:nvPr/>
        </p:nvSpPr>
        <p:spPr>
          <a:xfrm>
            <a:off x="6835450" y="2791950"/>
            <a:ext cx="258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509" name="Google Shape;509;p58"/>
          <p:cNvSpPr txBox="1"/>
          <p:nvPr/>
        </p:nvSpPr>
        <p:spPr>
          <a:xfrm>
            <a:off x="7955200" y="1855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 sz="1600"/>
          </a:p>
        </p:txBody>
      </p:sp>
      <p:sp>
        <p:nvSpPr>
          <p:cNvPr id="510" name="Google Shape;510;p58"/>
          <p:cNvSpPr txBox="1"/>
          <p:nvPr/>
        </p:nvSpPr>
        <p:spPr>
          <a:xfrm>
            <a:off x="998825" y="2791950"/>
            <a:ext cx="23043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assume two colors,</a:t>
            </a: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 -&gt; Blue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 -&gt; Green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8"/>
          <p:cNvSpPr/>
          <p:nvPr/>
        </p:nvSpPr>
        <p:spPr>
          <a:xfrm>
            <a:off x="5743525" y="3051497"/>
            <a:ext cx="660050" cy="641775"/>
          </a:xfrm>
          <a:custGeom>
            <a:rect b="b" l="l" r="r" t="t"/>
            <a:pathLst>
              <a:path extrusionOk="0" h="25671" w="26402">
                <a:moveTo>
                  <a:pt x="5663" y="2074"/>
                </a:moveTo>
                <a:cubicBezTo>
                  <a:pt x="10223" y="-5524"/>
                  <a:pt x="28443" y="10513"/>
                  <a:pt x="26111" y="19062"/>
                </a:cubicBezTo>
                <a:cubicBezTo>
                  <a:pt x="23816" y="27474"/>
                  <a:pt x="5233" y="27609"/>
                  <a:pt x="0" y="20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12" name="Google Shape;512;p58"/>
          <p:cNvSpPr txBox="1"/>
          <p:nvPr/>
        </p:nvSpPr>
        <p:spPr>
          <a:xfrm>
            <a:off x="5634125" y="3641425"/>
            <a:ext cx="940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/>
          <p:nvPr>
            <p:ph type="title"/>
          </p:nvPr>
        </p:nvSpPr>
        <p:spPr>
          <a:xfrm>
            <a:off x="742705" y="801700"/>
            <a:ext cx="50850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Bipartite/Bicolorable Graph</a:t>
            </a:r>
            <a:endParaRPr/>
          </a:p>
        </p:txBody>
      </p:sp>
      <p:pic>
        <p:nvPicPr>
          <p:cNvPr id="518" name="Google Shape;518;p59"/>
          <p:cNvPicPr preferRelativeResize="0"/>
          <p:nvPr/>
        </p:nvPicPr>
        <p:blipFill rotWithShape="1">
          <a:blip r:embed="rId3">
            <a:alphaModFix/>
          </a:blip>
          <a:srcRect b="21709" l="0" r="0" t="0"/>
          <a:stretch/>
        </p:blipFill>
        <p:spPr>
          <a:xfrm>
            <a:off x="1851175" y="144550"/>
            <a:ext cx="4998950" cy="39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59"/>
          <p:cNvSpPr txBox="1"/>
          <p:nvPr/>
        </p:nvSpPr>
        <p:spPr>
          <a:xfrm>
            <a:off x="2013325" y="2043138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2787725" y="204315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21" name="Google Shape;521;p59"/>
          <p:cNvSpPr txBox="1"/>
          <p:nvPr/>
        </p:nvSpPr>
        <p:spPr>
          <a:xfrm>
            <a:off x="3573500" y="1412063"/>
            <a:ext cx="361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9"/>
          <p:cNvSpPr txBox="1"/>
          <p:nvPr/>
        </p:nvSpPr>
        <p:spPr>
          <a:xfrm>
            <a:off x="4859100" y="1460825"/>
            <a:ext cx="5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23" name="Google Shape;523;p59"/>
          <p:cNvSpPr txBox="1"/>
          <p:nvPr/>
        </p:nvSpPr>
        <p:spPr>
          <a:xfrm>
            <a:off x="6301300" y="1412075"/>
            <a:ext cx="423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  <p:sp>
        <p:nvSpPr>
          <p:cNvPr id="524" name="Google Shape;524;p59"/>
          <p:cNvSpPr txBox="1"/>
          <p:nvPr/>
        </p:nvSpPr>
        <p:spPr>
          <a:xfrm>
            <a:off x="5740525" y="2826400"/>
            <a:ext cx="36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525" name="Google Shape;525;p59"/>
          <p:cNvSpPr txBox="1"/>
          <p:nvPr/>
        </p:nvSpPr>
        <p:spPr>
          <a:xfrm>
            <a:off x="3573500" y="3257500"/>
            <a:ext cx="361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sz="16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9"/>
          <p:cNvSpPr txBox="1"/>
          <p:nvPr/>
        </p:nvSpPr>
        <p:spPr>
          <a:xfrm>
            <a:off x="3311000" y="3609650"/>
            <a:ext cx="2476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not bipartite graph!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9"/>
          <p:cNvSpPr/>
          <p:nvPr/>
        </p:nvSpPr>
        <p:spPr>
          <a:xfrm>
            <a:off x="4020625" y="2184622"/>
            <a:ext cx="660050" cy="641775"/>
          </a:xfrm>
          <a:custGeom>
            <a:rect b="b" l="l" r="r" t="t"/>
            <a:pathLst>
              <a:path extrusionOk="0" h="25671" w="26402">
                <a:moveTo>
                  <a:pt x="5663" y="2074"/>
                </a:moveTo>
                <a:cubicBezTo>
                  <a:pt x="10223" y="-5524"/>
                  <a:pt x="28443" y="10513"/>
                  <a:pt x="26111" y="19062"/>
                </a:cubicBezTo>
                <a:cubicBezTo>
                  <a:pt x="23816" y="27474"/>
                  <a:pt x="5233" y="27609"/>
                  <a:pt x="0" y="2063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528" name="Google Shape;528;p59"/>
          <p:cNvSpPr txBox="1"/>
          <p:nvPr/>
        </p:nvSpPr>
        <p:spPr>
          <a:xfrm>
            <a:off x="0" y="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59"/>
          <p:cNvSpPr txBox="1"/>
          <p:nvPr/>
        </p:nvSpPr>
        <p:spPr>
          <a:xfrm>
            <a:off x="3935300" y="2724150"/>
            <a:ext cx="94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odd cycle</a:t>
            </a:r>
            <a:endParaRPr/>
          </a:p>
        </p:txBody>
      </p:sp>
      <p:sp>
        <p:nvSpPr>
          <p:cNvPr id="530" name="Google Shape;530;p59"/>
          <p:cNvSpPr txBox="1"/>
          <p:nvPr/>
        </p:nvSpPr>
        <p:spPr>
          <a:xfrm>
            <a:off x="4859100" y="3327725"/>
            <a:ext cx="5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758130" y="762375"/>
            <a:ext cx="5037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 Detection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758128" y="1555772"/>
            <a:ext cx="52782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Therefore, it can be said that, any graph that has 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Odd Cycle -&gt; is not a bipartite graph</a:t>
            </a:r>
            <a:endParaRPr sz="16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600"/>
              <a:t>Even Cycle -&gt; is a bipartite graph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Similarly,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Bipartite Graph -&gt; means it has even cycle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Non Bipartite Graph -&gt; means it has odd cycle</a:t>
            </a:r>
            <a:endParaRPr sz="16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1"/>
          <p:cNvSpPr txBox="1"/>
          <p:nvPr>
            <p:ph type="title"/>
          </p:nvPr>
        </p:nvSpPr>
        <p:spPr>
          <a:xfrm>
            <a:off x="711250" y="754500"/>
            <a:ext cx="6099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Bipartite Graph Detection using BFS</a:t>
            </a:r>
            <a:endParaRPr/>
          </a:p>
        </p:txBody>
      </p:sp>
      <p:sp>
        <p:nvSpPr>
          <p:cNvPr id="542" name="Google Shape;542;p61"/>
          <p:cNvSpPr txBox="1"/>
          <p:nvPr>
            <p:ph idx="1" type="body"/>
          </p:nvPr>
        </p:nvSpPr>
        <p:spPr>
          <a:xfrm>
            <a:off x="750575" y="1422075"/>
            <a:ext cx="7373700" cy="51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74531F"/>
                </a:solidFill>
                <a:latin typeface="Consolas"/>
                <a:ea typeface="Consolas"/>
                <a:cs typeface="Consolas"/>
                <a:sym typeface="Consolas"/>
              </a:rPr>
              <a:t>Bipartite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5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Q = [],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[],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[]                              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[s]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ENQUEUE(Q, s)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Q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is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empty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= DEQUEUE(Q)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vertex v Є Adj[u]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25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then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5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endParaRPr sz="1250"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E21F1F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ENQUEUE(Q, v)</a:t>
            </a:r>
            <a:endParaRPr sz="12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u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== 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250">
                <a:solidFill>
                  <a:srgbClr val="1F377F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en" sz="125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2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8F08C4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25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25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2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21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21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569CD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2"/>
          <p:cNvSpPr txBox="1"/>
          <p:nvPr>
            <p:ph type="title"/>
          </p:nvPr>
        </p:nvSpPr>
        <p:spPr>
          <a:xfrm>
            <a:off x="766006" y="7387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 First Search (DFS)</a:t>
            </a:r>
            <a:endParaRPr/>
          </a:p>
        </p:txBody>
      </p:sp>
      <p:sp>
        <p:nvSpPr>
          <p:cNvPr id="548" name="Google Shape;548;p62"/>
          <p:cNvSpPr txBox="1"/>
          <p:nvPr>
            <p:ph idx="1" type="body"/>
          </p:nvPr>
        </p:nvSpPr>
        <p:spPr>
          <a:xfrm>
            <a:off x="766000" y="1500725"/>
            <a:ext cx="60291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Traverses the entire graph depth wise without regard for which edge it takes next until it can not go any further at which point it backtracks and continues.  </a:t>
            </a:r>
            <a:endParaRPr sz="16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Uses Stack for traversal.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549" name="Google Shape;54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350" y="2386201"/>
            <a:ext cx="3848025" cy="21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62"/>
          <p:cNvSpPr txBox="1"/>
          <p:nvPr/>
        </p:nvSpPr>
        <p:spPr>
          <a:xfrm>
            <a:off x="1118950" y="2453775"/>
            <a:ext cx="31437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we start from source vertex s, 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go to w, then to x, then to y,</a:t>
            </a:r>
            <a:b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u, then t. After that, we can backtrack from t to u, u to y, y to x, x to w and then to s. From s we can go deeper to r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to v.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one DFS 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w, x, y, u, t, r, v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556" name="Google Shape;556;p6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6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6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6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6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6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6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4" name="Google Shape;564;p63"/>
          <p:cNvCxnSpPr>
            <a:stCxn id="557" idx="2"/>
            <a:endCxn id="556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63"/>
          <p:cNvCxnSpPr>
            <a:stCxn id="556" idx="4"/>
            <a:endCxn id="55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63"/>
          <p:cNvCxnSpPr>
            <a:stCxn id="557" idx="6"/>
            <a:endCxn id="559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63"/>
          <p:cNvCxnSpPr>
            <a:stCxn id="559" idx="6"/>
            <a:endCxn id="562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63"/>
          <p:cNvCxnSpPr>
            <a:stCxn id="562" idx="4"/>
            <a:endCxn id="563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63"/>
          <p:cNvCxnSpPr>
            <a:stCxn id="559" idx="4"/>
            <a:endCxn id="561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0" name="Google Shape;570;p63"/>
          <p:cNvCxnSpPr>
            <a:stCxn id="561" idx="6"/>
            <a:endCxn id="563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63"/>
          <p:cNvCxnSpPr>
            <a:stCxn id="561" idx="2"/>
            <a:endCxn id="56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2" name="Google Shape;572;p63"/>
          <p:cNvCxnSpPr>
            <a:stCxn id="560" idx="0"/>
            <a:endCxn id="55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3"/>
          <p:cNvCxnSpPr>
            <a:stCxn id="557" idx="4"/>
            <a:endCxn id="560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6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6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63"/>
          <p:cNvSpPr txBox="1"/>
          <p:nvPr/>
        </p:nvSpPr>
        <p:spPr>
          <a:xfrm>
            <a:off x="721600" y="3839475"/>
            <a:ext cx="588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7" name="Google Shape;577;p6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8" name="Google Shape;578;p6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9" name="Google Shape;579;p6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0" name="Google Shape;580;p6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82" name="Google Shape;582;p6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583" name="Google Shape;583;p6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6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585" name="Google Shape;585;p6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graphicFrame>
        <p:nvGraphicFramePr>
          <p:cNvPr id="586" name="Google Shape;586;p6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7" name="Google Shape;587;p6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6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593" name="Google Shape;593;p6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6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6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6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6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6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6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6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1" name="Google Shape;601;p64"/>
          <p:cNvCxnSpPr>
            <a:stCxn id="594" idx="2"/>
            <a:endCxn id="593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64"/>
          <p:cNvCxnSpPr>
            <a:stCxn id="593" idx="4"/>
            <a:endCxn id="59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64"/>
          <p:cNvCxnSpPr>
            <a:stCxn id="594" idx="6"/>
            <a:endCxn id="596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" name="Google Shape;604;p64"/>
          <p:cNvCxnSpPr>
            <a:stCxn id="596" idx="6"/>
            <a:endCxn id="599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64"/>
          <p:cNvCxnSpPr>
            <a:stCxn id="599" idx="4"/>
            <a:endCxn id="600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6" name="Google Shape;606;p64"/>
          <p:cNvCxnSpPr>
            <a:stCxn id="596" idx="4"/>
            <a:endCxn id="598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64"/>
          <p:cNvCxnSpPr>
            <a:stCxn id="598" idx="6"/>
            <a:endCxn id="60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64"/>
          <p:cNvCxnSpPr>
            <a:stCxn id="598" idx="2"/>
            <a:endCxn id="59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64"/>
          <p:cNvCxnSpPr>
            <a:stCxn id="597" idx="0"/>
            <a:endCxn id="596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64"/>
          <p:cNvCxnSpPr>
            <a:stCxn id="594" idx="4"/>
            <a:endCxn id="597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6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3" name="Google Shape;613;p6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4" name="Google Shape;614;p6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5" name="Google Shape;615;p6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6" name="Google Shape;616;p6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6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8" name="Google Shape;618;p6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19" name="Google Shape;619;p6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6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1" name="Google Shape;621;p6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2" name="Google Shape;622;p6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3" name="Google Shape;623;p6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4" name="Google Shape;624;p6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630" name="Google Shape;630;p6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6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6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6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6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6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6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6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8" name="Google Shape;638;p65"/>
          <p:cNvCxnSpPr>
            <a:stCxn id="631" idx="2"/>
            <a:endCxn id="63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65"/>
          <p:cNvCxnSpPr>
            <a:stCxn id="630" idx="4"/>
            <a:endCxn id="63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65"/>
          <p:cNvCxnSpPr>
            <a:stCxn id="631" idx="6"/>
            <a:endCxn id="63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65"/>
          <p:cNvCxnSpPr>
            <a:stCxn id="633" idx="6"/>
            <a:endCxn id="63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65"/>
          <p:cNvCxnSpPr>
            <a:stCxn id="636" idx="4"/>
            <a:endCxn id="63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65"/>
          <p:cNvCxnSpPr>
            <a:stCxn id="633" idx="4"/>
            <a:endCxn id="63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65"/>
          <p:cNvCxnSpPr>
            <a:stCxn id="635" idx="6"/>
            <a:endCxn id="63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5"/>
          <p:cNvCxnSpPr>
            <a:stCxn id="635" idx="2"/>
            <a:endCxn id="63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5"/>
          <p:cNvCxnSpPr>
            <a:stCxn id="634" idx="0"/>
            <a:endCxn id="63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5"/>
          <p:cNvCxnSpPr>
            <a:stCxn id="631" idx="4"/>
            <a:endCxn id="63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6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6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0" name="Google Shape;650;p6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1" name="Google Shape;651;p6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2" name="Google Shape;652;p6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53" name="Google Shape;653;p6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4" name="Google Shape;654;p6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55" name="Google Shape;655;p6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56" name="Google Shape;656;p6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7" name="Google Shape;657;p6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8" name="Google Shape;658;p6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0" name="Google Shape;660;p6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1" name="Google Shape;661;p6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6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65"/>
          <p:cNvCxnSpPr>
            <a:stCxn id="659" idx="4"/>
            <a:endCxn id="63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65"/>
          <p:cNvCxnSpPr>
            <a:stCxn id="659" idx="6"/>
            <a:endCxn id="633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670" name="Google Shape;670;p6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6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6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6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6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Google Shape;675;p6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6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6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8" name="Google Shape;678;p66"/>
          <p:cNvCxnSpPr>
            <a:stCxn id="671" idx="2"/>
            <a:endCxn id="67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66"/>
          <p:cNvCxnSpPr>
            <a:stCxn id="670" idx="4"/>
            <a:endCxn id="67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66"/>
          <p:cNvCxnSpPr>
            <a:stCxn id="671" idx="6"/>
            <a:endCxn id="67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66"/>
          <p:cNvCxnSpPr>
            <a:stCxn id="673" idx="6"/>
            <a:endCxn id="67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2" name="Google Shape;682;p66"/>
          <p:cNvCxnSpPr>
            <a:stCxn id="676" idx="4"/>
            <a:endCxn id="67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66"/>
          <p:cNvCxnSpPr>
            <a:stCxn id="673" idx="4"/>
            <a:endCxn id="67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66"/>
          <p:cNvCxnSpPr>
            <a:stCxn id="675" idx="6"/>
            <a:endCxn id="67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66"/>
          <p:cNvCxnSpPr>
            <a:stCxn id="675" idx="2"/>
            <a:endCxn id="67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66"/>
          <p:cNvCxnSpPr>
            <a:stCxn id="674" idx="0"/>
            <a:endCxn id="67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66"/>
          <p:cNvCxnSpPr>
            <a:stCxn id="671" idx="4"/>
            <a:endCxn id="67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6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6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0" name="Google Shape;690;p6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1" name="Google Shape;691;p6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2" name="Google Shape;692;p6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3" name="Google Shape;693;p6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6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5" name="Google Shape;695;p6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696" name="Google Shape;696;p6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6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8" name="Google Shape;698;p6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99" name="Google Shape;699;p6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0" name="Google Shape;700;p6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1" name="Google Shape;701;p66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6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3" name="Google Shape;703;p6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09" name="Google Shape;709;p6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67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6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6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6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67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67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7" name="Google Shape;717;p67"/>
          <p:cNvCxnSpPr>
            <a:stCxn id="710" idx="2"/>
            <a:endCxn id="70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67"/>
          <p:cNvCxnSpPr>
            <a:stCxn id="709" idx="4"/>
            <a:endCxn id="71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67"/>
          <p:cNvCxnSpPr>
            <a:stCxn id="710" idx="6"/>
            <a:endCxn id="71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67"/>
          <p:cNvCxnSpPr>
            <a:stCxn id="712" idx="6"/>
            <a:endCxn id="71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67"/>
          <p:cNvCxnSpPr>
            <a:stCxn id="715" idx="4"/>
            <a:endCxn id="71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67"/>
          <p:cNvCxnSpPr>
            <a:stCxn id="712" idx="4"/>
            <a:endCxn id="71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67"/>
          <p:cNvCxnSpPr>
            <a:stCxn id="714" idx="6"/>
            <a:endCxn id="71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67"/>
          <p:cNvCxnSpPr>
            <a:stCxn id="714" idx="2"/>
            <a:endCxn id="71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5" name="Google Shape;725;p67"/>
          <p:cNvCxnSpPr>
            <a:stCxn id="713" idx="0"/>
            <a:endCxn id="71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67"/>
          <p:cNvCxnSpPr>
            <a:stCxn id="710" idx="4"/>
            <a:endCxn id="71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6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p67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9" name="Google Shape;729;p67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0" name="Google Shape;730;p67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1" name="Google Shape;731;p67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2" name="Google Shape;732;p67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67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34" name="Google Shape;734;p67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35" name="Google Shape;735;p67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p67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7" name="Google Shape;737;p67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38" name="Google Shape;738;p67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9" name="Google Shape;739;p67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0" name="Google Shape;740;p67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endParaRPr/>
          </a:p>
        </p:txBody>
      </p:sp>
      <p:cxnSp>
        <p:nvCxnSpPr>
          <p:cNvPr id="741" name="Google Shape;741;p67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2" name="Google Shape;742;p6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3" name="Google Shape;743;p67"/>
          <p:cNvCxnSpPr>
            <a:stCxn id="742" idx="4"/>
            <a:endCxn id="71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750575" y="770250"/>
            <a:ext cx="5753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vs Unweighted Graphs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750574" y="1500750"/>
            <a:ext cx="7845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Weights can be assigned to the edges i.e. </a:t>
            </a:r>
            <a:r>
              <a:rPr b="1" lang="en" sz="1600"/>
              <a:t>w</a:t>
            </a:r>
            <a:r>
              <a:rPr b="1" baseline="-25000" lang="en" sz="1600"/>
              <a:t>G </a:t>
            </a:r>
            <a:r>
              <a:rPr b="1" lang="en" sz="1600"/>
              <a:t>(e) is a weight of the edge e </a:t>
            </a:r>
            <a:r>
              <a:rPr b="1" lang="en" sz="1600"/>
              <a:t>Є E</a:t>
            </a:r>
            <a:r>
              <a:rPr lang="en" sz="1600"/>
              <a:t>. Any graph that has such function assigned to it’s edges is called </a:t>
            </a:r>
            <a:r>
              <a:rPr b="1" lang="en" sz="1600"/>
              <a:t>weighted graph</a:t>
            </a:r>
            <a:r>
              <a:rPr lang="en" sz="1600"/>
              <a:t>. </a:t>
            </a:r>
            <a:endParaRPr sz="1600"/>
          </a:p>
        </p:txBody>
      </p:sp>
      <p:pic>
        <p:nvPicPr>
          <p:cNvPr id="137" name="Google Shape;1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75" y="2295150"/>
            <a:ext cx="3381375" cy="180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800" y="2295150"/>
            <a:ext cx="3495437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8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49" name="Google Shape;749;p6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68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6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68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6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68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8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68"/>
          <p:cNvCxnSpPr>
            <a:stCxn id="750" idx="2"/>
            <a:endCxn id="74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68"/>
          <p:cNvCxnSpPr>
            <a:stCxn id="749" idx="4"/>
            <a:endCxn id="75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9" name="Google Shape;759;p68"/>
          <p:cNvCxnSpPr>
            <a:stCxn id="750" idx="6"/>
            <a:endCxn id="75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68"/>
          <p:cNvCxnSpPr>
            <a:stCxn id="752" idx="6"/>
            <a:endCxn id="75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68"/>
          <p:cNvCxnSpPr>
            <a:stCxn id="755" idx="4"/>
            <a:endCxn id="75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68"/>
          <p:cNvCxnSpPr>
            <a:stCxn id="752" idx="4"/>
            <a:endCxn id="75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68"/>
          <p:cNvCxnSpPr>
            <a:stCxn id="754" idx="6"/>
            <a:endCxn id="75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" name="Google Shape;764;p68"/>
          <p:cNvCxnSpPr>
            <a:stCxn id="754" idx="2"/>
            <a:endCxn id="75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5" name="Google Shape;765;p68"/>
          <p:cNvCxnSpPr>
            <a:stCxn id="753" idx="0"/>
            <a:endCxn id="75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68"/>
          <p:cNvCxnSpPr>
            <a:stCxn id="750" idx="4"/>
            <a:endCxn id="75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68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8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9" name="Google Shape;769;p68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0" name="Google Shape;770;p68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1" name="Google Shape;771;p68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2" name="Google Shape;772;p68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68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74" name="Google Shape;774;p68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775" name="Google Shape;775;p68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68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7" name="Google Shape;777;p68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778" name="Google Shape;778;p68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9" name="Google Shape;779;p68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 v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0" name="Google Shape;780;p68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p68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6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3" name="Google Shape;783;p68"/>
          <p:cNvCxnSpPr>
            <a:stCxn id="782" idx="4"/>
            <a:endCxn id="75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6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69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790" name="Google Shape;790;p6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9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6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9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6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6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69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69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8" name="Google Shape;798;p69"/>
          <p:cNvCxnSpPr>
            <a:stCxn id="791" idx="2"/>
            <a:endCxn id="79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69"/>
          <p:cNvCxnSpPr>
            <a:stCxn id="790" idx="4"/>
            <a:endCxn id="79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69"/>
          <p:cNvCxnSpPr>
            <a:stCxn id="791" idx="6"/>
            <a:endCxn id="79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9"/>
          <p:cNvCxnSpPr>
            <a:stCxn id="793" idx="6"/>
            <a:endCxn id="79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69"/>
          <p:cNvCxnSpPr>
            <a:stCxn id="796" idx="4"/>
            <a:endCxn id="79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9"/>
          <p:cNvCxnSpPr>
            <a:stCxn id="793" idx="4"/>
            <a:endCxn id="79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4" name="Google Shape;804;p69"/>
          <p:cNvCxnSpPr>
            <a:stCxn id="795" idx="6"/>
            <a:endCxn id="79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5" name="Google Shape;805;p69"/>
          <p:cNvCxnSpPr>
            <a:stCxn id="795" idx="2"/>
            <a:endCxn id="79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69"/>
          <p:cNvCxnSpPr>
            <a:stCxn id="794" idx="0"/>
            <a:endCxn id="79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69"/>
          <p:cNvCxnSpPr>
            <a:stCxn id="791" idx="4"/>
            <a:endCxn id="79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69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9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0" name="Google Shape;810;p69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1" name="Google Shape;811;p69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12" name="Google Shape;812;p69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3" name="Google Shape;813;p69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69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5" name="Google Shape;815;p69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16" name="Google Shape;816;p69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69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8" name="Google Shape;818;p69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19" name="Google Shape;819;p69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20" name="Google Shape;820;p69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r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21" name="Google Shape;821;p69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2" name="Google Shape;822;p69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6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4" name="Google Shape;824;p69"/>
          <p:cNvCxnSpPr>
            <a:stCxn id="823" idx="4"/>
            <a:endCxn id="79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" name="Google Shape;825;p6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26" name="Google Shape;826;p69"/>
          <p:cNvCxnSpPr>
            <a:stCxn id="825" idx="2"/>
            <a:endCxn id="82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0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832" name="Google Shape;832;p7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70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7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7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7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7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0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0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0" name="Google Shape;840;p70"/>
          <p:cNvCxnSpPr>
            <a:stCxn id="833" idx="2"/>
            <a:endCxn id="83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70"/>
          <p:cNvCxnSpPr>
            <a:stCxn id="832" idx="4"/>
            <a:endCxn id="8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2" name="Google Shape;842;p70"/>
          <p:cNvCxnSpPr>
            <a:stCxn id="833" idx="6"/>
            <a:endCxn id="83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" name="Google Shape;843;p70"/>
          <p:cNvCxnSpPr>
            <a:stCxn id="835" idx="6"/>
            <a:endCxn id="83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70"/>
          <p:cNvCxnSpPr>
            <a:stCxn id="838" idx="4"/>
            <a:endCxn id="83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70"/>
          <p:cNvCxnSpPr>
            <a:stCxn id="835" idx="4"/>
            <a:endCxn id="83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" name="Google Shape;846;p70"/>
          <p:cNvCxnSpPr>
            <a:stCxn id="837" idx="6"/>
            <a:endCxn id="83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70"/>
          <p:cNvCxnSpPr>
            <a:stCxn id="837" idx="2"/>
            <a:endCxn id="83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70"/>
          <p:cNvCxnSpPr>
            <a:stCxn id="836" idx="0"/>
            <a:endCxn id="83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70"/>
          <p:cNvCxnSpPr>
            <a:stCxn id="833" idx="4"/>
            <a:endCxn id="83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" name="Google Shape;850;p70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70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2" name="Google Shape;852;p70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3" name="Google Shape;853;p70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4" name="Google Shape;854;p70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5" name="Google Shape;855;p70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70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7" name="Google Shape;857;p70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58" name="Google Shape;858;p70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70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0" name="Google Shape;860;p70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861" name="Google Shape;861;p70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2" name="Google Shape;862;p70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63" name="Google Shape;863;p70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4" name="Google Shape;864;p70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" name="Google Shape;865;p7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6" name="Google Shape;866;p70"/>
          <p:cNvCxnSpPr>
            <a:stCxn id="865" idx="4"/>
            <a:endCxn id="83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7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70"/>
          <p:cNvCxnSpPr>
            <a:stCxn id="867" idx="2"/>
            <a:endCxn id="86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869" name="Google Shape;869;p70"/>
          <p:cNvCxnSpPr>
            <a:stCxn id="865" idx="0"/>
            <a:endCxn id="86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1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875" name="Google Shape;875;p7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71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7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7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7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7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71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71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71"/>
          <p:cNvCxnSpPr>
            <a:stCxn id="876" idx="2"/>
            <a:endCxn id="87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4" name="Google Shape;884;p71"/>
          <p:cNvCxnSpPr>
            <a:stCxn id="875" idx="4"/>
            <a:endCxn id="87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71"/>
          <p:cNvCxnSpPr>
            <a:stCxn id="876" idx="6"/>
            <a:endCxn id="87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6" name="Google Shape;886;p71"/>
          <p:cNvCxnSpPr>
            <a:stCxn id="878" idx="6"/>
            <a:endCxn id="88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71"/>
          <p:cNvCxnSpPr>
            <a:stCxn id="881" idx="4"/>
            <a:endCxn id="88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8" name="Google Shape;888;p71"/>
          <p:cNvCxnSpPr>
            <a:stCxn id="878" idx="4"/>
            <a:endCxn id="88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71"/>
          <p:cNvCxnSpPr>
            <a:stCxn id="880" idx="6"/>
            <a:endCxn id="88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0" name="Google Shape;890;p71"/>
          <p:cNvCxnSpPr>
            <a:stCxn id="880" idx="2"/>
            <a:endCxn id="87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71"/>
          <p:cNvCxnSpPr>
            <a:stCxn id="879" idx="0"/>
            <a:endCxn id="87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2" name="Google Shape;892;p71"/>
          <p:cNvCxnSpPr>
            <a:stCxn id="876" idx="4"/>
            <a:endCxn id="87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3" name="Google Shape;893;p71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71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95" name="Google Shape;895;p71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6" name="Google Shape;896;p71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7" name="Google Shape;897;p71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8" name="Google Shape;898;p71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71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00" name="Google Shape;900;p71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01" name="Google Shape;901;p71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71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3" name="Google Shape;903;p71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04" name="Google Shape;904;p71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5" name="Google Shape;905;p71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06" name="Google Shape;906;p71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71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7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9" name="Google Shape;909;p71"/>
          <p:cNvCxnSpPr>
            <a:stCxn id="908" idx="4"/>
            <a:endCxn id="87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7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1" name="Google Shape;911;p71"/>
          <p:cNvCxnSpPr>
            <a:stCxn id="910" idx="2"/>
            <a:endCxn id="90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12" name="Google Shape;912;p71"/>
          <p:cNvCxnSpPr>
            <a:stCxn id="908" idx="0"/>
            <a:endCxn id="90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13" name="Google Shape;913;p71"/>
          <p:cNvCxnSpPr>
            <a:stCxn id="904" idx="4"/>
            <a:endCxn id="87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4" name="Google Shape;914;p71"/>
          <p:cNvCxnSpPr>
            <a:stCxn id="904" idx="6"/>
            <a:endCxn id="878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2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20" name="Google Shape;920;p7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72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7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7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4" name="Google Shape;924;p7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7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6" name="Google Shape;926;p72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7" name="Google Shape;927;p72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8" name="Google Shape;928;p72"/>
          <p:cNvCxnSpPr>
            <a:stCxn id="921" idx="2"/>
            <a:endCxn id="92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72"/>
          <p:cNvCxnSpPr>
            <a:stCxn id="920" idx="4"/>
            <a:endCxn id="92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72"/>
          <p:cNvCxnSpPr>
            <a:stCxn id="921" idx="6"/>
            <a:endCxn id="92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72"/>
          <p:cNvCxnSpPr>
            <a:stCxn id="923" idx="6"/>
            <a:endCxn id="92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72"/>
          <p:cNvCxnSpPr>
            <a:stCxn id="926" idx="4"/>
            <a:endCxn id="92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72"/>
          <p:cNvCxnSpPr>
            <a:stCxn id="923" idx="4"/>
            <a:endCxn id="92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72"/>
          <p:cNvCxnSpPr>
            <a:stCxn id="925" idx="6"/>
            <a:endCxn id="92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72"/>
          <p:cNvCxnSpPr>
            <a:stCxn id="925" idx="2"/>
            <a:endCxn id="92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72"/>
          <p:cNvCxnSpPr>
            <a:stCxn id="924" idx="0"/>
            <a:endCxn id="92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7" name="Google Shape;937;p72"/>
          <p:cNvCxnSpPr>
            <a:stCxn id="921" idx="4"/>
            <a:endCxn id="92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" name="Google Shape;938;p72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9" name="Google Shape;939;p72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0" name="Google Shape;940;p7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1" name="Google Shape;941;p7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42" name="Google Shape;942;p7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3" name="Google Shape;943;p7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7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5" name="Google Shape;945;p72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6" name="Google Shape;946;p7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7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8" name="Google Shape;948;p7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49" name="Google Shape;949;p72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0" name="Google Shape;950;p72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51" name="Google Shape;951;p72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2" name="Google Shape;952;p72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7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4" name="Google Shape;954;p72"/>
          <p:cNvCxnSpPr>
            <a:stCxn id="953" idx="4"/>
            <a:endCxn id="92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7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6" name="Google Shape;956;p72"/>
          <p:cNvCxnSpPr>
            <a:stCxn id="955" idx="2"/>
            <a:endCxn id="95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57" name="Google Shape;957;p72"/>
          <p:cNvCxnSpPr>
            <a:stCxn id="953" idx="0"/>
            <a:endCxn id="949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958" name="Google Shape;958;p72"/>
          <p:cNvCxnSpPr>
            <a:stCxn id="949" idx="4"/>
            <a:endCxn id="92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72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" name="Google Shape;960;p7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7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966" name="Google Shape;966;p7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7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7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7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7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7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7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3" name="Google Shape;973;p7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4" name="Google Shape;974;p73"/>
          <p:cNvCxnSpPr>
            <a:stCxn id="967" idx="2"/>
            <a:endCxn id="966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5" name="Google Shape;975;p73"/>
          <p:cNvCxnSpPr>
            <a:stCxn id="966" idx="4"/>
            <a:endCxn id="96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6" name="Google Shape;976;p73"/>
          <p:cNvCxnSpPr>
            <a:stCxn id="967" idx="6"/>
            <a:endCxn id="969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3"/>
          <p:cNvCxnSpPr>
            <a:stCxn id="969" idx="6"/>
            <a:endCxn id="972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73"/>
          <p:cNvCxnSpPr>
            <a:stCxn id="972" idx="4"/>
            <a:endCxn id="973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9" name="Google Shape;979;p73"/>
          <p:cNvCxnSpPr>
            <a:stCxn id="969" idx="4"/>
            <a:endCxn id="971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0" name="Google Shape;980;p73"/>
          <p:cNvCxnSpPr>
            <a:stCxn id="971" idx="6"/>
            <a:endCxn id="973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1" name="Google Shape;981;p73"/>
          <p:cNvCxnSpPr>
            <a:stCxn id="971" idx="2"/>
            <a:endCxn id="97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73"/>
          <p:cNvCxnSpPr>
            <a:stCxn id="970" idx="0"/>
            <a:endCxn id="96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3" name="Google Shape;983;p73"/>
          <p:cNvCxnSpPr>
            <a:stCxn id="967" idx="4"/>
            <a:endCxn id="970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" name="Google Shape;984;p7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7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86" name="Google Shape;986;p7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7" name="Google Shape;987;p7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88" name="Google Shape;988;p7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89" name="Google Shape;989;p7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7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1" name="Google Shape;991;p7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92" name="Google Shape;992;p7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7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4" name="Google Shape;994;p7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95" name="Google Shape;995;p73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96" name="Google Shape;996;p7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7" name="Google Shape;997;p7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8" name="Google Shape;998;p73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7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0" name="Google Shape;1000;p73"/>
          <p:cNvCxnSpPr>
            <a:stCxn id="999" idx="4"/>
            <a:endCxn id="968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7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2" name="Google Shape;1002;p73"/>
          <p:cNvCxnSpPr>
            <a:stCxn id="1001" idx="2"/>
            <a:endCxn id="999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03" name="Google Shape;1003;p73"/>
          <p:cNvCxnSpPr>
            <a:stCxn id="999" idx="0"/>
            <a:endCxn id="995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04" name="Google Shape;1004;p73"/>
          <p:cNvCxnSpPr>
            <a:stCxn id="995" idx="4"/>
            <a:endCxn id="970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73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7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" name="Google Shape;1007;p73"/>
          <p:cNvCxnSpPr>
            <a:stCxn id="971" idx="2"/>
            <a:endCxn id="100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73"/>
          <p:cNvCxnSpPr>
            <a:stCxn id="1006" idx="0"/>
            <a:endCxn id="969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7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014" name="Google Shape;1014;p7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5" name="Google Shape;1015;p7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7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7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8" name="Google Shape;1018;p7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9" name="Google Shape;1019;p7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0" name="Google Shape;1020;p7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7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2" name="Google Shape;1022;p74"/>
          <p:cNvCxnSpPr>
            <a:stCxn id="1015" idx="2"/>
            <a:endCxn id="101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74"/>
          <p:cNvCxnSpPr>
            <a:stCxn id="1014" idx="4"/>
            <a:endCxn id="101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" name="Google Shape;1024;p74"/>
          <p:cNvCxnSpPr>
            <a:stCxn id="1015" idx="6"/>
            <a:endCxn id="101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74"/>
          <p:cNvCxnSpPr>
            <a:stCxn id="1017" idx="6"/>
            <a:endCxn id="102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74"/>
          <p:cNvCxnSpPr>
            <a:stCxn id="1020" idx="4"/>
            <a:endCxn id="102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74"/>
          <p:cNvCxnSpPr>
            <a:stCxn id="1017" idx="4"/>
            <a:endCxn id="101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8" name="Google Shape;1028;p74"/>
          <p:cNvCxnSpPr>
            <a:stCxn id="1019" idx="6"/>
            <a:endCxn id="102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" name="Google Shape;1029;p74"/>
          <p:cNvCxnSpPr>
            <a:stCxn id="1019" idx="2"/>
            <a:endCxn id="101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" name="Google Shape;1030;p74"/>
          <p:cNvCxnSpPr>
            <a:stCxn id="1018" idx="0"/>
            <a:endCxn id="101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74"/>
          <p:cNvCxnSpPr>
            <a:stCxn id="1015" idx="4"/>
            <a:endCxn id="101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7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7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34" name="Google Shape;1034;p7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5" name="Google Shape;1035;p7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6" name="Google Shape;1036;p7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37" name="Google Shape;1037;p7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7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39" name="Google Shape;1039;p7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0" name="Google Shape;1040;p7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7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2" name="Google Shape;1042;p7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3" name="Google Shape;1043;p7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4" name="Google Shape;1044;p7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5" name="Google Shape;1045;p7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6" name="Google Shape;1046;p74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7" name="Google Shape;1047;p7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8" name="Google Shape;1048;p74"/>
          <p:cNvCxnSpPr>
            <a:stCxn id="1047" idx="4"/>
            <a:endCxn id="101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9" name="Google Shape;1049;p7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0" name="Google Shape;1050;p74"/>
          <p:cNvCxnSpPr>
            <a:stCxn id="1049" idx="2"/>
            <a:endCxn id="104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51" name="Google Shape;1051;p74"/>
          <p:cNvCxnSpPr>
            <a:stCxn id="1047" idx="0"/>
            <a:endCxn id="104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52" name="Google Shape;1052;p74"/>
          <p:cNvCxnSpPr>
            <a:stCxn id="1043" idx="4"/>
            <a:endCxn id="101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74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7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5" name="Google Shape;1055;p74"/>
          <p:cNvCxnSpPr>
            <a:stCxn id="1019" idx="2"/>
            <a:endCxn id="105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6" name="Google Shape;1056;p7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7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062" name="Google Shape;1062;p7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7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7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7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7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7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7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7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0" name="Google Shape;1070;p75"/>
          <p:cNvCxnSpPr>
            <a:stCxn id="1063" idx="2"/>
            <a:endCxn id="106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1" name="Google Shape;1071;p75"/>
          <p:cNvCxnSpPr>
            <a:stCxn id="1062" idx="4"/>
            <a:endCxn id="106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" name="Google Shape;1072;p75"/>
          <p:cNvCxnSpPr>
            <a:stCxn id="1063" idx="6"/>
            <a:endCxn id="106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" name="Google Shape;1073;p75"/>
          <p:cNvCxnSpPr>
            <a:stCxn id="1065" idx="6"/>
            <a:endCxn id="106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" name="Google Shape;1074;p75"/>
          <p:cNvCxnSpPr>
            <a:stCxn id="1068" idx="4"/>
            <a:endCxn id="106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" name="Google Shape;1075;p75"/>
          <p:cNvCxnSpPr>
            <a:stCxn id="1065" idx="4"/>
            <a:endCxn id="106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6" name="Google Shape;1076;p75"/>
          <p:cNvCxnSpPr>
            <a:stCxn id="1067" idx="6"/>
            <a:endCxn id="106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7" name="Google Shape;1077;p75"/>
          <p:cNvCxnSpPr>
            <a:stCxn id="1067" idx="2"/>
            <a:endCxn id="106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8" name="Google Shape;1078;p75"/>
          <p:cNvCxnSpPr>
            <a:stCxn id="1066" idx="0"/>
            <a:endCxn id="106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9" name="Google Shape;1079;p75"/>
          <p:cNvCxnSpPr>
            <a:stCxn id="1063" idx="4"/>
            <a:endCxn id="106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0" name="Google Shape;1080;p7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7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2" name="Google Shape;1082;p7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3" name="Google Shape;1083;p7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4" name="Google Shape;1084;p7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85" name="Google Shape;1085;p7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7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7" name="Google Shape;1087;p7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88" name="Google Shape;1088;p7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7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0" name="Google Shape;1090;p7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91" name="Google Shape;1091;p7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92" name="Google Shape;1092;p7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3" name="Google Shape;1093;p7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4" name="Google Shape;1094;p7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5" name="Google Shape;1095;p7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6" name="Google Shape;1096;p75"/>
          <p:cNvCxnSpPr>
            <a:stCxn id="1095" idx="4"/>
            <a:endCxn id="106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7" name="Google Shape;1097;p7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8" name="Google Shape;1098;p75"/>
          <p:cNvCxnSpPr>
            <a:stCxn id="1097" idx="2"/>
            <a:endCxn id="109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099" name="Google Shape;1099;p75"/>
          <p:cNvCxnSpPr>
            <a:stCxn id="1095" idx="0"/>
            <a:endCxn id="109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00" name="Google Shape;1100;p75"/>
          <p:cNvCxnSpPr>
            <a:stCxn id="1091" idx="4"/>
            <a:endCxn id="106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1" name="Google Shape;1101;p75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2" name="Google Shape;1102;p7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75"/>
          <p:cNvCxnSpPr>
            <a:stCxn id="1067" idx="2"/>
            <a:endCxn id="110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4" name="Google Shape;1104;p7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5" name="Google Shape;1105;p75"/>
          <p:cNvCxnSpPr/>
          <p:nvPr/>
        </p:nvCxnSpPr>
        <p:spPr>
          <a:xfrm>
            <a:off x="2473913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6" name="Google Shape;1106;p75"/>
          <p:cNvCxnSpPr>
            <a:stCxn id="1104" idx="6"/>
            <a:endCxn id="106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7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112" name="Google Shape;1112;p7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3" name="Google Shape;1113;p7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4" name="Google Shape;1114;p7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7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6" name="Google Shape;1116;p7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7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8" name="Google Shape;1118;p7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7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0" name="Google Shape;1120;p76"/>
          <p:cNvCxnSpPr>
            <a:stCxn id="1113" idx="2"/>
            <a:endCxn id="111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76"/>
          <p:cNvCxnSpPr>
            <a:stCxn id="1112" idx="4"/>
            <a:endCxn id="111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2" name="Google Shape;1122;p76"/>
          <p:cNvCxnSpPr>
            <a:stCxn id="1113" idx="6"/>
            <a:endCxn id="111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76"/>
          <p:cNvCxnSpPr>
            <a:stCxn id="1115" idx="6"/>
            <a:endCxn id="111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4" name="Google Shape;1124;p76"/>
          <p:cNvCxnSpPr>
            <a:stCxn id="1118" idx="4"/>
            <a:endCxn id="111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76"/>
          <p:cNvCxnSpPr>
            <a:stCxn id="1115" idx="4"/>
            <a:endCxn id="111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6" name="Google Shape;1126;p76"/>
          <p:cNvCxnSpPr>
            <a:stCxn id="1117" idx="6"/>
            <a:endCxn id="111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76"/>
          <p:cNvCxnSpPr>
            <a:stCxn id="1117" idx="2"/>
            <a:endCxn id="111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8" name="Google Shape;1128;p76"/>
          <p:cNvCxnSpPr>
            <a:stCxn id="1116" idx="0"/>
            <a:endCxn id="111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76"/>
          <p:cNvCxnSpPr>
            <a:stCxn id="1113" idx="4"/>
            <a:endCxn id="111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0" name="Google Shape;1130;p7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7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32" name="Google Shape;1132;p7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3" name="Google Shape;1133;p7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4" name="Google Shape;1134;p7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5" name="Google Shape;1135;p7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6" name="Google Shape;1136;p7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7" name="Google Shape;1137;p7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38" name="Google Shape;1138;p7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7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40" name="Google Shape;1140;p7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41" name="Google Shape;1141;p7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2" name="Google Shape;1142;p7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3" name="Google Shape;1143;p76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4" name="Google Shape;1144;p7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5" name="Google Shape;1145;p7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6" name="Google Shape;1146;p76"/>
          <p:cNvCxnSpPr>
            <a:stCxn id="1145" idx="4"/>
            <a:endCxn id="111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7" name="Google Shape;1147;p7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8" name="Google Shape;1148;p76"/>
          <p:cNvCxnSpPr>
            <a:stCxn id="1147" idx="2"/>
            <a:endCxn id="114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49" name="Google Shape;1149;p76"/>
          <p:cNvCxnSpPr>
            <a:stCxn id="1145" idx="0"/>
            <a:endCxn id="114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50" name="Google Shape;1150;p76"/>
          <p:cNvCxnSpPr>
            <a:stCxn id="1141" idx="4"/>
            <a:endCxn id="111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76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2" name="Google Shape;1152;p7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3" name="Google Shape;1153;p76"/>
          <p:cNvCxnSpPr>
            <a:stCxn id="1117" idx="2"/>
            <a:endCxn id="115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4" name="Google Shape;1154;p7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5" name="Google Shape;1155;p76"/>
          <p:cNvCxnSpPr>
            <a:stCxn id="1154" idx="6"/>
            <a:endCxn id="111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6" name="Google Shape;1156;p76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7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162" name="Google Shape;1162;p7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3" name="Google Shape;1163;p77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7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5" name="Google Shape;1165;p7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6" name="Google Shape;1166;p7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7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8" name="Google Shape;1168;p77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9" name="Google Shape;1169;p77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0" name="Google Shape;1170;p77"/>
          <p:cNvCxnSpPr>
            <a:stCxn id="1163" idx="2"/>
            <a:endCxn id="116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1" name="Google Shape;1171;p77"/>
          <p:cNvCxnSpPr>
            <a:stCxn id="1162" idx="4"/>
            <a:endCxn id="116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2" name="Google Shape;1172;p77"/>
          <p:cNvCxnSpPr>
            <a:stCxn id="1163" idx="6"/>
            <a:endCxn id="116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77"/>
          <p:cNvCxnSpPr>
            <a:stCxn id="1165" idx="6"/>
            <a:endCxn id="116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77"/>
          <p:cNvCxnSpPr>
            <a:stCxn id="1168" idx="4"/>
            <a:endCxn id="116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77"/>
          <p:cNvCxnSpPr>
            <a:stCxn id="1165" idx="4"/>
            <a:endCxn id="116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6" name="Google Shape;1176;p77"/>
          <p:cNvCxnSpPr>
            <a:stCxn id="1167" idx="6"/>
            <a:endCxn id="116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7" name="Google Shape;1177;p77"/>
          <p:cNvCxnSpPr>
            <a:stCxn id="1167" idx="2"/>
            <a:endCxn id="116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8" name="Google Shape;1178;p77"/>
          <p:cNvCxnSpPr>
            <a:stCxn id="1166" idx="0"/>
            <a:endCxn id="116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9" name="Google Shape;1179;p77"/>
          <p:cNvCxnSpPr>
            <a:stCxn id="1163" idx="4"/>
            <a:endCxn id="116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7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1" name="Google Shape;1181;p77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2" name="Google Shape;1182;p77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3" name="Google Shape;1183;p77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4" name="Google Shape;1184;p77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85" name="Google Shape;1185;p77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6" name="Google Shape;1186;p77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87" name="Google Shape;1187;p77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188" name="Google Shape;1188;p77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77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0" name="Google Shape;1190;p77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91" name="Google Shape;1191;p77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92" name="Google Shape;1192;p77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3" name="Google Shape;1193;p77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4" name="Google Shape;1194;p77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5" name="Google Shape;1195;p7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6" name="Google Shape;1196;p77"/>
          <p:cNvCxnSpPr>
            <a:stCxn id="1195" idx="4"/>
            <a:endCxn id="116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7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8" name="Google Shape;1198;p77"/>
          <p:cNvCxnSpPr>
            <a:stCxn id="1197" idx="2"/>
            <a:endCxn id="119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199" name="Google Shape;1199;p77"/>
          <p:cNvCxnSpPr>
            <a:stCxn id="1195" idx="0"/>
            <a:endCxn id="119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00" name="Google Shape;1200;p77"/>
          <p:cNvCxnSpPr>
            <a:stCxn id="1191" idx="4"/>
            <a:endCxn id="116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77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7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3" name="Google Shape;1203;p77"/>
          <p:cNvCxnSpPr>
            <a:stCxn id="1167" idx="2"/>
            <a:endCxn id="120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4" name="Google Shape;1204;p7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5" name="Google Shape;1205;p77"/>
          <p:cNvCxnSpPr>
            <a:stCxn id="1204" idx="6"/>
            <a:endCxn id="116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77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7" name="Google Shape;1207;p77"/>
          <p:cNvCxnSpPr>
            <a:stCxn id="1168" idx="4"/>
            <a:endCxn id="1206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740128" y="1529097"/>
            <a:ext cx="52782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Connections/Links between vertices (or nodes). </a:t>
            </a:r>
            <a:endParaRPr sz="1600"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98" y="1936050"/>
            <a:ext cx="2325300" cy="23253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6" name="Google Shape;146;p24"/>
          <p:cNvSpPr txBox="1"/>
          <p:nvPr/>
        </p:nvSpPr>
        <p:spPr>
          <a:xfrm>
            <a:off x="4134250" y="2715550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AF, AC, BC etc. are edges of the graph.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78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13" name="Google Shape;1213;p7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78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7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6" name="Google Shape;1216;p78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7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7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9" name="Google Shape;1219;p78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78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1" name="Google Shape;1221;p78"/>
          <p:cNvCxnSpPr>
            <a:stCxn id="1214" idx="2"/>
            <a:endCxn id="1213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2" name="Google Shape;1222;p78"/>
          <p:cNvCxnSpPr>
            <a:stCxn id="1213" idx="4"/>
            <a:endCxn id="121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78"/>
          <p:cNvCxnSpPr>
            <a:stCxn id="1214" idx="6"/>
            <a:endCxn id="1216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4" name="Google Shape;1224;p78"/>
          <p:cNvCxnSpPr>
            <a:stCxn id="1216" idx="6"/>
            <a:endCxn id="1219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78"/>
          <p:cNvCxnSpPr>
            <a:stCxn id="1219" idx="4"/>
            <a:endCxn id="1220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6" name="Google Shape;1226;p78"/>
          <p:cNvCxnSpPr>
            <a:stCxn id="1216" idx="4"/>
            <a:endCxn id="1218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78"/>
          <p:cNvCxnSpPr>
            <a:stCxn id="1218" idx="6"/>
            <a:endCxn id="122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8" name="Google Shape;1228;p78"/>
          <p:cNvCxnSpPr>
            <a:stCxn id="1218" idx="2"/>
            <a:endCxn id="121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78"/>
          <p:cNvCxnSpPr>
            <a:stCxn id="1217" idx="0"/>
            <a:endCxn id="1216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78"/>
          <p:cNvCxnSpPr>
            <a:stCxn id="1214" idx="4"/>
            <a:endCxn id="1217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1" name="Google Shape;1231;p78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78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3" name="Google Shape;1233;p78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4" name="Google Shape;1234;p78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35" name="Google Shape;1235;p78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6" name="Google Shape;1236;p78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7" name="Google Shape;1237;p78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8" name="Google Shape;1238;p78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39" name="Google Shape;1239;p78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0" name="Google Shape;1240;p78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41" name="Google Shape;1241;p78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42" name="Google Shape;1242;p78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43" name="Google Shape;1243;p78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4" name="Google Shape;1244;p78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5" name="Google Shape;1245;p78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78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" name="Google Shape;1247;p78"/>
          <p:cNvCxnSpPr>
            <a:stCxn id="1246" idx="4"/>
            <a:endCxn id="1215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8" name="Google Shape;1248;p78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9" name="Google Shape;1249;p78"/>
          <p:cNvCxnSpPr>
            <a:stCxn id="1248" idx="2"/>
            <a:endCxn id="1246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50" name="Google Shape;1250;p78"/>
          <p:cNvCxnSpPr>
            <a:stCxn id="1246" idx="0"/>
            <a:endCxn id="1242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251" name="Google Shape;1251;p78"/>
          <p:cNvCxnSpPr>
            <a:stCxn id="1242" idx="4"/>
            <a:endCxn id="1217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78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78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78"/>
          <p:cNvCxnSpPr>
            <a:stCxn id="1218" idx="2"/>
            <a:endCxn id="125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5" name="Google Shape;1255;p78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6" name="Google Shape;1256;p78"/>
          <p:cNvCxnSpPr>
            <a:stCxn id="1255" idx="6"/>
            <a:endCxn id="1220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78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8" name="Google Shape;1258;p78"/>
          <p:cNvCxnSpPr>
            <a:stCxn id="1219" idx="4"/>
            <a:endCxn id="1257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9" name="Google Shape;1259;p78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79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265" name="Google Shape;1265;p7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6" name="Google Shape;1266;p79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7" name="Google Shape;1267;p7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79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7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7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79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2" name="Google Shape;1272;p79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3" name="Google Shape;1273;p79"/>
          <p:cNvCxnSpPr>
            <a:stCxn id="1266" idx="2"/>
            <a:endCxn id="126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4" name="Google Shape;1274;p79"/>
          <p:cNvCxnSpPr>
            <a:stCxn id="1265" idx="4"/>
            <a:endCxn id="126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5" name="Google Shape;1275;p79"/>
          <p:cNvCxnSpPr>
            <a:stCxn id="1266" idx="6"/>
            <a:endCxn id="126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6" name="Google Shape;1276;p79"/>
          <p:cNvCxnSpPr>
            <a:stCxn id="1268" idx="6"/>
            <a:endCxn id="127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7" name="Google Shape;1277;p79"/>
          <p:cNvCxnSpPr>
            <a:stCxn id="1271" idx="4"/>
            <a:endCxn id="127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8" name="Google Shape;1278;p79"/>
          <p:cNvCxnSpPr>
            <a:stCxn id="1268" idx="4"/>
            <a:endCxn id="127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79"/>
          <p:cNvCxnSpPr>
            <a:stCxn id="1270" idx="6"/>
            <a:endCxn id="127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0" name="Google Shape;1280;p79"/>
          <p:cNvCxnSpPr>
            <a:stCxn id="1270" idx="2"/>
            <a:endCxn id="126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79"/>
          <p:cNvCxnSpPr>
            <a:stCxn id="1269" idx="0"/>
            <a:endCxn id="126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79"/>
          <p:cNvCxnSpPr>
            <a:stCxn id="1266" idx="4"/>
            <a:endCxn id="126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79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79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85" name="Google Shape;1285;p79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6" name="Google Shape;1286;p79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87" name="Google Shape;1287;p79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8" name="Google Shape;1288;p79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9" name="Google Shape;1289;p79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90" name="Google Shape;1290;p79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91" name="Google Shape;1291;p79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79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3" name="Google Shape;1293;p79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94" name="Google Shape;1294;p79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5" name="Google Shape;1295;p79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6" name="Google Shape;1296;p79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7" name="Google Shape;1297;p79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79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9" name="Google Shape;1299;p79"/>
          <p:cNvCxnSpPr>
            <a:stCxn id="1298" idx="4"/>
            <a:endCxn id="126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79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1" name="Google Shape;1301;p79"/>
          <p:cNvCxnSpPr>
            <a:stCxn id="1300" idx="2"/>
            <a:endCxn id="129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02" name="Google Shape;1302;p79"/>
          <p:cNvCxnSpPr>
            <a:stCxn id="1298" idx="0"/>
            <a:endCxn id="129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03" name="Google Shape;1303;p79"/>
          <p:cNvCxnSpPr>
            <a:stCxn id="1294" idx="4"/>
            <a:endCxn id="126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79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79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6" name="Google Shape;1306;p79"/>
          <p:cNvCxnSpPr>
            <a:stCxn id="1270" idx="2"/>
            <a:endCxn id="1305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79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08" name="Google Shape;1308;p79"/>
          <p:cNvCxnSpPr>
            <a:stCxn id="1307" idx="6"/>
            <a:endCxn id="127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9" name="Google Shape;1309;p79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0" name="Google Shape;1310;p79"/>
          <p:cNvCxnSpPr>
            <a:stCxn id="1271" idx="4"/>
            <a:endCxn id="1309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1" name="Google Shape;1311;p79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2" name="Google Shape;1312;p79"/>
          <p:cNvCxnSpPr>
            <a:stCxn id="1268" idx="6"/>
            <a:endCxn id="1311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80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318" name="Google Shape;1318;p8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9" name="Google Shape;1319;p80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8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8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8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8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80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80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6" name="Google Shape;1326;p80"/>
          <p:cNvCxnSpPr>
            <a:stCxn id="1319" idx="2"/>
            <a:endCxn id="1318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80"/>
          <p:cNvCxnSpPr>
            <a:stCxn id="1318" idx="4"/>
            <a:endCxn id="1320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80"/>
          <p:cNvCxnSpPr>
            <a:stCxn id="1319" idx="6"/>
            <a:endCxn id="1321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80"/>
          <p:cNvCxnSpPr>
            <a:stCxn id="1321" idx="6"/>
            <a:endCxn id="1324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80"/>
          <p:cNvCxnSpPr>
            <a:stCxn id="1324" idx="4"/>
            <a:endCxn id="1325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80"/>
          <p:cNvCxnSpPr>
            <a:stCxn id="1321" idx="4"/>
            <a:endCxn id="1323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80"/>
          <p:cNvCxnSpPr>
            <a:stCxn id="1323" idx="6"/>
            <a:endCxn id="1325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80"/>
          <p:cNvCxnSpPr>
            <a:stCxn id="1323" idx="2"/>
            <a:endCxn id="132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80"/>
          <p:cNvCxnSpPr>
            <a:stCxn id="1322" idx="0"/>
            <a:endCxn id="1321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80"/>
          <p:cNvCxnSpPr>
            <a:stCxn id="1319" idx="4"/>
            <a:endCxn id="1322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80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80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38" name="Google Shape;1338;p80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9" name="Google Shape;1339;p80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40" name="Google Shape;1340;p80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1" name="Google Shape;1341;p80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80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3" name="Google Shape;1343;p80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44" name="Google Shape;1344;p80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80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6" name="Google Shape;1346;p80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347" name="Google Shape;1347;p80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48" name="Google Shape;1348;p80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9" name="Google Shape;1349;p80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0" name="Google Shape;1350;p80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80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2" name="Google Shape;1352;p80"/>
          <p:cNvCxnSpPr>
            <a:stCxn id="1351" idx="4"/>
            <a:endCxn id="1320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3" name="Google Shape;1353;p80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80"/>
          <p:cNvCxnSpPr>
            <a:stCxn id="1353" idx="2"/>
            <a:endCxn id="1351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55" name="Google Shape;1355;p80"/>
          <p:cNvCxnSpPr>
            <a:stCxn id="1351" idx="0"/>
            <a:endCxn id="1347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56" name="Google Shape;1356;p80"/>
          <p:cNvCxnSpPr>
            <a:stCxn id="1347" idx="4"/>
            <a:endCxn id="1322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80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8" name="Google Shape;1358;p80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9" name="Google Shape;1359;p80"/>
          <p:cNvCxnSpPr>
            <a:stCxn id="1323" idx="2"/>
            <a:endCxn id="135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80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1" name="Google Shape;1361;p80"/>
          <p:cNvCxnSpPr>
            <a:stCxn id="1360" idx="6"/>
            <a:endCxn id="1325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80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3" name="Google Shape;1363;p80"/>
          <p:cNvCxnSpPr>
            <a:stCxn id="1324" idx="4"/>
            <a:endCxn id="1362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80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5" name="Google Shape;1365;p80"/>
          <p:cNvCxnSpPr>
            <a:stCxn id="1321" idx="6"/>
            <a:endCxn id="1364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6" name="Google Shape;1366;p80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81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372" name="Google Shape;1372;p8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3" name="Google Shape;1373;p81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4" name="Google Shape;1374;p8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5" name="Google Shape;1375;p8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6" name="Google Shape;1376;p8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8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p81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9" name="Google Shape;1379;p81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0" name="Google Shape;1380;p81"/>
          <p:cNvCxnSpPr>
            <a:stCxn id="1373" idx="2"/>
            <a:endCxn id="1372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1" name="Google Shape;1381;p81"/>
          <p:cNvCxnSpPr>
            <a:stCxn id="1372" idx="4"/>
            <a:endCxn id="137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2" name="Google Shape;1382;p81"/>
          <p:cNvCxnSpPr>
            <a:stCxn id="1373" idx="6"/>
            <a:endCxn id="1375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3" name="Google Shape;1383;p81"/>
          <p:cNvCxnSpPr>
            <a:stCxn id="1375" idx="6"/>
            <a:endCxn id="1378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4" name="Google Shape;1384;p81"/>
          <p:cNvCxnSpPr>
            <a:stCxn id="1378" idx="4"/>
            <a:endCxn id="1379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5" name="Google Shape;1385;p81"/>
          <p:cNvCxnSpPr>
            <a:stCxn id="1375" idx="4"/>
            <a:endCxn id="1377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6" name="Google Shape;1386;p81"/>
          <p:cNvCxnSpPr>
            <a:stCxn id="1377" idx="6"/>
            <a:endCxn id="137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7" name="Google Shape;1387;p81"/>
          <p:cNvCxnSpPr>
            <a:stCxn id="1377" idx="2"/>
            <a:endCxn id="1376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81"/>
          <p:cNvCxnSpPr>
            <a:stCxn id="1376" idx="0"/>
            <a:endCxn id="1375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9" name="Google Shape;1389;p81"/>
          <p:cNvCxnSpPr>
            <a:stCxn id="1373" idx="4"/>
            <a:endCxn id="1376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0" name="Google Shape;1390;p81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1" name="Google Shape;1391;p81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2" name="Google Shape;1392;p81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3" name="Google Shape;1393;p81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4" name="Google Shape;1394;p81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5" name="Google Shape;1395;p81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81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97" name="Google Shape;1397;p81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98" name="Google Shape;1398;p81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81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0" name="Google Shape;1400;p81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01" name="Google Shape;1401;p81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2" name="Google Shape;1402;p81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3" name="Google Shape;1403;p81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4" name="Google Shape;1404;p81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81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6" name="Google Shape;1406;p81"/>
          <p:cNvCxnSpPr>
            <a:stCxn id="1405" idx="4"/>
            <a:endCxn id="1374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81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8" name="Google Shape;1408;p81"/>
          <p:cNvCxnSpPr>
            <a:stCxn id="1407" idx="2"/>
            <a:endCxn id="1405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09" name="Google Shape;1409;p81"/>
          <p:cNvCxnSpPr>
            <a:stCxn id="1405" idx="0"/>
            <a:endCxn id="1401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10" name="Google Shape;1410;p81"/>
          <p:cNvCxnSpPr>
            <a:stCxn id="1401" idx="4"/>
            <a:endCxn id="1376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1" name="Google Shape;1411;p81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2" name="Google Shape;1412;p81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3" name="Google Shape;1413;p81"/>
          <p:cNvCxnSpPr>
            <a:stCxn id="1377" idx="2"/>
            <a:endCxn id="1412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4" name="Google Shape;1414;p81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5" name="Google Shape;1415;p81"/>
          <p:cNvCxnSpPr>
            <a:stCxn id="1414" idx="6"/>
            <a:endCxn id="1379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6" name="Google Shape;1416;p81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7" name="Google Shape;1417;p81"/>
          <p:cNvCxnSpPr>
            <a:stCxn id="1378" idx="4"/>
            <a:endCxn id="1416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8" name="Google Shape;1418;p81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9" name="Google Shape;1419;p81"/>
          <p:cNvCxnSpPr>
            <a:stCxn id="1375" idx="6"/>
            <a:endCxn id="1418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0" name="Google Shape;1420;p81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1" name="Google Shape;1421;p81"/>
          <p:cNvCxnSpPr>
            <a:stCxn id="1401" idx="6"/>
            <a:endCxn id="1420" idx="2"/>
          </p:cNvCxnSpPr>
          <p:nvPr/>
        </p:nvCxnSpPr>
        <p:spPr>
          <a:xfrm>
            <a:off x="1990250" y="194007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2" name="Google Shape;1422;p81"/>
          <p:cNvCxnSpPr>
            <a:stCxn id="1412" idx="0"/>
            <a:endCxn id="1420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3" name="Google Shape;1423;p81"/>
          <p:cNvCxnSpPr>
            <a:stCxn id="1420" idx="4"/>
            <a:endCxn id="141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2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429" name="Google Shape;1429;p8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0" name="Google Shape;1430;p82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1" name="Google Shape;1431;p8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2" name="Google Shape;1432;p8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3" name="Google Shape;1433;p8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4" name="Google Shape;1434;p8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5" name="Google Shape;1435;p82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6" name="Google Shape;1436;p82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7" name="Google Shape;1437;p82"/>
          <p:cNvCxnSpPr>
            <a:stCxn id="1430" idx="2"/>
            <a:endCxn id="1429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8" name="Google Shape;1438;p82"/>
          <p:cNvCxnSpPr>
            <a:stCxn id="1429" idx="4"/>
            <a:endCxn id="143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82"/>
          <p:cNvCxnSpPr>
            <a:stCxn id="1430" idx="6"/>
            <a:endCxn id="1432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82"/>
          <p:cNvCxnSpPr>
            <a:stCxn id="1432" idx="6"/>
            <a:endCxn id="1435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1" name="Google Shape;1441;p82"/>
          <p:cNvCxnSpPr>
            <a:stCxn id="1435" idx="4"/>
            <a:endCxn id="1436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2" name="Google Shape;1442;p82"/>
          <p:cNvCxnSpPr>
            <a:stCxn id="1432" idx="4"/>
            <a:endCxn id="1434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3" name="Google Shape;1443;p82"/>
          <p:cNvCxnSpPr>
            <a:stCxn id="1434" idx="6"/>
            <a:endCxn id="143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4" name="Google Shape;1444;p82"/>
          <p:cNvCxnSpPr>
            <a:stCxn id="1434" idx="2"/>
            <a:endCxn id="1433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5" name="Google Shape;1445;p82"/>
          <p:cNvCxnSpPr>
            <a:stCxn id="1433" idx="0"/>
            <a:endCxn id="1432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6" name="Google Shape;1446;p82"/>
          <p:cNvCxnSpPr>
            <a:stCxn id="1430" idx="4"/>
            <a:endCxn id="1433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7" name="Google Shape;1447;p82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82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9" name="Google Shape;1449;p82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0" name="Google Shape;1450;p82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51" name="Google Shape;1451;p82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52" name="Google Shape;1452;p82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82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54" name="Google Shape;1454;p82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455" name="Google Shape;1455;p82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82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57" name="Google Shape;1457;p82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58" name="Google Shape;1458;p82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59" name="Google Shape;1459;p82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u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0" name="Google Shape;1460;p82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1" name="Google Shape;1461;p82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2" name="Google Shape;1462;p82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3" name="Google Shape;1463;p82"/>
          <p:cNvCxnSpPr>
            <a:stCxn id="1462" idx="4"/>
            <a:endCxn id="1431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4" name="Google Shape;1464;p82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5" name="Google Shape;1465;p82"/>
          <p:cNvCxnSpPr>
            <a:stCxn id="1464" idx="2"/>
            <a:endCxn id="1462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66" name="Google Shape;1466;p82"/>
          <p:cNvCxnSpPr>
            <a:stCxn id="1462" idx="0"/>
            <a:endCxn id="1458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467" name="Google Shape;1467;p82"/>
          <p:cNvCxnSpPr>
            <a:stCxn id="1458" idx="4"/>
            <a:endCxn id="1433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82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9" name="Google Shape;1469;p82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0" name="Google Shape;1470;p82"/>
          <p:cNvCxnSpPr>
            <a:stCxn id="1434" idx="2"/>
            <a:endCxn id="146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82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2" name="Google Shape;1472;p82"/>
          <p:cNvCxnSpPr>
            <a:stCxn id="1471" idx="6"/>
            <a:endCxn id="1436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3" name="Google Shape;1473;p82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4" name="Google Shape;1474;p82"/>
          <p:cNvCxnSpPr>
            <a:stCxn id="1435" idx="4"/>
            <a:endCxn id="1473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82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6" name="Google Shape;1476;p82"/>
          <p:cNvCxnSpPr>
            <a:stCxn id="1432" idx="6"/>
            <a:endCxn id="1475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7" name="Google Shape;1477;p82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8" name="Google Shape;1478;p82"/>
          <p:cNvCxnSpPr>
            <a:stCxn id="1477" idx="0"/>
            <a:endCxn id="1475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3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484" name="Google Shape;1484;p8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5" name="Google Shape;1485;p83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8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7" name="Google Shape;1487;p8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8" name="Google Shape;1488;p8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9" name="Google Shape;1489;p8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0" name="Google Shape;1490;p83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1" name="Google Shape;1491;p83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2" name="Google Shape;1492;p83"/>
          <p:cNvCxnSpPr>
            <a:stCxn id="1485" idx="2"/>
            <a:endCxn id="148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83"/>
          <p:cNvCxnSpPr>
            <a:stCxn id="1484" idx="4"/>
            <a:endCxn id="14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4" name="Google Shape;1494;p83"/>
          <p:cNvCxnSpPr>
            <a:stCxn id="1485" idx="6"/>
            <a:endCxn id="148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83"/>
          <p:cNvCxnSpPr>
            <a:stCxn id="1487" idx="6"/>
            <a:endCxn id="149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6" name="Google Shape;1496;p83"/>
          <p:cNvCxnSpPr>
            <a:stCxn id="1490" idx="4"/>
            <a:endCxn id="149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83"/>
          <p:cNvCxnSpPr>
            <a:stCxn id="1487" idx="4"/>
            <a:endCxn id="148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83"/>
          <p:cNvCxnSpPr>
            <a:stCxn id="1489" idx="6"/>
            <a:endCxn id="149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83"/>
          <p:cNvCxnSpPr>
            <a:stCxn id="1489" idx="2"/>
            <a:endCxn id="148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0" name="Google Shape;1500;p83"/>
          <p:cNvCxnSpPr>
            <a:stCxn id="1488" idx="0"/>
            <a:endCxn id="148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83"/>
          <p:cNvCxnSpPr>
            <a:stCxn id="1485" idx="4"/>
            <a:endCxn id="148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2" name="Google Shape;1502;p83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3" name="Google Shape;1503;p83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4" name="Google Shape;1504;p83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5" name="Google Shape;1505;p83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06" name="Google Shape;1506;p83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7" name="Google Shape;1507;p83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83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09" name="Google Shape;1509;p83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10" name="Google Shape;1510;p83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1" name="Google Shape;1511;p83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12" name="Google Shape;1512;p83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13" name="Google Shape;1513;p83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4" name="Google Shape;1514;p83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y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15" name="Google Shape;1515;p83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6" name="Google Shape;1516;p83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7" name="Google Shape;1517;p83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8" name="Google Shape;1518;p83"/>
          <p:cNvCxnSpPr>
            <a:stCxn id="1517" idx="4"/>
            <a:endCxn id="148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9" name="Google Shape;1519;p83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0" name="Google Shape;1520;p83"/>
          <p:cNvCxnSpPr>
            <a:stCxn id="1519" idx="2"/>
            <a:endCxn id="151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1" name="Google Shape;1521;p83"/>
          <p:cNvCxnSpPr>
            <a:stCxn id="1517" idx="0"/>
            <a:endCxn id="151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22" name="Google Shape;1522;p83"/>
          <p:cNvCxnSpPr>
            <a:stCxn id="1513" idx="4"/>
            <a:endCxn id="148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3" name="Google Shape;1523;p83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4" name="Google Shape;1524;p83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5" name="Google Shape;1525;p83"/>
          <p:cNvCxnSpPr>
            <a:stCxn id="1489" idx="2"/>
            <a:endCxn id="152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6" name="Google Shape;1526;p83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7" name="Google Shape;1527;p83"/>
          <p:cNvCxnSpPr>
            <a:stCxn id="1526" idx="6"/>
            <a:endCxn id="149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8" name="Google Shape;1528;p83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9" name="Google Shape;1529;p83"/>
          <p:cNvCxnSpPr>
            <a:stCxn id="1490" idx="4"/>
            <a:endCxn id="1528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0" name="Google Shape;1530;p83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1" name="Google Shape;1531;p83"/>
          <p:cNvCxnSpPr>
            <a:stCxn id="1487" idx="6"/>
            <a:endCxn id="1530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2" name="Google Shape;1532;p83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33" name="Google Shape;1533;p83"/>
          <p:cNvCxnSpPr>
            <a:stCxn id="1532" idx="0"/>
            <a:endCxn id="1530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34" name="Google Shape;1534;p83"/>
          <p:cNvCxnSpPr>
            <a:stCxn id="1530" idx="6"/>
            <a:endCxn id="1528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84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540" name="Google Shape;1540;p8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84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8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8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4" name="Google Shape;1544;p8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8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84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84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8" name="Google Shape;1548;p84"/>
          <p:cNvCxnSpPr>
            <a:stCxn id="1541" idx="2"/>
            <a:endCxn id="1540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9" name="Google Shape;1549;p84"/>
          <p:cNvCxnSpPr>
            <a:stCxn id="1540" idx="4"/>
            <a:endCxn id="154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84"/>
          <p:cNvCxnSpPr>
            <a:stCxn id="1541" idx="6"/>
            <a:endCxn id="1543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1" name="Google Shape;1551;p84"/>
          <p:cNvCxnSpPr>
            <a:stCxn id="1543" idx="6"/>
            <a:endCxn id="1546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2" name="Google Shape;1552;p84"/>
          <p:cNvCxnSpPr>
            <a:stCxn id="1546" idx="4"/>
            <a:endCxn id="1547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84"/>
          <p:cNvCxnSpPr>
            <a:stCxn id="1543" idx="4"/>
            <a:endCxn id="1545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4" name="Google Shape;1554;p84"/>
          <p:cNvCxnSpPr>
            <a:stCxn id="1545" idx="6"/>
            <a:endCxn id="154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84"/>
          <p:cNvCxnSpPr>
            <a:stCxn id="1545" idx="2"/>
            <a:endCxn id="154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6" name="Google Shape;1556;p84"/>
          <p:cNvCxnSpPr>
            <a:stCxn id="1544" idx="0"/>
            <a:endCxn id="1543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7" name="Google Shape;1557;p84"/>
          <p:cNvCxnSpPr>
            <a:stCxn id="1541" idx="4"/>
            <a:endCxn id="1544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8" name="Google Shape;1558;p84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9" name="Google Shape;1559;p84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60" name="Google Shape;1560;p84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1" name="Google Shape;1561;p84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62" name="Google Shape;1562;p84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3" name="Google Shape;1563;p84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4" name="Google Shape;1564;p84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65" name="Google Shape;1565;p84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66" name="Google Shape;1566;p84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7" name="Google Shape;1567;p84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68" name="Google Shape;1568;p84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69" name="Google Shape;1569;p84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70" name="Google Shape;1570;p84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x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71" name="Google Shape;1571;p84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2" name="Google Shape;1572;p84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3" name="Google Shape;1573;p84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4" name="Google Shape;1574;p84"/>
          <p:cNvCxnSpPr>
            <a:stCxn id="1573" idx="4"/>
            <a:endCxn id="1542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5" name="Google Shape;1575;p84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6" name="Google Shape;1576;p84"/>
          <p:cNvCxnSpPr>
            <a:stCxn id="1575" idx="2"/>
            <a:endCxn id="1573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7" name="Google Shape;1577;p84"/>
          <p:cNvCxnSpPr>
            <a:stCxn id="1573" idx="0"/>
            <a:endCxn id="1569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78" name="Google Shape;1578;p84"/>
          <p:cNvCxnSpPr>
            <a:stCxn id="1569" idx="4"/>
            <a:endCxn id="1544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84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0" name="Google Shape;1580;p84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1" name="Google Shape;1581;p84"/>
          <p:cNvCxnSpPr>
            <a:stCxn id="1545" idx="2"/>
            <a:endCxn id="1580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2" name="Google Shape;1582;p84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3" name="Google Shape;1583;p84"/>
          <p:cNvCxnSpPr>
            <a:stCxn id="1582" idx="6"/>
            <a:endCxn id="1547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4" name="Google Shape;1584;p84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5" name="Google Shape;1585;p84"/>
          <p:cNvCxnSpPr>
            <a:stCxn id="1546" idx="4"/>
            <a:endCxn id="1584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6" name="Google Shape;1586;p84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7" name="Google Shape;1587;p84"/>
          <p:cNvCxnSpPr>
            <a:stCxn id="1543" idx="6"/>
            <a:endCxn id="1586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8" name="Google Shape;1588;p84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89" name="Google Shape;1589;p84"/>
          <p:cNvCxnSpPr>
            <a:stCxn id="1588" idx="0"/>
            <a:endCxn id="1586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90" name="Google Shape;1590;p84"/>
          <p:cNvCxnSpPr>
            <a:stCxn id="1586" idx="6"/>
            <a:endCxn id="1584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591" name="Google Shape;1591;p84"/>
          <p:cNvCxnSpPr>
            <a:stCxn id="1584" idx="4"/>
            <a:endCxn id="1582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85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597" name="Google Shape;1597;p8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8" name="Google Shape;1598;p85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9" name="Google Shape;1599;p8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0" name="Google Shape;1600;p8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1" name="Google Shape;1601;p8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2" name="Google Shape;1602;p8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3" name="Google Shape;1603;p85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4" name="Google Shape;1604;p85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5" name="Google Shape;1605;p85"/>
          <p:cNvCxnSpPr>
            <a:stCxn id="1598" idx="2"/>
            <a:endCxn id="1597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6" name="Google Shape;1606;p85"/>
          <p:cNvCxnSpPr>
            <a:stCxn id="1597" idx="4"/>
            <a:endCxn id="1599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7" name="Google Shape;1607;p85"/>
          <p:cNvCxnSpPr>
            <a:stCxn id="1598" idx="6"/>
            <a:endCxn id="1600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8" name="Google Shape;1608;p85"/>
          <p:cNvCxnSpPr>
            <a:stCxn id="1600" idx="6"/>
            <a:endCxn id="1603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9" name="Google Shape;1609;p85"/>
          <p:cNvCxnSpPr>
            <a:stCxn id="1603" idx="4"/>
            <a:endCxn id="1604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85"/>
          <p:cNvCxnSpPr>
            <a:stCxn id="1600" idx="4"/>
            <a:endCxn id="1602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85"/>
          <p:cNvCxnSpPr>
            <a:stCxn id="1602" idx="6"/>
            <a:endCxn id="1604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2" name="Google Shape;1612;p85"/>
          <p:cNvCxnSpPr>
            <a:stCxn id="1602" idx="2"/>
            <a:endCxn id="1601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85"/>
          <p:cNvCxnSpPr>
            <a:stCxn id="1601" idx="0"/>
            <a:endCxn id="1600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4" name="Google Shape;1614;p85"/>
          <p:cNvCxnSpPr>
            <a:stCxn id="1598" idx="4"/>
            <a:endCxn id="1601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5" name="Google Shape;1615;p85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6" name="Google Shape;1616;p85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17" name="Google Shape;1617;p85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8" name="Google Shape;1618;p85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19" name="Google Shape;1619;p85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0" name="Google Shape;1620;p85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1" name="Google Shape;1621;p85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22" name="Google Shape;1622;p85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23" name="Google Shape;1623;p85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4" name="Google Shape;1624;p85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25" name="Google Shape;1625;p85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26" name="Google Shape;1626;p85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27" name="Google Shape;1627;p85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w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28" name="Google Shape;1628;p85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9" name="Google Shape;1629;p85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p85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1" name="Google Shape;1631;p85"/>
          <p:cNvCxnSpPr>
            <a:stCxn id="1630" idx="4"/>
            <a:endCxn id="1599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2" name="Google Shape;1632;p85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3" name="Google Shape;1633;p85"/>
          <p:cNvCxnSpPr>
            <a:stCxn id="1632" idx="2"/>
            <a:endCxn id="1630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34" name="Google Shape;1634;p85"/>
          <p:cNvCxnSpPr>
            <a:stCxn id="1630" idx="0"/>
            <a:endCxn id="1626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35" name="Google Shape;1635;p85"/>
          <p:cNvCxnSpPr>
            <a:stCxn id="1626" idx="4"/>
            <a:endCxn id="1601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6" name="Google Shape;1636;p85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7" name="Google Shape;1637;p85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8" name="Google Shape;1638;p85"/>
          <p:cNvCxnSpPr>
            <a:stCxn id="1602" idx="2"/>
            <a:endCxn id="1637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9" name="Google Shape;1639;p85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0" name="Google Shape;1640;p85"/>
          <p:cNvCxnSpPr>
            <a:stCxn id="1639" idx="6"/>
            <a:endCxn id="1604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85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2" name="Google Shape;1642;p85"/>
          <p:cNvCxnSpPr>
            <a:stCxn id="1603" idx="4"/>
            <a:endCxn id="1641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3" name="Google Shape;1643;p85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4" name="Google Shape;1644;p85"/>
          <p:cNvCxnSpPr>
            <a:stCxn id="1600" idx="6"/>
            <a:endCxn id="1643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85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6" name="Google Shape;1646;p85"/>
          <p:cNvCxnSpPr>
            <a:stCxn id="1645" idx="0"/>
            <a:endCxn id="1643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47" name="Google Shape;1647;p85"/>
          <p:cNvCxnSpPr>
            <a:stCxn id="1643" idx="6"/>
            <a:endCxn id="1641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48" name="Google Shape;1648;p85"/>
          <p:cNvCxnSpPr>
            <a:stCxn id="1641" idx="4"/>
            <a:endCxn id="1639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49" name="Google Shape;1649;p85"/>
          <p:cNvCxnSpPr>
            <a:stCxn id="1639" idx="4"/>
            <a:endCxn id="1637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86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655" name="Google Shape;1655;p8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86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7" name="Google Shape;1657;p8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8" name="Google Shape;1658;p8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9" name="Google Shape;1659;p8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0" name="Google Shape;1660;p8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86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86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3" name="Google Shape;1663;p86"/>
          <p:cNvCxnSpPr>
            <a:stCxn id="1656" idx="2"/>
            <a:endCxn id="1655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4" name="Google Shape;1664;p86"/>
          <p:cNvCxnSpPr>
            <a:stCxn id="1655" idx="4"/>
            <a:endCxn id="165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86"/>
          <p:cNvCxnSpPr>
            <a:stCxn id="1656" idx="6"/>
            <a:endCxn id="1658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6" name="Google Shape;1666;p86"/>
          <p:cNvCxnSpPr>
            <a:stCxn id="1658" idx="6"/>
            <a:endCxn id="1661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86"/>
          <p:cNvCxnSpPr>
            <a:stCxn id="1661" idx="4"/>
            <a:endCxn id="1662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8" name="Google Shape;1668;p86"/>
          <p:cNvCxnSpPr>
            <a:stCxn id="1658" idx="4"/>
            <a:endCxn id="1660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86"/>
          <p:cNvCxnSpPr>
            <a:stCxn id="1660" idx="6"/>
            <a:endCxn id="166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0" name="Google Shape;1670;p86"/>
          <p:cNvCxnSpPr>
            <a:stCxn id="1660" idx="2"/>
            <a:endCxn id="1659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86"/>
          <p:cNvCxnSpPr>
            <a:stCxn id="1659" idx="0"/>
            <a:endCxn id="1658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2" name="Google Shape;1672;p86"/>
          <p:cNvCxnSpPr>
            <a:stCxn id="1656" idx="4"/>
            <a:endCxn id="1659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3" name="Google Shape;1673;p86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4" name="Google Shape;1674;p86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5" name="Google Shape;1675;p86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6" name="Google Shape;1676;p86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77" name="Google Shape;1677;p86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8" name="Google Shape;1678;p86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9" name="Google Shape;1679;p86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80" name="Google Shape;1680;p86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681" name="Google Shape;1681;p86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2" name="Google Shape;1682;p86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3" name="Google Shape;1683;p86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84" name="Google Shape;1684;p86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5" name="Google Shape;1685;p86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  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6" name="Google Shape;1686;p86"/>
          <p:cNvSpPr txBox="1"/>
          <p:nvPr/>
        </p:nvSpPr>
        <p:spPr>
          <a:xfrm>
            <a:off x="695250" y="40267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7" name="Google Shape;1687;p86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8" name="Google Shape;1688;p86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9" name="Google Shape;1689;p86"/>
          <p:cNvCxnSpPr>
            <a:stCxn id="1688" idx="4"/>
            <a:endCxn id="1657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0" name="Google Shape;1690;p86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1" name="Google Shape;1691;p86"/>
          <p:cNvCxnSpPr>
            <a:stCxn id="1690" idx="2"/>
            <a:endCxn id="1688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92" name="Google Shape;1692;p86"/>
          <p:cNvCxnSpPr>
            <a:stCxn id="1688" idx="0"/>
            <a:endCxn id="1684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693" name="Google Shape;1693;p86"/>
          <p:cNvCxnSpPr>
            <a:stCxn id="1684" idx="4"/>
            <a:endCxn id="1659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4" name="Google Shape;1694;p86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5" name="Google Shape;1695;p86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6" name="Google Shape;1696;p86"/>
          <p:cNvCxnSpPr>
            <a:stCxn id="1660" idx="2"/>
            <a:endCxn id="1695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7" name="Google Shape;1697;p86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8" name="Google Shape;1698;p86"/>
          <p:cNvCxnSpPr>
            <a:stCxn id="1697" idx="6"/>
            <a:endCxn id="1662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9" name="Google Shape;1699;p86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0" name="Google Shape;1700;p86"/>
          <p:cNvCxnSpPr>
            <a:stCxn id="1661" idx="4"/>
            <a:endCxn id="1699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1" name="Google Shape;1701;p86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2" name="Google Shape;1702;p86"/>
          <p:cNvCxnSpPr>
            <a:stCxn id="1658" idx="6"/>
            <a:endCxn id="1701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3" name="Google Shape;1703;p86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04" name="Google Shape;1704;p86"/>
          <p:cNvCxnSpPr>
            <a:stCxn id="1703" idx="0"/>
            <a:endCxn id="1701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05" name="Google Shape;1705;p86"/>
          <p:cNvCxnSpPr>
            <a:stCxn id="1701" idx="6"/>
            <a:endCxn id="1699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06" name="Google Shape;1706;p86"/>
          <p:cNvCxnSpPr>
            <a:stCxn id="1699" idx="4"/>
            <a:endCxn id="1697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07" name="Google Shape;1707;p86"/>
          <p:cNvCxnSpPr>
            <a:stCxn id="1697" idx="4"/>
            <a:endCxn id="1695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08" name="Google Shape;1708;p86"/>
          <p:cNvCxnSpPr>
            <a:stCxn id="1695" idx="2"/>
            <a:endCxn id="1684" idx="2"/>
          </p:cNvCxnSpPr>
          <p:nvPr/>
        </p:nvCxnSpPr>
        <p:spPr>
          <a:xfrm flipH="1" rot="10800000">
            <a:off x="148680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87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714" name="Google Shape;1714;p8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5" name="Google Shape;1715;p87"/>
          <p:cNvSpPr/>
          <p:nvPr/>
        </p:nvSpPr>
        <p:spPr>
          <a:xfrm>
            <a:off x="1486800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6" name="Google Shape;1716;p8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7" name="Google Shape;1717;p8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8" name="Google Shape;1718;p8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9" name="Google Shape;1719;p8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0" name="Google Shape;1720;p87"/>
          <p:cNvSpPr/>
          <p:nvPr/>
        </p:nvSpPr>
        <p:spPr>
          <a:xfrm>
            <a:off x="2967450" y="1704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1" name="Google Shape;1721;p87"/>
          <p:cNvSpPr/>
          <p:nvPr/>
        </p:nvSpPr>
        <p:spPr>
          <a:xfrm>
            <a:off x="2967450" y="27718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22" name="Google Shape;1722;p87"/>
          <p:cNvCxnSpPr>
            <a:stCxn id="1715" idx="2"/>
            <a:endCxn id="1714" idx="6"/>
          </p:cNvCxnSpPr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3" name="Google Shape;1723;p87"/>
          <p:cNvCxnSpPr>
            <a:stCxn id="1714" idx="4"/>
            <a:endCxn id="171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4" name="Google Shape;1724;p87"/>
          <p:cNvCxnSpPr>
            <a:stCxn id="1715" idx="6"/>
            <a:endCxn id="1717" idx="2"/>
          </p:cNvCxnSpPr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87"/>
          <p:cNvCxnSpPr>
            <a:stCxn id="1717" idx="6"/>
            <a:endCxn id="1720" idx="2"/>
          </p:cNvCxnSpPr>
          <p:nvPr/>
        </p:nvCxnSpPr>
        <p:spPr>
          <a:xfrm>
            <a:off x="2730513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6" name="Google Shape;1726;p87"/>
          <p:cNvCxnSpPr>
            <a:stCxn id="1720" idx="4"/>
            <a:endCxn id="1721" idx="0"/>
          </p:cNvCxnSpPr>
          <p:nvPr/>
        </p:nvCxnSpPr>
        <p:spPr>
          <a:xfrm>
            <a:off x="3219150" y="217601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7" name="Google Shape;1727;p87"/>
          <p:cNvCxnSpPr>
            <a:stCxn id="1717" idx="4"/>
            <a:endCxn id="1719" idx="0"/>
          </p:cNvCxnSpPr>
          <p:nvPr/>
        </p:nvCxnSpPr>
        <p:spPr>
          <a:xfrm>
            <a:off x="2478813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87"/>
          <p:cNvCxnSpPr>
            <a:stCxn id="1719" idx="6"/>
            <a:endCxn id="172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9" name="Google Shape;1729;p87"/>
          <p:cNvCxnSpPr>
            <a:stCxn id="1719" idx="2"/>
            <a:endCxn id="1718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87"/>
          <p:cNvCxnSpPr>
            <a:stCxn id="1718" idx="0"/>
            <a:endCxn id="1717" idx="3"/>
          </p:cNvCxnSpPr>
          <p:nvPr/>
        </p:nvCxnSpPr>
        <p:spPr>
          <a:xfrm flipH="1" rot="10800000">
            <a:off x="1738500" y="2107000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1" name="Google Shape;1731;p87"/>
          <p:cNvCxnSpPr>
            <a:stCxn id="1715" idx="4"/>
            <a:endCxn id="1718" idx="0"/>
          </p:cNvCxnSpPr>
          <p:nvPr/>
        </p:nvCxnSpPr>
        <p:spPr>
          <a:xfrm>
            <a:off x="1738500" y="2176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2" name="Google Shape;1732;p87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3" name="Google Shape;1733;p87"/>
          <p:cNvSpPr txBox="1"/>
          <p:nvPr/>
        </p:nvSpPr>
        <p:spPr>
          <a:xfrm>
            <a:off x="3219200" y="14114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4" name="Google Shape;1734;p87"/>
          <p:cNvGraphicFramePr/>
          <p:nvPr/>
        </p:nvGraphicFramePr>
        <p:xfrm>
          <a:off x="4452300" y="18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5" name="Google Shape;1735;p87"/>
          <p:cNvGraphicFramePr/>
          <p:nvPr/>
        </p:nvGraphicFramePr>
        <p:xfrm>
          <a:off x="4452300" y="289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03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36" name="Google Shape;1736;p87"/>
          <p:cNvGraphicFramePr/>
          <p:nvPr/>
        </p:nvGraphicFramePr>
        <p:xfrm>
          <a:off x="4452300" y="389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7" name="Google Shape;1737;p87"/>
          <p:cNvSpPr txBox="1"/>
          <p:nvPr/>
        </p:nvSpPr>
        <p:spPr>
          <a:xfrm>
            <a:off x="4389375" y="14235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8" name="Google Shape;1738;p87"/>
          <p:cNvSpPr txBox="1"/>
          <p:nvPr/>
        </p:nvSpPr>
        <p:spPr>
          <a:xfrm>
            <a:off x="4342200" y="25459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39" name="Google Shape;1739;p87"/>
          <p:cNvSpPr txBox="1"/>
          <p:nvPr/>
        </p:nvSpPr>
        <p:spPr>
          <a:xfrm>
            <a:off x="4373625" y="3540000"/>
            <a:ext cx="11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740" name="Google Shape;1740;p87"/>
          <p:cNvSpPr txBox="1"/>
          <p:nvPr/>
        </p:nvSpPr>
        <p:spPr>
          <a:xfrm>
            <a:off x="4452300" y="21598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1" name="Google Shape;1741;p87"/>
          <p:cNvSpPr txBox="1"/>
          <p:nvPr/>
        </p:nvSpPr>
        <p:spPr>
          <a:xfrm>
            <a:off x="4452350" y="3221575"/>
            <a:ext cx="42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2" name="Google Shape;1742;p87"/>
          <p:cNvSpPr txBox="1"/>
          <p:nvPr/>
        </p:nvSpPr>
        <p:spPr>
          <a:xfrm>
            <a:off x="4452350" y="4236500"/>
            <a:ext cx="431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           s            t             u           v           w          x            y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743" name="Google Shape;1743;p87"/>
          <p:cNvSpPr/>
          <p:nvPr/>
        </p:nvSpPr>
        <p:spPr>
          <a:xfrm>
            <a:off x="14868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4" name="Google Shape;1744;p87"/>
          <p:cNvGraphicFramePr/>
          <p:nvPr/>
        </p:nvGraphicFramePr>
        <p:xfrm>
          <a:off x="695238" y="356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740400"/>
              </a:tblGrid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5" name="Google Shape;1745;p87"/>
          <p:cNvSpPr txBox="1"/>
          <p:nvPr/>
        </p:nvSpPr>
        <p:spPr>
          <a:xfrm>
            <a:off x="630100" y="3965400"/>
            <a:ext cx="626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6" name="Google Shape;1746;p87"/>
          <p:cNvCxnSpPr/>
          <p:nvPr/>
        </p:nvCxnSpPr>
        <p:spPr>
          <a:xfrm rot="10800000">
            <a:off x="1194900" y="1940075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7" name="Google Shape;1747;p87"/>
          <p:cNvSpPr/>
          <p:nvPr/>
        </p:nvSpPr>
        <p:spPr>
          <a:xfrm>
            <a:off x="691450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48" name="Google Shape;1748;p87"/>
          <p:cNvCxnSpPr>
            <a:stCxn id="1747" idx="4"/>
            <a:endCxn id="1716" idx="0"/>
          </p:cNvCxnSpPr>
          <p:nvPr/>
        </p:nvCxnSpPr>
        <p:spPr>
          <a:xfrm>
            <a:off x="9431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87"/>
          <p:cNvSpPr/>
          <p:nvPr/>
        </p:nvSpPr>
        <p:spPr>
          <a:xfrm>
            <a:off x="69145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0" name="Google Shape;1750;p87"/>
          <p:cNvCxnSpPr>
            <a:stCxn id="1749" idx="2"/>
            <a:endCxn id="1747" idx="2"/>
          </p:cNvCxnSpPr>
          <p:nvPr/>
        </p:nvCxnSpPr>
        <p:spPr>
          <a:xfrm flipH="1" rot="10800000">
            <a:off x="69145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51" name="Google Shape;1751;p87"/>
          <p:cNvCxnSpPr>
            <a:stCxn id="1747" idx="0"/>
            <a:endCxn id="1743" idx="0"/>
          </p:cNvCxnSpPr>
          <p:nvPr/>
        </p:nvCxnSpPr>
        <p:spPr>
          <a:xfrm flipH="1" rot="-5400000">
            <a:off x="1340500" y="130677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52" name="Google Shape;1752;p87"/>
          <p:cNvCxnSpPr>
            <a:stCxn id="1743" idx="4"/>
            <a:endCxn id="1718" idx="0"/>
          </p:cNvCxnSpPr>
          <p:nvPr/>
        </p:nvCxnSpPr>
        <p:spPr>
          <a:xfrm>
            <a:off x="1738550" y="2176025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3" name="Google Shape;1753;p87"/>
          <p:cNvCxnSpPr/>
          <p:nvPr/>
        </p:nvCxnSpPr>
        <p:spPr>
          <a:xfrm>
            <a:off x="1990200" y="19400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4" name="Google Shape;1754;p87"/>
          <p:cNvSpPr/>
          <p:nvPr/>
        </p:nvSpPr>
        <p:spPr>
          <a:xfrm>
            <a:off x="1486800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5" name="Google Shape;1755;p87"/>
          <p:cNvCxnSpPr>
            <a:stCxn id="1719" idx="2"/>
            <a:endCxn id="1754" idx="6"/>
          </p:cNvCxnSpPr>
          <p:nvPr/>
        </p:nvCxnSpPr>
        <p:spPr>
          <a:xfrm rot="10800000">
            <a:off x="19901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6" name="Google Shape;1756;p87"/>
          <p:cNvSpPr/>
          <p:nvPr/>
        </p:nvSpPr>
        <p:spPr>
          <a:xfrm>
            <a:off x="222712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7" name="Google Shape;1757;p87"/>
          <p:cNvCxnSpPr>
            <a:stCxn id="1756" idx="6"/>
            <a:endCxn id="1721" idx="2"/>
          </p:cNvCxnSpPr>
          <p:nvPr/>
        </p:nvCxnSpPr>
        <p:spPr>
          <a:xfrm>
            <a:off x="2730525" y="3007750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8" name="Google Shape;1758;p87"/>
          <p:cNvSpPr/>
          <p:nvPr/>
        </p:nvSpPr>
        <p:spPr>
          <a:xfrm>
            <a:off x="2969575" y="27718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9" name="Google Shape;1759;p87"/>
          <p:cNvCxnSpPr>
            <a:stCxn id="1720" idx="4"/>
            <a:endCxn id="1758" idx="0"/>
          </p:cNvCxnSpPr>
          <p:nvPr/>
        </p:nvCxnSpPr>
        <p:spPr>
          <a:xfrm>
            <a:off x="3219150" y="2176013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87"/>
          <p:cNvSpPr/>
          <p:nvPr/>
        </p:nvSpPr>
        <p:spPr>
          <a:xfrm>
            <a:off x="2969575" y="17041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1" name="Google Shape;1761;p87"/>
          <p:cNvCxnSpPr>
            <a:stCxn id="1717" idx="6"/>
            <a:endCxn id="1760" idx="2"/>
          </p:cNvCxnSpPr>
          <p:nvPr/>
        </p:nvCxnSpPr>
        <p:spPr>
          <a:xfrm>
            <a:off x="2730513" y="1940075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2" name="Google Shape;1762;p87"/>
          <p:cNvSpPr/>
          <p:nvPr/>
        </p:nvSpPr>
        <p:spPr>
          <a:xfrm>
            <a:off x="2227113" y="17041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3" name="Google Shape;1763;p87"/>
          <p:cNvCxnSpPr>
            <a:stCxn id="1762" idx="0"/>
            <a:endCxn id="1760" idx="0"/>
          </p:cNvCxnSpPr>
          <p:nvPr/>
        </p:nvCxnSpPr>
        <p:spPr>
          <a:xfrm flipH="1" rot="-5400000">
            <a:off x="2849763" y="133317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64" name="Google Shape;1764;p87"/>
          <p:cNvCxnSpPr>
            <a:stCxn id="1760" idx="6"/>
            <a:endCxn id="1758" idx="6"/>
          </p:cNvCxnSpPr>
          <p:nvPr/>
        </p:nvCxnSpPr>
        <p:spPr>
          <a:xfrm>
            <a:off x="3472975" y="194006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65" name="Google Shape;1765;p87"/>
          <p:cNvCxnSpPr>
            <a:stCxn id="1758" idx="4"/>
            <a:endCxn id="1756" idx="4"/>
          </p:cNvCxnSpPr>
          <p:nvPr/>
        </p:nvCxnSpPr>
        <p:spPr>
          <a:xfrm rot="5400000">
            <a:off x="2849725" y="28727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66" name="Google Shape;1766;p87"/>
          <p:cNvCxnSpPr>
            <a:stCxn id="1756" idx="4"/>
            <a:endCxn id="1754" idx="4"/>
          </p:cNvCxnSpPr>
          <p:nvPr/>
        </p:nvCxnSpPr>
        <p:spPr>
          <a:xfrm rot="5400000">
            <a:off x="2108325" y="2873800"/>
            <a:ext cx="600" cy="740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767" name="Google Shape;1767;p87"/>
          <p:cNvCxnSpPr>
            <a:stCxn id="1754" idx="2"/>
            <a:endCxn id="1743" idx="2"/>
          </p:cNvCxnSpPr>
          <p:nvPr/>
        </p:nvCxnSpPr>
        <p:spPr>
          <a:xfrm flipH="1" rot="10800000">
            <a:off x="1486800" y="194005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768" name="Google Shape;1768;p87"/>
          <p:cNvSpPr txBox="1"/>
          <p:nvPr/>
        </p:nvSpPr>
        <p:spPr>
          <a:xfrm>
            <a:off x="630100" y="42869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stack is empty, DFS has traversed all vertices!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740124" y="1529100"/>
            <a:ext cx="6825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Incoming </a:t>
            </a: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Directed edges coming into a vertex. </a:t>
            </a:r>
            <a:endParaRPr sz="1600"/>
          </a:p>
        </p:txBody>
      </p:sp>
      <p:sp>
        <p:nvSpPr>
          <p:cNvPr id="153" name="Google Shape;153;p25"/>
          <p:cNvSpPr txBox="1"/>
          <p:nvPr/>
        </p:nvSpPr>
        <p:spPr>
          <a:xfrm>
            <a:off x="4179075" y="2610875"/>
            <a:ext cx="43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AB and DB are two incoming edges of vertex B.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2228750"/>
            <a:ext cx="3126900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8"/>
          <p:cNvSpPr txBox="1"/>
          <p:nvPr>
            <p:ph type="title"/>
          </p:nvPr>
        </p:nvSpPr>
        <p:spPr>
          <a:xfrm>
            <a:off x="721606" y="8017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</a:t>
            </a:r>
            <a:endParaRPr/>
          </a:p>
        </p:txBody>
      </p:sp>
      <p:sp>
        <p:nvSpPr>
          <p:cNvPr id="1774" name="Google Shape;1774;p88"/>
          <p:cNvSpPr/>
          <p:nvPr/>
        </p:nvSpPr>
        <p:spPr>
          <a:xfrm>
            <a:off x="959725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5" name="Google Shape;1775;p88"/>
          <p:cNvSpPr/>
          <p:nvPr/>
        </p:nvSpPr>
        <p:spPr>
          <a:xfrm>
            <a:off x="1755075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6" name="Google Shape;1776;p88"/>
          <p:cNvSpPr/>
          <p:nvPr/>
        </p:nvSpPr>
        <p:spPr>
          <a:xfrm>
            <a:off x="95972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7" name="Google Shape;1777;p88"/>
          <p:cNvSpPr/>
          <p:nvPr/>
        </p:nvSpPr>
        <p:spPr>
          <a:xfrm>
            <a:off x="2495388" y="21996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8" name="Google Shape;1778;p88"/>
          <p:cNvSpPr/>
          <p:nvPr/>
        </p:nvSpPr>
        <p:spPr>
          <a:xfrm>
            <a:off x="175507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9" name="Google Shape;1779;p88"/>
          <p:cNvSpPr/>
          <p:nvPr/>
        </p:nvSpPr>
        <p:spPr>
          <a:xfrm>
            <a:off x="2495400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0" name="Google Shape;1780;p88"/>
          <p:cNvSpPr/>
          <p:nvPr/>
        </p:nvSpPr>
        <p:spPr>
          <a:xfrm>
            <a:off x="3235725" y="2199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88"/>
          <p:cNvSpPr/>
          <p:nvPr/>
        </p:nvSpPr>
        <p:spPr>
          <a:xfrm>
            <a:off x="3235725" y="32672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82" name="Google Shape;1782;p88"/>
          <p:cNvCxnSpPr>
            <a:stCxn id="1775" idx="2"/>
            <a:endCxn id="1774" idx="6"/>
          </p:cNvCxnSpPr>
          <p:nvPr/>
        </p:nvCxnSpPr>
        <p:spPr>
          <a:xfrm rot="10800000">
            <a:off x="1463175" y="24355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3" name="Google Shape;1783;p88"/>
          <p:cNvCxnSpPr>
            <a:stCxn id="1774" idx="4"/>
            <a:endCxn id="1776" idx="0"/>
          </p:cNvCxnSpPr>
          <p:nvPr/>
        </p:nvCxnSpPr>
        <p:spPr>
          <a:xfrm>
            <a:off x="1211425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4" name="Google Shape;1784;p88"/>
          <p:cNvCxnSpPr>
            <a:stCxn id="1775" idx="6"/>
            <a:endCxn id="1777" idx="2"/>
          </p:cNvCxnSpPr>
          <p:nvPr/>
        </p:nvCxnSpPr>
        <p:spPr>
          <a:xfrm>
            <a:off x="2258475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5" name="Google Shape;1785;p88"/>
          <p:cNvCxnSpPr>
            <a:stCxn id="1777" idx="6"/>
            <a:endCxn id="1780" idx="2"/>
          </p:cNvCxnSpPr>
          <p:nvPr/>
        </p:nvCxnSpPr>
        <p:spPr>
          <a:xfrm>
            <a:off x="2998788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6" name="Google Shape;1786;p88"/>
          <p:cNvCxnSpPr>
            <a:stCxn id="1780" idx="4"/>
            <a:endCxn id="1781" idx="0"/>
          </p:cNvCxnSpPr>
          <p:nvPr/>
        </p:nvCxnSpPr>
        <p:spPr>
          <a:xfrm>
            <a:off x="3487425" y="26714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7" name="Google Shape;1787;p88"/>
          <p:cNvCxnSpPr>
            <a:stCxn id="1777" idx="4"/>
            <a:endCxn id="1779" idx="0"/>
          </p:cNvCxnSpPr>
          <p:nvPr/>
        </p:nvCxnSpPr>
        <p:spPr>
          <a:xfrm>
            <a:off x="2747088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8" name="Google Shape;1788;p88"/>
          <p:cNvCxnSpPr>
            <a:stCxn id="1779" idx="6"/>
            <a:endCxn id="1781" idx="2"/>
          </p:cNvCxnSpPr>
          <p:nvPr/>
        </p:nvCxnSpPr>
        <p:spPr>
          <a:xfrm>
            <a:off x="2998800" y="35032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88"/>
          <p:cNvCxnSpPr>
            <a:stCxn id="1779" idx="2"/>
            <a:endCxn id="1778" idx="6"/>
          </p:cNvCxnSpPr>
          <p:nvPr/>
        </p:nvCxnSpPr>
        <p:spPr>
          <a:xfrm rot="10800000">
            <a:off x="2258400" y="35032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0" name="Google Shape;1790;p88"/>
          <p:cNvCxnSpPr>
            <a:stCxn id="1778" idx="0"/>
            <a:endCxn id="1777" idx="3"/>
          </p:cNvCxnSpPr>
          <p:nvPr/>
        </p:nvCxnSpPr>
        <p:spPr>
          <a:xfrm flipH="1" rot="10800000">
            <a:off x="2006775" y="260247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1" name="Google Shape;1791;p88"/>
          <p:cNvCxnSpPr>
            <a:stCxn id="1775" idx="4"/>
            <a:endCxn id="1778" idx="0"/>
          </p:cNvCxnSpPr>
          <p:nvPr/>
        </p:nvCxnSpPr>
        <p:spPr>
          <a:xfrm>
            <a:off x="2006775" y="26715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2" name="Google Shape;1792;p88"/>
          <p:cNvSpPr txBox="1"/>
          <p:nvPr/>
        </p:nvSpPr>
        <p:spPr>
          <a:xfrm>
            <a:off x="-286125" y="1718500"/>
            <a:ext cx="503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3" name="Google Shape;1793;p88"/>
          <p:cNvSpPr/>
          <p:nvPr/>
        </p:nvSpPr>
        <p:spPr>
          <a:xfrm>
            <a:off x="1755125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4" name="Google Shape;1794;p88"/>
          <p:cNvCxnSpPr/>
          <p:nvPr/>
        </p:nvCxnSpPr>
        <p:spPr>
          <a:xfrm rot="10800000">
            <a:off x="1463175" y="2435550"/>
            <a:ext cx="291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88"/>
          <p:cNvSpPr/>
          <p:nvPr/>
        </p:nvSpPr>
        <p:spPr>
          <a:xfrm>
            <a:off x="959725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6" name="Google Shape;1796;p88"/>
          <p:cNvCxnSpPr>
            <a:stCxn id="1795" idx="4"/>
            <a:endCxn id="1776" idx="0"/>
          </p:cNvCxnSpPr>
          <p:nvPr/>
        </p:nvCxnSpPr>
        <p:spPr>
          <a:xfrm>
            <a:off x="1211425" y="2671500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7" name="Google Shape;1797;p88"/>
          <p:cNvSpPr/>
          <p:nvPr/>
        </p:nvSpPr>
        <p:spPr>
          <a:xfrm>
            <a:off x="959725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8" name="Google Shape;1798;p88"/>
          <p:cNvCxnSpPr>
            <a:stCxn id="1797" idx="2"/>
            <a:endCxn id="1795" idx="2"/>
          </p:cNvCxnSpPr>
          <p:nvPr/>
        </p:nvCxnSpPr>
        <p:spPr>
          <a:xfrm flipH="1" rot="10800000">
            <a:off x="959725" y="24355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799" name="Google Shape;1799;p88"/>
          <p:cNvCxnSpPr>
            <a:stCxn id="1795" idx="0"/>
            <a:endCxn id="1793" idx="0"/>
          </p:cNvCxnSpPr>
          <p:nvPr/>
        </p:nvCxnSpPr>
        <p:spPr>
          <a:xfrm flipH="1" rot="-5400000">
            <a:off x="1608775" y="18022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00" name="Google Shape;1800;p88"/>
          <p:cNvCxnSpPr>
            <a:stCxn id="1793" idx="4"/>
            <a:endCxn id="1778" idx="0"/>
          </p:cNvCxnSpPr>
          <p:nvPr/>
        </p:nvCxnSpPr>
        <p:spPr>
          <a:xfrm>
            <a:off x="2006825" y="2671500"/>
            <a:ext cx="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1" name="Google Shape;1801;p88"/>
          <p:cNvCxnSpPr/>
          <p:nvPr/>
        </p:nvCxnSpPr>
        <p:spPr>
          <a:xfrm>
            <a:off x="2258475" y="24355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2" name="Google Shape;1802;p88"/>
          <p:cNvSpPr/>
          <p:nvPr/>
        </p:nvSpPr>
        <p:spPr>
          <a:xfrm>
            <a:off x="1755075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3" name="Google Shape;1803;p88"/>
          <p:cNvCxnSpPr>
            <a:stCxn id="1779" idx="2"/>
            <a:endCxn id="1802" idx="6"/>
          </p:cNvCxnSpPr>
          <p:nvPr/>
        </p:nvCxnSpPr>
        <p:spPr>
          <a:xfrm rot="10800000">
            <a:off x="2258400" y="350322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4" name="Google Shape;1804;p88"/>
          <p:cNvSpPr/>
          <p:nvPr/>
        </p:nvSpPr>
        <p:spPr>
          <a:xfrm>
            <a:off x="2495400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5" name="Google Shape;1805;p88"/>
          <p:cNvCxnSpPr>
            <a:stCxn id="1804" idx="6"/>
            <a:endCxn id="1781" idx="2"/>
          </p:cNvCxnSpPr>
          <p:nvPr/>
        </p:nvCxnSpPr>
        <p:spPr>
          <a:xfrm>
            <a:off x="2998800" y="3503225"/>
            <a:ext cx="237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6" name="Google Shape;1806;p88"/>
          <p:cNvSpPr/>
          <p:nvPr/>
        </p:nvSpPr>
        <p:spPr>
          <a:xfrm>
            <a:off x="3237850" y="32672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7" name="Google Shape;1807;p88"/>
          <p:cNvCxnSpPr>
            <a:stCxn id="1780" idx="4"/>
            <a:endCxn id="1806" idx="0"/>
          </p:cNvCxnSpPr>
          <p:nvPr/>
        </p:nvCxnSpPr>
        <p:spPr>
          <a:xfrm>
            <a:off x="3487425" y="2671488"/>
            <a:ext cx="2100" cy="595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8" name="Google Shape;1808;p88"/>
          <p:cNvSpPr/>
          <p:nvPr/>
        </p:nvSpPr>
        <p:spPr>
          <a:xfrm>
            <a:off x="3237850" y="21995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9" name="Google Shape;1809;p88"/>
          <p:cNvCxnSpPr>
            <a:stCxn id="1777" idx="6"/>
            <a:endCxn id="1808" idx="2"/>
          </p:cNvCxnSpPr>
          <p:nvPr/>
        </p:nvCxnSpPr>
        <p:spPr>
          <a:xfrm>
            <a:off x="2998788" y="2435550"/>
            <a:ext cx="2391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0" name="Google Shape;1810;p88"/>
          <p:cNvSpPr/>
          <p:nvPr/>
        </p:nvSpPr>
        <p:spPr>
          <a:xfrm>
            <a:off x="2495388" y="21996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1" name="Google Shape;1811;p88"/>
          <p:cNvCxnSpPr>
            <a:stCxn id="1810" idx="0"/>
            <a:endCxn id="1808" idx="0"/>
          </p:cNvCxnSpPr>
          <p:nvPr/>
        </p:nvCxnSpPr>
        <p:spPr>
          <a:xfrm flipH="1" rot="-5400000">
            <a:off x="3118038" y="18286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12" name="Google Shape;1812;p88"/>
          <p:cNvCxnSpPr>
            <a:stCxn id="1808" idx="6"/>
            <a:endCxn id="1806" idx="6"/>
          </p:cNvCxnSpPr>
          <p:nvPr/>
        </p:nvCxnSpPr>
        <p:spPr>
          <a:xfrm>
            <a:off x="3741250" y="24355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13" name="Google Shape;1813;p88"/>
          <p:cNvCxnSpPr>
            <a:stCxn id="1802" idx="2"/>
            <a:endCxn id="1793" idx="2"/>
          </p:cNvCxnSpPr>
          <p:nvPr/>
        </p:nvCxnSpPr>
        <p:spPr>
          <a:xfrm flipH="1" rot="10800000">
            <a:off x="1755075" y="24355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14" name="Google Shape;1814;p88"/>
          <p:cNvSpPr txBox="1"/>
          <p:nvPr/>
        </p:nvSpPr>
        <p:spPr>
          <a:xfrm>
            <a:off x="4876100" y="2343900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DFS </a:t>
            </a: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traversal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sequence will be,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 r, v, w, x, y, u, t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8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9"/>
          <p:cNvSpPr txBox="1"/>
          <p:nvPr>
            <p:ph type="title"/>
          </p:nvPr>
        </p:nvSpPr>
        <p:spPr>
          <a:xfrm>
            <a:off x="750281" y="80170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</a:t>
            </a:r>
            <a:r>
              <a:rPr lang="en"/>
              <a:t>Pseudocode</a:t>
            </a:r>
            <a:endParaRPr/>
          </a:p>
        </p:txBody>
      </p:sp>
      <p:sp>
        <p:nvSpPr>
          <p:cNvPr id="1820" name="Google Shape;1820;p89"/>
          <p:cNvSpPr txBox="1"/>
          <p:nvPr>
            <p:ph idx="1" type="body"/>
          </p:nvPr>
        </p:nvSpPr>
        <p:spPr>
          <a:xfrm>
            <a:off x="750278" y="1469272"/>
            <a:ext cx="5278200" cy="3326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[],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each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vertex v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Є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Adj[s]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visited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[v] =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DFS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, v)</a:t>
            </a:r>
            <a:endParaRPr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time</a:t>
            </a:r>
            <a:endParaRPr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p90"/>
          <p:cNvSpPr txBox="1"/>
          <p:nvPr>
            <p:ph type="title"/>
          </p:nvPr>
        </p:nvSpPr>
        <p:spPr>
          <a:xfrm>
            <a:off x="734556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Properties</a:t>
            </a:r>
            <a:endParaRPr/>
          </a:p>
        </p:txBody>
      </p:sp>
      <p:sp>
        <p:nvSpPr>
          <p:cNvPr id="1826" name="Google Shape;1826;p90"/>
          <p:cNvSpPr txBox="1"/>
          <p:nvPr>
            <p:ph idx="1" type="body"/>
          </p:nvPr>
        </p:nvSpPr>
        <p:spPr>
          <a:xfrm>
            <a:off x="734553" y="1484997"/>
            <a:ext cx="5278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Solution is not always guaranteed.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useful for detection of cycles in a graph.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case of directed graph, not all vertices may be explored.</a:t>
            </a:r>
            <a:endParaRPr sz="1600"/>
          </a:p>
        </p:txBody>
      </p:sp>
      <p:sp>
        <p:nvSpPr>
          <p:cNvPr id="1827" name="Google Shape;1827;p90"/>
          <p:cNvSpPr txBox="1"/>
          <p:nvPr/>
        </p:nvSpPr>
        <p:spPr>
          <a:xfrm>
            <a:off x="967375" y="2791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Time Complexity: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O(n + m)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Space Complexity: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O(n + m)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91"/>
          <p:cNvSpPr txBox="1"/>
          <p:nvPr>
            <p:ph type="title"/>
          </p:nvPr>
        </p:nvSpPr>
        <p:spPr>
          <a:xfrm>
            <a:off x="734856" y="7466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Classification</a:t>
            </a:r>
            <a:endParaRPr/>
          </a:p>
        </p:txBody>
      </p:sp>
      <p:sp>
        <p:nvSpPr>
          <p:cNvPr id="1833" name="Google Shape;1833;p91"/>
          <p:cNvSpPr txBox="1"/>
          <p:nvPr/>
        </p:nvSpPr>
        <p:spPr>
          <a:xfrm>
            <a:off x="734850" y="1447100"/>
            <a:ext cx="36201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the DFS traversal of this graph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4" name="Google Shape;1834;p91"/>
          <p:cNvSpPr/>
          <p:nvPr/>
        </p:nvSpPr>
        <p:spPr>
          <a:xfrm>
            <a:off x="1216175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5" name="Google Shape;1835;p91"/>
          <p:cNvSpPr/>
          <p:nvPr/>
        </p:nvSpPr>
        <p:spPr>
          <a:xfrm>
            <a:off x="2011525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91"/>
          <p:cNvSpPr/>
          <p:nvPr/>
        </p:nvSpPr>
        <p:spPr>
          <a:xfrm>
            <a:off x="121617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7" name="Google Shape;1837;p91"/>
          <p:cNvSpPr/>
          <p:nvPr/>
        </p:nvSpPr>
        <p:spPr>
          <a:xfrm>
            <a:off x="2751838" y="2111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8" name="Google Shape;1838;p91"/>
          <p:cNvSpPr/>
          <p:nvPr/>
        </p:nvSpPr>
        <p:spPr>
          <a:xfrm>
            <a:off x="201152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9" name="Google Shape;1839;p91"/>
          <p:cNvSpPr/>
          <p:nvPr/>
        </p:nvSpPr>
        <p:spPr>
          <a:xfrm>
            <a:off x="2751850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0" name="Google Shape;1840;p91"/>
          <p:cNvSpPr/>
          <p:nvPr/>
        </p:nvSpPr>
        <p:spPr>
          <a:xfrm>
            <a:off x="3492175" y="21111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1" name="Google Shape;1841;p91"/>
          <p:cNvSpPr/>
          <p:nvPr/>
        </p:nvSpPr>
        <p:spPr>
          <a:xfrm>
            <a:off x="3492175" y="3178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2" name="Google Shape;1842;p91"/>
          <p:cNvCxnSpPr>
            <a:stCxn id="1835" idx="2"/>
            <a:endCxn id="1834" idx="6"/>
          </p:cNvCxnSpPr>
          <p:nvPr/>
        </p:nvCxnSpPr>
        <p:spPr>
          <a:xfrm rot="10800000">
            <a:off x="1719625" y="2347088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3" name="Google Shape;1843;p91"/>
          <p:cNvCxnSpPr>
            <a:stCxn id="1834" idx="4"/>
            <a:endCxn id="1836" idx="0"/>
          </p:cNvCxnSpPr>
          <p:nvPr/>
        </p:nvCxnSpPr>
        <p:spPr>
          <a:xfrm>
            <a:off x="1467875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4" name="Google Shape;1844;p91"/>
          <p:cNvCxnSpPr>
            <a:stCxn id="1835" idx="6"/>
            <a:endCxn id="1837" idx="2"/>
          </p:cNvCxnSpPr>
          <p:nvPr/>
        </p:nvCxnSpPr>
        <p:spPr>
          <a:xfrm>
            <a:off x="2514925" y="2347088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5" name="Google Shape;1845;p91"/>
          <p:cNvCxnSpPr>
            <a:stCxn id="1837" idx="6"/>
            <a:endCxn id="1840" idx="2"/>
          </p:cNvCxnSpPr>
          <p:nvPr/>
        </p:nvCxnSpPr>
        <p:spPr>
          <a:xfrm>
            <a:off x="3255238" y="2347088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6" name="Google Shape;1846;p91"/>
          <p:cNvCxnSpPr>
            <a:stCxn id="1840" idx="4"/>
            <a:endCxn id="1841" idx="0"/>
          </p:cNvCxnSpPr>
          <p:nvPr/>
        </p:nvCxnSpPr>
        <p:spPr>
          <a:xfrm>
            <a:off x="3743875" y="258302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47" name="Google Shape;1847;p91"/>
          <p:cNvCxnSpPr>
            <a:stCxn id="1837" idx="4"/>
            <a:endCxn id="1839" idx="0"/>
          </p:cNvCxnSpPr>
          <p:nvPr/>
        </p:nvCxnSpPr>
        <p:spPr>
          <a:xfrm>
            <a:off x="3003538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8" name="Google Shape;1848;p91"/>
          <p:cNvCxnSpPr>
            <a:stCxn id="1839" idx="6"/>
            <a:endCxn id="1841" idx="2"/>
          </p:cNvCxnSpPr>
          <p:nvPr/>
        </p:nvCxnSpPr>
        <p:spPr>
          <a:xfrm>
            <a:off x="3255250" y="3414763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49" name="Google Shape;1849;p91"/>
          <p:cNvCxnSpPr>
            <a:stCxn id="1839" idx="2"/>
            <a:endCxn id="1838" idx="6"/>
          </p:cNvCxnSpPr>
          <p:nvPr/>
        </p:nvCxnSpPr>
        <p:spPr>
          <a:xfrm rot="10800000">
            <a:off x="2514850" y="3414763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850" name="Google Shape;1850;p91"/>
          <p:cNvCxnSpPr>
            <a:stCxn id="1838" idx="0"/>
            <a:endCxn id="1837" idx="3"/>
          </p:cNvCxnSpPr>
          <p:nvPr/>
        </p:nvCxnSpPr>
        <p:spPr>
          <a:xfrm flipH="1" rot="10800000">
            <a:off x="2263225" y="2514013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51" name="Google Shape;1851;p91"/>
          <p:cNvCxnSpPr>
            <a:stCxn id="1835" idx="4"/>
            <a:endCxn id="1838" idx="0"/>
          </p:cNvCxnSpPr>
          <p:nvPr/>
        </p:nvCxnSpPr>
        <p:spPr>
          <a:xfrm>
            <a:off x="2263225" y="25830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52" name="Google Shape;1852;p91"/>
          <p:cNvSpPr/>
          <p:nvPr/>
        </p:nvSpPr>
        <p:spPr>
          <a:xfrm>
            <a:off x="4918400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3" name="Google Shape;1853;p91"/>
          <p:cNvSpPr/>
          <p:nvPr/>
        </p:nvSpPr>
        <p:spPr>
          <a:xfrm>
            <a:off x="5713750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4" name="Google Shape;1854;p91"/>
          <p:cNvSpPr/>
          <p:nvPr/>
        </p:nvSpPr>
        <p:spPr>
          <a:xfrm>
            <a:off x="491840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5" name="Google Shape;1855;p91"/>
          <p:cNvSpPr/>
          <p:nvPr/>
        </p:nvSpPr>
        <p:spPr>
          <a:xfrm>
            <a:off x="6454063" y="21456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6" name="Google Shape;1856;p91"/>
          <p:cNvSpPr/>
          <p:nvPr/>
        </p:nvSpPr>
        <p:spPr>
          <a:xfrm>
            <a:off x="571375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7" name="Google Shape;1857;p91"/>
          <p:cNvSpPr/>
          <p:nvPr/>
        </p:nvSpPr>
        <p:spPr>
          <a:xfrm>
            <a:off x="6454075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8" name="Google Shape;1858;p91"/>
          <p:cNvSpPr/>
          <p:nvPr/>
        </p:nvSpPr>
        <p:spPr>
          <a:xfrm>
            <a:off x="7194400" y="21456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9" name="Google Shape;1859;p91"/>
          <p:cNvSpPr/>
          <p:nvPr/>
        </p:nvSpPr>
        <p:spPr>
          <a:xfrm>
            <a:off x="7194400" y="32133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0" name="Google Shape;1860;p91"/>
          <p:cNvCxnSpPr>
            <a:stCxn id="1853" idx="2"/>
            <a:endCxn id="1852" idx="6"/>
          </p:cNvCxnSpPr>
          <p:nvPr/>
        </p:nvCxnSpPr>
        <p:spPr>
          <a:xfrm rot="10800000">
            <a:off x="5421850" y="238160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1" name="Google Shape;1861;p91"/>
          <p:cNvCxnSpPr>
            <a:stCxn id="1852" idx="4"/>
            <a:endCxn id="1854" idx="0"/>
          </p:cNvCxnSpPr>
          <p:nvPr/>
        </p:nvCxnSpPr>
        <p:spPr>
          <a:xfrm>
            <a:off x="5170100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2" name="Google Shape;1862;p91"/>
          <p:cNvCxnSpPr>
            <a:stCxn id="1853" idx="6"/>
            <a:endCxn id="1855" idx="2"/>
          </p:cNvCxnSpPr>
          <p:nvPr/>
        </p:nvCxnSpPr>
        <p:spPr>
          <a:xfrm>
            <a:off x="6217150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3" name="Google Shape;1863;p91"/>
          <p:cNvCxnSpPr>
            <a:stCxn id="1855" idx="6"/>
            <a:endCxn id="1858" idx="2"/>
          </p:cNvCxnSpPr>
          <p:nvPr/>
        </p:nvCxnSpPr>
        <p:spPr>
          <a:xfrm>
            <a:off x="6957463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4" name="Google Shape;1864;p91"/>
          <p:cNvCxnSpPr>
            <a:stCxn id="1858" idx="4"/>
            <a:endCxn id="1859" idx="0"/>
          </p:cNvCxnSpPr>
          <p:nvPr/>
        </p:nvCxnSpPr>
        <p:spPr>
          <a:xfrm>
            <a:off x="7446100" y="26175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5" name="Google Shape;1865;p91"/>
          <p:cNvCxnSpPr>
            <a:stCxn id="1855" idx="4"/>
            <a:endCxn id="1857" idx="0"/>
          </p:cNvCxnSpPr>
          <p:nvPr/>
        </p:nvCxnSpPr>
        <p:spPr>
          <a:xfrm>
            <a:off x="6705763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6" name="Google Shape;1866;p91"/>
          <p:cNvCxnSpPr>
            <a:stCxn id="1857" idx="6"/>
            <a:endCxn id="1859" idx="2"/>
          </p:cNvCxnSpPr>
          <p:nvPr/>
        </p:nvCxnSpPr>
        <p:spPr>
          <a:xfrm>
            <a:off x="6957475" y="34492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7" name="Google Shape;1867;p91"/>
          <p:cNvCxnSpPr>
            <a:stCxn id="1857" idx="2"/>
            <a:endCxn id="1856" idx="6"/>
          </p:cNvCxnSpPr>
          <p:nvPr/>
        </p:nvCxnSpPr>
        <p:spPr>
          <a:xfrm rot="10800000">
            <a:off x="6217075" y="34492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8" name="Google Shape;1868;p91"/>
          <p:cNvCxnSpPr>
            <a:stCxn id="1856" idx="0"/>
            <a:endCxn id="1855" idx="3"/>
          </p:cNvCxnSpPr>
          <p:nvPr/>
        </p:nvCxnSpPr>
        <p:spPr>
          <a:xfrm flipH="1" rot="10800000">
            <a:off x="5965450" y="254852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69" name="Google Shape;1869;p91"/>
          <p:cNvCxnSpPr>
            <a:stCxn id="1853" idx="4"/>
            <a:endCxn id="1856" idx="0"/>
          </p:cNvCxnSpPr>
          <p:nvPr/>
        </p:nvCxnSpPr>
        <p:spPr>
          <a:xfrm>
            <a:off x="5965450" y="26175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0" name="Google Shape;1870;p91"/>
          <p:cNvSpPr/>
          <p:nvPr/>
        </p:nvSpPr>
        <p:spPr>
          <a:xfrm>
            <a:off x="5713800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1" name="Google Shape;1871;p91"/>
          <p:cNvCxnSpPr/>
          <p:nvPr/>
        </p:nvCxnSpPr>
        <p:spPr>
          <a:xfrm rot="10800000">
            <a:off x="5421850" y="238160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2" name="Google Shape;1872;p91"/>
          <p:cNvSpPr/>
          <p:nvPr/>
        </p:nvSpPr>
        <p:spPr>
          <a:xfrm>
            <a:off x="4918400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3" name="Google Shape;1873;p91"/>
          <p:cNvCxnSpPr>
            <a:stCxn id="1872" idx="4"/>
            <a:endCxn id="1854" idx="0"/>
          </p:cNvCxnSpPr>
          <p:nvPr/>
        </p:nvCxnSpPr>
        <p:spPr>
          <a:xfrm>
            <a:off x="5170100" y="26175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4" name="Google Shape;1874;p91"/>
          <p:cNvSpPr/>
          <p:nvPr/>
        </p:nvSpPr>
        <p:spPr>
          <a:xfrm>
            <a:off x="4918400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75" name="Google Shape;1875;p91"/>
          <p:cNvCxnSpPr>
            <a:stCxn id="1874" idx="2"/>
            <a:endCxn id="1872" idx="2"/>
          </p:cNvCxnSpPr>
          <p:nvPr/>
        </p:nvCxnSpPr>
        <p:spPr>
          <a:xfrm flipH="1" rot="10800000">
            <a:off x="4918400" y="23815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76" name="Google Shape;1876;p91"/>
          <p:cNvCxnSpPr>
            <a:stCxn id="1872" idx="0"/>
            <a:endCxn id="1870" idx="0"/>
          </p:cNvCxnSpPr>
          <p:nvPr/>
        </p:nvCxnSpPr>
        <p:spPr>
          <a:xfrm flipH="1" rot="-5400000">
            <a:off x="5567450" y="174830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77" name="Google Shape;1877;p91"/>
          <p:cNvCxnSpPr>
            <a:stCxn id="1870" idx="4"/>
            <a:endCxn id="1856" idx="0"/>
          </p:cNvCxnSpPr>
          <p:nvPr/>
        </p:nvCxnSpPr>
        <p:spPr>
          <a:xfrm>
            <a:off x="5965500" y="26175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8" name="Google Shape;1878;p91"/>
          <p:cNvCxnSpPr/>
          <p:nvPr/>
        </p:nvCxnSpPr>
        <p:spPr>
          <a:xfrm>
            <a:off x="6217150" y="23816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79" name="Google Shape;1879;p91"/>
          <p:cNvSpPr/>
          <p:nvPr/>
        </p:nvSpPr>
        <p:spPr>
          <a:xfrm>
            <a:off x="5713750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0" name="Google Shape;1880;p91"/>
          <p:cNvCxnSpPr>
            <a:stCxn id="1857" idx="2"/>
            <a:endCxn id="1879" idx="6"/>
          </p:cNvCxnSpPr>
          <p:nvPr/>
        </p:nvCxnSpPr>
        <p:spPr>
          <a:xfrm rot="10800000">
            <a:off x="6217075" y="34492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81" name="Google Shape;1881;p91"/>
          <p:cNvSpPr/>
          <p:nvPr/>
        </p:nvSpPr>
        <p:spPr>
          <a:xfrm>
            <a:off x="6454075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2" name="Google Shape;1882;p91"/>
          <p:cNvCxnSpPr>
            <a:stCxn id="1881" idx="6"/>
            <a:endCxn id="1859" idx="2"/>
          </p:cNvCxnSpPr>
          <p:nvPr/>
        </p:nvCxnSpPr>
        <p:spPr>
          <a:xfrm>
            <a:off x="6957475" y="34492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883" name="Google Shape;1883;p91"/>
          <p:cNvSpPr/>
          <p:nvPr/>
        </p:nvSpPr>
        <p:spPr>
          <a:xfrm>
            <a:off x="7196525" y="32133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4" name="Google Shape;1884;p91"/>
          <p:cNvCxnSpPr>
            <a:stCxn id="1858" idx="4"/>
            <a:endCxn id="1883" idx="0"/>
          </p:cNvCxnSpPr>
          <p:nvPr/>
        </p:nvCxnSpPr>
        <p:spPr>
          <a:xfrm>
            <a:off x="7446100" y="261753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85" name="Google Shape;1885;p91"/>
          <p:cNvSpPr/>
          <p:nvPr/>
        </p:nvSpPr>
        <p:spPr>
          <a:xfrm>
            <a:off x="7196525" y="21456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6" name="Google Shape;1886;p91"/>
          <p:cNvCxnSpPr>
            <a:stCxn id="1855" idx="6"/>
            <a:endCxn id="1885" idx="2"/>
          </p:cNvCxnSpPr>
          <p:nvPr/>
        </p:nvCxnSpPr>
        <p:spPr>
          <a:xfrm>
            <a:off x="6957463" y="238160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887" name="Google Shape;1887;p91"/>
          <p:cNvSpPr/>
          <p:nvPr/>
        </p:nvSpPr>
        <p:spPr>
          <a:xfrm>
            <a:off x="6454063" y="21456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8" name="Google Shape;1888;p91"/>
          <p:cNvCxnSpPr>
            <a:stCxn id="1887" idx="0"/>
            <a:endCxn id="1885" idx="0"/>
          </p:cNvCxnSpPr>
          <p:nvPr/>
        </p:nvCxnSpPr>
        <p:spPr>
          <a:xfrm flipH="1" rot="-5400000">
            <a:off x="7076713" y="177470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89" name="Google Shape;1889;p91"/>
          <p:cNvCxnSpPr>
            <a:stCxn id="1885" idx="6"/>
            <a:endCxn id="1883" idx="6"/>
          </p:cNvCxnSpPr>
          <p:nvPr/>
        </p:nvCxnSpPr>
        <p:spPr>
          <a:xfrm>
            <a:off x="7699925" y="238158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90" name="Google Shape;1890;p91"/>
          <p:cNvCxnSpPr>
            <a:stCxn id="1879" idx="2"/>
            <a:endCxn id="1870" idx="2"/>
          </p:cNvCxnSpPr>
          <p:nvPr/>
        </p:nvCxnSpPr>
        <p:spPr>
          <a:xfrm flipH="1" rot="10800000">
            <a:off x="5713750" y="23815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891" name="Google Shape;1891;p91"/>
          <p:cNvSpPr/>
          <p:nvPr/>
        </p:nvSpPr>
        <p:spPr>
          <a:xfrm>
            <a:off x="3995572" y="2690423"/>
            <a:ext cx="562200" cy="31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92" name="Google Shape;1892;p91"/>
          <p:cNvCxnSpPr/>
          <p:nvPr/>
        </p:nvCxnSpPr>
        <p:spPr>
          <a:xfrm rot="5400000">
            <a:off x="7128100" y="33137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893" name="Google Shape;1893;p91"/>
          <p:cNvCxnSpPr/>
          <p:nvPr/>
        </p:nvCxnSpPr>
        <p:spPr>
          <a:xfrm rot="5400000">
            <a:off x="6297400" y="331427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92"/>
          <p:cNvSpPr txBox="1"/>
          <p:nvPr>
            <p:ph type="title"/>
          </p:nvPr>
        </p:nvSpPr>
        <p:spPr>
          <a:xfrm>
            <a:off x="687656" y="762375"/>
            <a:ext cx="49905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Edge Classification</a:t>
            </a:r>
            <a:endParaRPr/>
          </a:p>
        </p:txBody>
      </p:sp>
      <p:sp>
        <p:nvSpPr>
          <p:cNvPr id="1899" name="Google Shape;1899;p92"/>
          <p:cNvSpPr txBox="1"/>
          <p:nvPr>
            <p:ph idx="1" type="body"/>
          </p:nvPr>
        </p:nvSpPr>
        <p:spPr>
          <a:xfrm>
            <a:off x="765999" y="1508575"/>
            <a:ext cx="7114500" cy="172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600"/>
              <a:t>Based on the DFS Traversal of a particular graph, we can classify the edges of that particular graph into 4 categories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Tree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Forward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Backward edge</a:t>
            </a:r>
            <a:endParaRPr sz="16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600"/>
              <a:t>Cross edge</a:t>
            </a:r>
            <a:endParaRPr sz="16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p93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Edge</a:t>
            </a:r>
            <a:endParaRPr/>
          </a:p>
        </p:txBody>
      </p:sp>
      <p:sp>
        <p:nvSpPr>
          <p:cNvPr id="1905" name="Google Shape;1905;p93"/>
          <p:cNvSpPr/>
          <p:nvPr/>
        </p:nvSpPr>
        <p:spPr>
          <a:xfrm>
            <a:off x="6365081" y="1456525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6" name="Google Shape;1906;p93"/>
          <p:cNvSpPr/>
          <p:nvPr/>
        </p:nvSpPr>
        <p:spPr>
          <a:xfrm>
            <a:off x="6068702" y="2004997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7" name="Google Shape;1907;p93"/>
          <p:cNvSpPr/>
          <p:nvPr/>
        </p:nvSpPr>
        <p:spPr>
          <a:xfrm>
            <a:off x="5817600" y="2553469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8" name="Google Shape;1908;p93"/>
          <p:cNvSpPr/>
          <p:nvPr/>
        </p:nvSpPr>
        <p:spPr>
          <a:xfrm>
            <a:off x="6698930" y="2004992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9" name="Google Shape;1909;p93"/>
          <p:cNvSpPr/>
          <p:nvPr/>
        </p:nvSpPr>
        <p:spPr>
          <a:xfrm>
            <a:off x="6960399" y="2567382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0" name="Google Shape;1910;p93"/>
          <p:cNvSpPr/>
          <p:nvPr/>
        </p:nvSpPr>
        <p:spPr>
          <a:xfrm>
            <a:off x="7272146" y="3164946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1" name="Google Shape;1911;p93"/>
          <p:cNvSpPr/>
          <p:nvPr/>
        </p:nvSpPr>
        <p:spPr>
          <a:xfrm>
            <a:off x="7535841" y="3641584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2" name="Google Shape;1912;p93"/>
          <p:cNvSpPr/>
          <p:nvPr/>
        </p:nvSpPr>
        <p:spPr>
          <a:xfrm>
            <a:off x="7783501" y="4118247"/>
            <a:ext cx="436200" cy="41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13" name="Google Shape;1913;p93"/>
          <p:cNvCxnSpPr>
            <a:stCxn id="1905" idx="3"/>
            <a:endCxn id="1906" idx="0"/>
          </p:cNvCxnSpPr>
          <p:nvPr/>
        </p:nvCxnSpPr>
        <p:spPr>
          <a:xfrm flipH="1">
            <a:off x="6286761" y="1808104"/>
            <a:ext cx="1422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4" name="Google Shape;1914;p93"/>
          <p:cNvCxnSpPr>
            <a:stCxn id="1906" idx="3"/>
            <a:endCxn id="1907" idx="0"/>
          </p:cNvCxnSpPr>
          <p:nvPr/>
        </p:nvCxnSpPr>
        <p:spPr>
          <a:xfrm flipH="1">
            <a:off x="6035682" y="2356576"/>
            <a:ext cx="969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5" name="Google Shape;1915;p93"/>
          <p:cNvCxnSpPr>
            <a:stCxn id="1905" idx="5"/>
            <a:endCxn id="1908" idx="0"/>
          </p:cNvCxnSpPr>
          <p:nvPr/>
        </p:nvCxnSpPr>
        <p:spPr>
          <a:xfrm>
            <a:off x="6737401" y="1808104"/>
            <a:ext cx="179700" cy="196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93"/>
          <p:cNvCxnSpPr>
            <a:stCxn id="1908" idx="5"/>
            <a:endCxn id="1909" idx="0"/>
          </p:cNvCxnSpPr>
          <p:nvPr/>
        </p:nvCxnSpPr>
        <p:spPr>
          <a:xfrm>
            <a:off x="7071250" y="2356570"/>
            <a:ext cx="107100" cy="210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93"/>
          <p:cNvCxnSpPr>
            <a:stCxn id="1909" idx="5"/>
            <a:endCxn id="1910" idx="0"/>
          </p:cNvCxnSpPr>
          <p:nvPr/>
        </p:nvCxnSpPr>
        <p:spPr>
          <a:xfrm>
            <a:off x="7332719" y="2918960"/>
            <a:ext cx="157500" cy="24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93"/>
          <p:cNvCxnSpPr>
            <a:endCxn id="1911" idx="0"/>
          </p:cNvCxnSpPr>
          <p:nvPr/>
        </p:nvCxnSpPr>
        <p:spPr>
          <a:xfrm>
            <a:off x="7662741" y="3511084"/>
            <a:ext cx="91200" cy="13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9" name="Google Shape;1919;p93"/>
          <p:cNvCxnSpPr>
            <a:stCxn id="1911" idx="5"/>
            <a:endCxn id="1912" idx="0"/>
          </p:cNvCxnSpPr>
          <p:nvPr/>
        </p:nvCxnSpPr>
        <p:spPr>
          <a:xfrm>
            <a:off x="7908161" y="3993162"/>
            <a:ext cx="93300" cy="12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0" name="Google Shape;1920;p93"/>
          <p:cNvSpPr txBox="1"/>
          <p:nvPr/>
        </p:nvSpPr>
        <p:spPr>
          <a:xfrm>
            <a:off x="1324250" y="3650550"/>
            <a:ext cx="4191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edges (s, r), (r, v), (s, w), (w, x), (x, y), (y, u) and (u, t) are tree edges as these edges were used for the particular DFS Traversal.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1" name="Google Shape;1921;p93"/>
          <p:cNvSpPr/>
          <p:nvPr/>
        </p:nvSpPr>
        <p:spPr>
          <a:xfrm>
            <a:off x="4817238" y="2383050"/>
            <a:ext cx="755100" cy="377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69C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93"/>
          <p:cNvSpPr/>
          <p:nvPr/>
        </p:nvSpPr>
        <p:spPr>
          <a:xfrm>
            <a:off x="1552350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3" name="Google Shape;1923;p93"/>
          <p:cNvSpPr/>
          <p:nvPr/>
        </p:nvSpPr>
        <p:spPr>
          <a:xfrm>
            <a:off x="2347700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4" name="Google Shape;1924;p93"/>
          <p:cNvSpPr/>
          <p:nvPr/>
        </p:nvSpPr>
        <p:spPr>
          <a:xfrm>
            <a:off x="155235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5" name="Google Shape;1925;p93"/>
          <p:cNvSpPr/>
          <p:nvPr/>
        </p:nvSpPr>
        <p:spPr>
          <a:xfrm>
            <a:off x="3088013" y="18728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93"/>
          <p:cNvSpPr/>
          <p:nvPr/>
        </p:nvSpPr>
        <p:spPr>
          <a:xfrm>
            <a:off x="234770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7" name="Google Shape;1927;p93"/>
          <p:cNvSpPr/>
          <p:nvPr/>
        </p:nvSpPr>
        <p:spPr>
          <a:xfrm>
            <a:off x="3088025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8" name="Google Shape;1928;p93"/>
          <p:cNvSpPr/>
          <p:nvPr/>
        </p:nvSpPr>
        <p:spPr>
          <a:xfrm>
            <a:off x="3828350" y="18728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9" name="Google Shape;1929;p93"/>
          <p:cNvSpPr/>
          <p:nvPr/>
        </p:nvSpPr>
        <p:spPr>
          <a:xfrm>
            <a:off x="3828350" y="2940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0" name="Google Shape;1930;p93"/>
          <p:cNvCxnSpPr>
            <a:stCxn id="1923" idx="2"/>
            <a:endCxn id="1922" idx="6"/>
          </p:cNvCxnSpPr>
          <p:nvPr/>
        </p:nvCxnSpPr>
        <p:spPr>
          <a:xfrm rot="10800000">
            <a:off x="2055800" y="210880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1" name="Google Shape;1931;p93"/>
          <p:cNvCxnSpPr>
            <a:stCxn id="1922" idx="4"/>
            <a:endCxn id="1924" idx="0"/>
          </p:cNvCxnSpPr>
          <p:nvPr/>
        </p:nvCxnSpPr>
        <p:spPr>
          <a:xfrm>
            <a:off x="1804050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2" name="Google Shape;1932;p93"/>
          <p:cNvCxnSpPr>
            <a:stCxn id="1923" idx="6"/>
            <a:endCxn id="1925" idx="2"/>
          </p:cNvCxnSpPr>
          <p:nvPr/>
        </p:nvCxnSpPr>
        <p:spPr>
          <a:xfrm>
            <a:off x="2851100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3" name="Google Shape;1933;p93"/>
          <p:cNvCxnSpPr>
            <a:stCxn id="1925" idx="6"/>
            <a:endCxn id="1928" idx="2"/>
          </p:cNvCxnSpPr>
          <p:nvPr/>
        </p:nvCxnSpPr>
        <p:spPr>
          <a:xfrm>
            <a:off x="3591413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4" name="Google Shape;1934;p93"/>
          <p:cNvCxnSpPr>
            <a:stCxn id="1928" idx="4"/>
            <a:endCxn id="1929" idx="0"/>
          </p:cNvCxnSpPr>
          <p:nvPr/>
        </p:nvCxnSpPr>
        <p:spPr>
          <a:xfrm>
            <a:off x="4080050" y="234473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5" name="Google Shape;1935;p93"/>
          <p:cNvCxnSpPr>
            <a:stCxn id="1925" idx="4"/>
            <a:endCxn id="1927" idx="0"/>
          </p:cNvCxnSpPr>
          <p:nvPr/>
        </p:nvCxnSpPr>
        <p:spPr>
          <a:xfrm>
            <a:off x="3339713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6" name="Google Shape;1936;p93"/>
          <p:cNvCxnSpPr>
            <a:stCxn id="1927" idx="6"/>
            <a:endCxn id="1929" idx="2"/>
          </p:cNvCxnSpPr>
          <p:nvPr/>
        </p:nvCxnSpPr>
        <p:spPr>
          <a:xfrm>
            <a:off x="3591425" y="31764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7" name="Google Shape;1937;p93"/>
          <p:cNvCxnSpPr>
            <a:stCxn id="1927" idx="2"/>
            <a:endCxn id="1926" idx="6"/>
          </p:cNvCxnSpPr>
          <p:nvPr/>
        </p:nvCxnSpPr>
        <p:spPr>
          <a:xfrm rot="10800000">
            <a:off x="2851025" y="317647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8" name="Google Shape;1938;p93"/>
          <p:cNvCxnSpPr>
            <a:stCxn id="1926" idx="0"/>
            <a:endCxn id="1925" idx="3"/>
          </p:cNvCxnSpPr>
          <p:nvPr/>
        </p:nvCxnSpPr>
        <p:spPr>
          <a:xfrm flipH="1" rot="10800000">
            <a:off x="2599400" y="2275725"/>
            <a:ext cx="562200" cy="66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39" name="Google Shape;1939;p93"/>
          <p:cNvCxnSpPr>
            <a:stCxn id="1923" idx="4"/>
            <a:endCxn id="1926" idx="0"/>
          </p:cNvCxnSpPr>
          <p:nvPr/>
        </p:nvCxnSpPr>
        <p:spPr>
          <a:xfrm>
            <a:off x="2599400" y="234475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0" name="Google Shape;1940;p93"/>
          <p:cNvSpPr/>
          <p:nvPr/>
        </p:nvSpPr>
        <p:spPr>
          <a:xfrm>
            <a:off x="2347750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1" name="Google Shape;1941;p93"/>
          <p:cNvCxnSpPr/>
          <p:nvPr/>
        </p:nvCxnSpPr>
        <p:spPr>
          <a:xfrm rot="10800000">
            <a:off x="2055800" y="210880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2" name="Google Shape;1942;p93"/>
          <p:cNvSpPr/>
          <p:nvPr/>
        </p:nvSpPr>
        <p:spPr>
          <a:xfrm>
            <a:off x="1552350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3" name="Google Shape;1943;p93"/>
          <p:cNvCxnSpPr>
            <a:stCxn id="1942" idx="4"/>
            <a:endCxn id="1924" idx="0"/>
          </p:cNvCxnSpPr>
          <p:nvPr/>
        </p:nvCxnSpPr>
        <p:spPr>
          <a:xfrm>
            <a:off x="1804050" y="23447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4" name="Google Shape;1944;p93"/>
          <p:cNvSpPr/>
          <p:nvPr/>
        </p:nvSpPr>
        <p:spPr>
          <a:xfrm>
            <a:off x="1552350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5" name="Google Shape;1945;p93"/>
          <p:cNvCxnSpPr>
            <a:stCxn id="1944" idx="2"/>
            <a:endCxn id="1942" idx="2"/>
          </p:cNvCxnSpPr>
          <p:nvPr/>
        </p:nvCxnSpPr>
        <p:spPr>
          <a:xfrm flipH="1" rot="10800000">
            <a:off x="1552350" y="21087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46" name="Google Shape;1946;p93"/>
          <p:cNvCxnSpPr>
            <a:stCxn id="1942" idx="0"/>
            <a:endCxn id="1940" idx="0"/>
          </p:cNvCxnSpPr>
          <p:nvPr/>
        </p:nvCxnSpPr>
        <p:spPr>
          <a:xfrm flipH="1" rot="-5400000">
            <a:off x="2201400" y="147550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47" name="Google Shape;1947;p93"/>
          <p:cNvCxnSpPr>
            <a:stCxn id="1940" idx="4"/>
            <a:endCxn id="1926" idx="0"/>
          </p:cNvCxnSpPr>
          <p:nvPr/>
        </p:nvCxnSpPr>
        <p:spPr>
          <a:xfrm>
            <a:off x="2599450" y="234475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48" name="Google Shape;1948;p93"/>
          <p:cNvCxnSpPr/>
          <p:nvPr/>
        </p:nvCxnSpPr>
        <p:spPr>
          <a:xfrm>
            <a:off x="2851100" y="21088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9" name="Google Shape;1949;p93"/>
          <p:cNvSpPr/>
          <p:nvPr/>
        </p:nvSpPr>
        <p:spPr>
          <a:xfrm>
            <a:off x="2347700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0" name="Google Shape;1950;p93"/>
          <p:cNvCxnSpPr>
            <a:stCxn id="1927" idx="2"/>
            <a:endCxn id="1949" idx="6"/>
          </p:cNvCxnSpPr>
          <p:nvPr/>
        </p:nvCxnSpPr>
        <p:spPr>
          <a:xfrm rot="10800000">
            <a:off x="2851025" y="31764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1" name="Google Shape;1951;p93"/>
          <p:cNvSpPr/>
          <p:nvPr/>
        </p:nvSpPr>
        <p:spPr>
          <a:xfrm>
            <a:off x="3088025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2" name="Google Shape;1952;p93"/>
          <p:cNvCxnSpPr>
            <a:stCxn id="1951" idx="6"/>
            <a:endCxn id="1929" idx="2"/>
          </p:cNvCxnSpPr>
          <p:nvPr/>
        </p:nvCxnSpPr>
        <p:spPr>
          <a:xfrm>
            <a:off x="3591425" y="317647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53" name="Google Shape;1953;p93"/>
          <p:cNvSpPr/>
          <p:nvPr/>
        </p:nvSpPr>
        <p:spPr>
          <a:xfrm>
            <a:off x="3830475" y="294052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4" name="Google Shape;1954;p93"/>
          <p:cNvCxnSpPr>
            <a:stCxn id="1928" idx="4"/>
            <a:endCxn id="1953" idx="0"/>
          </p:cNvCxnSpPr>
          <p:nvPr/>
        </p:nvCxnSpPr>
        <p:spPr>
          <a:xfrm>
            <a:off x="4080050" y="234473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5" name="Google Shape;1955;p93"/>
          <p:cNvSpPr/>
          <p:nvPr/>
        </p:nvSpPr>
        <p:spPr>
          <a:xfrm>
            <a:off x="3830475" y="18728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6" name="Google Shape;1956;p93"/>
          <p:cNvCxnSpPr>
            <a:stCxn id="1925" idx="6"/>
            <a:endCxn id="1955" idx="2"/>
          </p:cNvCxnSpPr>
          <p:nvPr/>
        </p:nvCxnSpPr>
        <p:spPr>
          <a:xfrm>
            <a:off x="3591413" y="210880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57" name="Google Shape;1957;p93"/>
          <p:cNvSpPr/>
          <p:nvPr/>
        </p:nvSpPr>
        <p:spPr>
          <a:xfrm>
            <a:off x="3088013" y="18728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8" name="Google Shape;1958;p93"/>
          <p:cNvCxnSpPr>
            <a:stCxn id="1957" idx="0"/>
            <a:endCxn id="1955" idx="0"/>
          </p:cNvCxnSpPr>
          <p:nvPr/>
        </p:nvCxnSpPr>
        <p:spPr>
          <a:xfrm flipH="1" rot="-5400000">
            <a:off x="3710663" y="150190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59" name="Google Shape;1959;p93"/>
          <p:cNvCxnSpPr>
            <a:stCxn id="1955" idx="6"/>
            <a:endCxn id="1953" idx="6"/>
          </p:cNvCxnSpPr>
          <p:nvPr/>
        </p:nvCxnSpPr>
        <p:spPr>
          <a:xfrm>
            <a:off x="4333875" y="210878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60" name="Google Shape;1960;p93"/>
          <p:cNvCxnSpPr>
            <a:stCxn id="1949" idx="2"/>
            <a:endCxn id="1940" idx="2"/>
          </p:cNvCxnSpPr>
          <p:nvPr/>
        </p:nvCxnSpPr>
        <p:spPr>
          <a:xfrm flipH="1" rot="10800000">
            <a:off x="2347700" y="210877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61" name="Google Shape;1961;p93"/>
          <p:cNvCxnSpPr/>
          <p:nvPr/>
        </p:nvCxnSpPr>
        <p:spPr>
          <a:xfrm rot="5400000">
            <a:off x="3762050" y="30409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62" name="Google Shape;1962;p93"/>
          <p:cNvCxnSpPr/>
          <p:nvPr/>
        </p:nvCxnSpPr>
        <p:spPr>
          <a:xfrm rot="5400000">
            <a:off x="2931350" y="304147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94"/>
          <p:cNvSpPr txBox="1"/>
          <p:nvPr>
            <p:ph type="title"/>
          </p:nvPr>
        </p:nvSpPr>
        <p:spPr>
          <a:xfrm>
            <a:off x="773881" y="77810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Edge</a:t>
            </a:r>
            <a:endParaRPr/>
          </a:p>
        </p:txBody>
      </p:sp>
      <p:sp>
        <p:nvSpPr>
          <p:cNvPr id="1968" name="Google Shape;1968;p94"/>
          <p:cNvSpPr txBox="1"/>
          <p:nvPr>
            <p:ph idx="1" type="body"/>
          </p:nvPr>
        </p:nvSpPr>
        <p:spPr>
          <a:xfrm>
            <a:off x="773874" y="1524325"/>
            <a:ext cx="757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edge (u, v) is forward edge if (u, v) is not a tree edge and </a:t>
            </a:r>
            <a:r>
              <a:rPr b="1" lang="en"/>
              <a:t>ancestor(v) = u.</a:t>
            </a:r>
            <a:endParaRPr b="1"/>
          </a:p>
        </p:txBody>
      </p:sp>
      <p:sp>
        <p:nvSpPr>
          <p:cNvPr id="1969" name="Google Shape;1969;p94"/>
          <p:cNvSpPr/>
          <p:nvPr/>
        </p:nvSpPr>
        <p:spPr>
          <a:xfrm>
            <a:off x="1434350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0" name="Google Shape;1970;p94"/>
          <p:cNvSpPr/>
          <p:nvPr/>
        </p:nvSpPr>
        <p:spPr>
          <a:xfrm>
            <a:off x="2229700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1" name="Google Shape;1971;p94"/>
          <p:cNvSpPr/>
          <p:nvPr/>
        </p:nvSpPr>
        <p:spPr>
          <a:xfrm>
            <a:off x="143435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2" name="Google Shape;1972;p94"/>
          <p:cNvSpPr/>
          <p:nvPr/>
        </p:nvSpPr>
        <p:spPr>
          <a:xfrm>
            <a:off x="2970013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3" name="Google Shape;1973;p94"/>
          <p:cNvSpPr/>
          <p:nvPr/>
        </p:nvSpPr>
        <p:spPr>
          <a:xfrm>
            <a:off x="222970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4" name="Google Shape;1974;p94"/>
          <p:cNvSpPr/>
          <p:nvPr/>
        </p:nvSpPr>
        <p:spPr>
          <a:xfrm>
            <a:off x="29700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5" name="Google Shape;1975;p94"/>
          <p:cNvSpPr/>
          <p:nvPr/>
        </p:nvSpPr>
        <p:spPr>
          <a:xfrm>
            <a:off x="3710350" y="23579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6" name="Google Shape;1976;p94"/>
          <p:cNvSpPr/>
          <p:nvPr/>
        </p:nvSpPr>
        <p:spPr>
          <a:xfrm>
            <a:off x="371035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7" name="Google Shape;1977;p94"/>
          <p:cNvCxnSpPr>
            <a:stCxn id="1970" idx="2"/>
            <a:endCxn id="1969" idx="6"/>
          </p:cNvCxnSpPr>
          <p:nvPr/>
        </p:nvCxnSpPr>
        <p:spPr>
          <a:xfrm rot="10800000">
            <a:off x="1937800" y="25939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94"/>
          <p:cNvCxnSpPr>
            <a:stCxn id="1969" idx="4"/>
            <a:endCxn id="1971" idx="0"/>
          </p:cNvCxnSpPr>
          <p:nvPr/>
        </p:nvCxnSpPr>
        <p:spPr>
          <a:xfrm>
            <a:off x="1686050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9" name="Google Shape;1979;p94"/>
          <p:cNvCxnSpPr>
            <a:stCxn id="1970" idx="6"/>
            <a:endCxn id="1972" idx="2"/>
          </p:cNvCxnSpPr>
          <p:nvPr/>
        </p:nvCxnSpPr>
        <p:spPr>
          <a:xfrm>
            <a:off x="2733100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0" name="Google Shape;1980;p94"/>
          <p:cNvCxnSpPr>
            <a:stCxn id="1972" idx="6"/>
            <a:endCxn id="1975" idx="2"/>
          </p:cNvCxnSpPr>
          <p:nvPr/>
        </p:nvCxnSpPr>
        <p:spPr>
          <a:xfrm>
            <a:off x="3473413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1" name="Google Shape;1981;p94"/>
          <p:cNvCxnSpPr>
            <a:stCxn id="1975" idx="4"/>
            <a:endCxn id="1976" idx="0"/>
          </p:cNvCxnSpPr>
          <p:nvPr/>
        </p:nvCxnSpPr>
        <p:spPr>
          <a:xfrm>
            <a:off x="3962050" y="28298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2" name="Google Shape;1982;p94"/>
          <p:cNvCxnSpPr>
            <a:stCxn id="1972" idx="4"/>
            <a:endCxn id="1974" idx="0"/>
          </p:cNvCxnSpPr>
          <p:nvPr/>
        </p:nvCxnSpPr>
        <p:spPr>
          <a:xfrm>
            <a:off x="3221713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3" name="Google Shape;1983;p94"/>
          <p:cNvCxnSpPr>
            <a:stCxn id="1974" idx="6"/>
            <a:endCxn id="1976" idx="2"/>
          </p:cNvCxnSpPr>
          <p:nvPr/>
        </p:nvCxnSpPr>
        <p:spPr>
          <a:xfrm>
            <a:off x="3473425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4" name="Google Shape;1984;p94"/>
          <p:cNvCxnSpPr>
            <a:stCxn id="1974" idx="2"/>
            <a:endCxn id="1973" idx="6"/>
          </p:cNvCxnSpPr>
          <p:nvPr/>
        </p:nvCxnSpPr>
        <p:spPr>
          <a:xfrm rot="10800000">
            <a:off x="2733025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5" name="Google Shape;1985;p94"/>
          <p:cNvCxnSpPr>
            <a:stCxn id="1973" idx="0"/>
            <a:endCxn id="1972" idx="3"/>
          </p:cNvCxnSpPr>
          <p:nvPr/>
        </p:nvCxnSpPr>
        <p:spPr>
          <a:xfrm flipH="1" rot="10800000">
            <a:off x="2481400" y="2760875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86" name="Google Shape;1986;p94"/>
          <p:cNvCxnSpPr>
            <a:stCxn id="1970" idx="4"/>
            <a:endCxn id="1973" idx="0"/>
          </p:cNvCxnSpPr>
          <p:nvPr/>
        </p:nvCxnSpPr>
        <p:spPr>
          <a:xfrm>
            <a:off x="2481400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7" name="Google Shape;1987;p94"/>
          <p:cNvSpPr/>
          <p:nvPr/>
        </p:nvSpPr>
        <p:spPr>
          <a:xfrm>
            <a:off x="2229750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8" name="Google Shape;1988;p94"/>
          <p:cNvCxnSpPr/>
          <p:nvPr/>
        </p:nvCxnSpPr>
        <p:spPr>
          <a:xfrm rot="10800000">
            <a:off x="1937800" y="259395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89" name="Google Shape;1989;p94"/>
          <p:cNvSpPr/>
          <p:nvPr/>
        </p:nvSpPr>
        <p:spPr>
          <a:xfrm>
            <a:off x="1434350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0" name="Google Shape;1990;p94"/>
          <p:cNvCxnSpPr>
            <a:stCxn id="1989" idx="4"/>
            <a:endCxn id="1971" idx="0"/>
          </p:cNvCxnSpPr>
          <p:nvPr/>
        </p:nvCxnSpPr>
        <p:spPr>
          <a:xfrm>
            <a:off x="1686050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1" name="Google Shape;1991;p94"/>
          <p:cNvSpPr/>
          <p:nvPr/>
        </p:nvSpPr>
        <p:spPr>
          <a:xfrm>
            <a:off x="143435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2" name="Google Shape;1992;p94"/>
          <p:cNvCxnSpPr>
            <a:stCxn id="1991" idx="2"/>
            <a:endCxn id="1989" idx="2"/>
          </p:cNvCxnSpPr>
          <p:nvPr/>
        </p:nvCxnSpPr>
        <p:spPr>
          <a:xfrm flipH="1" rot="10800000">
            <a:off x="1434350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93" name="Google Shape;1993;p94"/>
          <p:cNvCxnSpPr>
            <a:stCxn id="1989" idx="0"/>
            <a:endCxn id="1987" idx="0"/>
          </p:cNvCxnSpPr>
          <p:nvPr/>
        </p:nvCxnSpPr>
        <p:spPr>
          <a:xfrm flipH="1" rot="-5400000">
            <a:off x="2083400" y="19606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994" name="Google Shape;1994;p94"/>
          <p:cNvCxnSpPr>
            <a:stCxn id="1987" idx="4"/>
            <a:endCxn id="1973" idx="0"/>
          </p:cNvCxnSpPr>
          <p:nvPr/>
        </p:nvCxnSpPr>
        <p:spPr>
          <a:xfrm>
            <a:off x="2481450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95" name="Google Shape;1995;p94"/>
          <p:cNvCxnSpPr/>
          <p:nvPr/>
        </p:nvCxnSpPr>
        <p:spPr>
          <a:xfrm>
            <a:off x="2733100" y="2593950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96" name="Google Shape;1996;p94"/>
          <p:cNvSpPr/>
          <p:nvPr/>
        </p:nvSpPr>
        <p:spPr>
          <a:xfrm>
            <a:off x="222970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7" name="Google Shape;1997;p94"/>
          <p:cNvCxnSpPr>
            <a:stCxn id="1974" idx="2"/>
            <a:endCxn id="1996" idx="6"/>
          </p:cNvCxnSpPr>
          <p:nvPr/>
        </p:nvCxnSpPr>
        <p:spPr>
          <a:xfrm rot="10800000">
            <a:off x="2733025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98" name="Google Shape;1998;p94"/>
          <p:cNvSpPr/>
          <p:nvPr/>
        </p:nvSpPr>
        <p:spPr>
          <a:xfrm>
            <a:off x="297002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9" name="Google Shape;1999;p94"/>
          <p:cNvCxnSpPr>
            <a:stCxn id="1998" idx="6"/>
            <a:endCxn id="1976" idx="2"/>
          </p:cNvCxnSpPr>
          <p:nvPr/>
        </p:nvCxnSpPr>
        <p:spPr>
          <a:xfrm>
            <a:off x="3473425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00" name="Google Shape;2000;p94"/>
          <p:cNvSpPr/>
          <p:nvPr/>
        </p:nvSpPr>
        <p:spPr>
          <a:xfrm>
            <a:off x="371247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1" name="Google Shape;2001;p94"/>
          <p:cNvCxnSpPr>
            <a:stCxn id="1975" idx="4"/>
            <a:endCxn id="2000" idx="0"/>
          </p:cNvCxnSpPr>
          <p:nvPr/>
        </p:nvCxnSpPr>
        <p:spPr>
          <a:xfrm>
            <a:off x="3962050" y="282988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02" name="Google Shape;2002;p94"/>
          <p:cNvSpPr/>
          <p:nvPr/>
        </p:nvSpPr>
        <p:spPr>
          <a:xfrm>
            <a:off x="3712475" y="23579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3" name="Google Shape;2003;p94"/>
          <p:cNvCxnSpPr>
            <a:stCxn id="1972" idx="6"/>
            <a:endCxn id="2002" idx="2"/>
          </p:cNvCxnSpPr>
          <p:nvPr/>
        </p:nvCxnSpPr>
        <p:spPr>
          <a:xfrm>
            <a:off x="3473413" y="259395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04" name="Google Shape;2004;p94"/>
          <p:cNvSpPr/>
          <p:nvPr/>
        </p:nvSpPr>
        <p:spPr>
          <a:xfrm>
            <a:off x="2970013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05" name="Google Shape;2005;p94"/>
          <p:cNvCxnSpPr>
            <a:stCxn id="2004" idx="0"/>
            <a:endCxn id="2002" idx="0"/>
          </p:cNvCxnSpPr>
          <p:nvPr/>
        </p:nvCxnSpPr>
        <p:spPr>
          <a:xfrm flipH="1" rot="-5400000">
            <a:off x="3592663" y="19870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06" name="Google Shape;2006;p94"/>
          <p:cNvCxnSpPr>
            <a:stCxn id="2002" idx="6"/>
            <a:endCxn id="2000" idx="6"/>
          </p:cNvCxnSpPr>
          <p:nvPr/>
        </p:nvCxnSpPr>
        <p:spPr>
          <a:xfrm>
            <a:off x="4215875" y="25939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07" name="Google Shape;2007;p94"/>
          <p:cNvCxnSpPr>
            <a:stCxn id="1996" idx="2"/>
            <a:endCxn id="1987" idx="2"/>
          </p:cNvCxnSpPr>
          <p:nvPr/>
        </p:nvCxnSpPr>
        <p:spPr>
          <a:xfrm flipH="1" rot="10800000">
            <a:off x="2229700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08" name="Google Shape;2008;p94"/>
          <p:cNvCxnSpPr/>
          <p:nvPr/>
        </p:nvCxnSpPr>
        <p:spPr>
          <a:xfrm rot="5400000">
            <a:off x="3644050" y="35260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09" name="Google Shape;2009;p94"/>
          <p:cNvCxnSpPr/>
          <p:nvPr/>
        </p:nvCxnSpPr>
        <p:spPr>
          <a:xfrm rot="5400000">
            <a:off x="2813350" y="35266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2010" name="Google Shape;2010;p94"/>
          <p:cNvSpPr txBox="1"/>
          <p:nvPr/>
        </p:nvSpPr>
        <p:spPr>
          <a:xfrm>
            <a:off x="4957350" y="2205200"/>
            <a:ext cx="3712200" cy="19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the edge (w, t)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(w, t) -&gt; not a tree edge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= w (Yes, if you backtrack from t,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w in the path). </a:t>
            </a: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Therefore, (w, t)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is a forward edge.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Similarly, (s, t) is also a forward edge!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95"/>
          <p:cNvSpPr txBox="1"/>
          <p:nvPr>
            <p:ph type="title"/>
          </p:nvPr>
        </p:nvSpPr>
        <p:spPr>
          <a:xfrm>
            <a:off x="750281" y="770225"/>
            <a:ext cx="50064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Backward Edge</a:t>
            </a:r>
            <a:endParaRPr/>
          </a:p>
        </p:txBody>
      </p:sp>
      <p:sp>
        <p:nvSpPr>
          <p:cNvPr id="2016" name="Google Shape;2016;p95"/>
          <p:cNvSpPr txBox="1"/>
          <p:nvPr>
            <p:ph idx="1" type="body"/>
          </p:nvPr>
        </p:nvSpPr>
        <p:spPr>
          <a:xfrm>
            <a:off x="750274" y="1532200"/>
            <a:ext cx="75627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An edge (u, v) is a backward edge if (u, v) is not a tree edge and </a:t>
            </a:r>
            <a:r>
              <a:rPr b="1" lang="en"/>
              <a:t>ancestor(u) = v.</a:t>
            </a:r>
            <a:endParaRPr b="1"/>
          </a:p>
        </p:txBody>
      </p:sp>
      <p:sp>
        <p:nvSpPr>
          <p:cNvPr id="2017" name="Google Shape;2017;p95"/>
          <p:cNvSpPr txBox="1"/>
          <p:nvPr/>
        </p:nvSpPr>
        <p:spPr>
          <a:xfrm>
            <a:off x="4949475" y="2001675"/>
            <a:ext cx="3300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the edge (t, x)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x) -&gt; not a tree edge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= x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(Yes, if you backtrack from t, you will see x in the path).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Therefore, (t, x) is a backward edge.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graph has any backward edge, that means cycle is present. (t, x, y, u) is a cycle in the graph.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8" name="Google Shape;2018;p95"/>
          <p:cNvSpPr/>
          <p:nvPr/>
        </p:nvSpPr>
        <p:spPr>
          <a:xfrm>
            <a:off x="1442225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9" name="Google Shape;2019;p95"/>
          <p:cNvSpPr/>
          <p:nvPr/>
        </p:nvSpPr>
        <p:spPr>
          <a:xfrm>
            <a:off x="2237575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95"/>
          <p:cNvSpPr/>
          <p:nvPr/>
        </p:nvSpPr>
        <p:spPr>
          <a:xfrm>
            <a:off x="14422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1" name="Google Shape;2021;p95"/>
          <p:cNvSpPr/>
          <p:nvPr/>
        </p:nvSpPr>
        <p:spPr>
          <a:xfrm>
            <a:off x="2977888" y="2358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2" name="Google Shape;2022;p95"/>
          <p:cNvSpPr/>
          <p:nvPr/>
        </p:nvSpPr>
        <p:spPr>
          <a:xfrm>
            <a:off x="223757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3" name="Google Shape;2023;p95"/>
          <p:cNvSpPr/>
          <p:nvPr/>
        </p:nvSpPr>
        <p:spPr>
          <a:xfrm>
            <a:off x="2977900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4" name="Google Shape;2024;p95"/>
          <p:cNvSpPr/>
          <p:nvPr/>
        </p:nvSpPr>
        <p:spPr>
          <a:xfrm>
            <a:off x="3718225" y="23579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95"/>
          <p:cNvSpPr/>
          <p:nvPr/>
        </p:nvSpPr>
        <p:spPr>
          <a:xfrm>
            <a:off x="3718225" y="3425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6" name="Google Shape;2026;p95"/>
          <p:cNvCxnSpPr>
            <a:stCxn id="2019" idx="2"/>
            <a:endCxn id="2018" idx="6"/>
          </p:cNvCxnSpPr>
          <p:nvPr/>
        </p:nvCxnSpPr>
        <p:spPr>
          <a:xfrm rot="10800000">
            <a:off x="1945675" y="2593950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7" name="Google Shape;2027;p95"/>
          <p:cNvCxnSpPr>
            <a:stCxn id="2018" idx="4"/>
            <a:endCxn id="2020" idx="0"/>
          </p:cNvCxnSpPr>
          <p:nvPr/>
        </p:nvCxnSpPr>
        <p:spPr>
          <a:xfrm>
            <a:off x="1693925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8" name="Google Shape;2028;p95"/>
          <p:cNvCxnSpPr>
            <a:stCxn id="2019" idx="6"/>
            <a:endCxn id="2021" idx="2"/>
          </p:cNvCxnSpPr>
          <p:nvPr/>
        </p:nvCxnSpPr>
        <p:spPr>
          <a:xfrm>
            <a:off x="2740975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9" name="Google Shape;2029;p95"/>
          <p:cNvCxnSpPr>
            <a:stCxn id="2021" idx="6"/>
            <a:endCxn id="2024" idx="2"/>
          </p:cNvCxnSpPr>
          <p:nvPr/>
        </p:nvCxnSpPr>
        <p:spPr>
          <a:xfrm>
            <a:off x="3481288" y="259395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0" name="Google Shape;2030;p95"/>
          <p:cNvCxnSpPr>
            <a:stCxn id="2024" idx="4"/>
            <a:endCxn id="2025" idx="0"/>
          </p:cNvCxnSpPr>
          <p:nvPr/>
        </p:nvCxnSpPr>
        <p:spPr>
          <a:xfrm>
            <a:off x="3969925" y="2829888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1" name="Google Shape;2031;p95"/>
          <p:cNvCxnSpPr>
            <a:stCxn id="2021" idx="4"/>
            <a:endCxn id="2023" idx="0"/>
          </p:cNvCxnSpPr>
          <p:nvPr/>
        </p:nvCxnSpPr>
        <p:spPr>
          <a:xfrm>
            <a:off x="3229588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2" name="Google Shape;2032;p95"/>
          <p:cNvCxnSpPr>
            <a:stCxn id="2023" idx="6"/>
            <a:endCxn id="2025" idx="2"/>
          </p:cNvCxnSpPr>
          <p:nvPr/>
        </p:nvCxnSpPr>
        <p:spPr>
          <a:xfrm>
            <a:off x="3481300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3" name="Google Shape;2033;p95"/>
          <p:cNvCxnSpPr>
            <a:stCxn id="2023" idx="2"/>
            <a:endCxn id="2022" idx="6"/>
          </p:cNvCxnSpPr>
          <p:nvPr/>
        </p:nvCxnSpPr>
        <p:spPr>
          <a:xfrm rot="10800000">
            <a:off x="2740900" y="36616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4" name="Google Shape;2034;p95"/>
          <p:cNvCxnSpPr>
            <a:stCxn id="2022" idx="0"/>
            <a:endCxn id="2021" idx="3"/>
          </p:cNvCxnSpPr>
          <p:nvPr/>
        </p:nvCxnSpPr>
        <p:spPr>
          <a:xfrm flipH="1" rot="10800000">
            <a:off x="2489275" y="2760875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5" name="Google Shape;2035;p95"/>
          <p:cNvCxnSpPr>
            <a:stCxn id="2019" idx="4"/>
            <a:endCxn id="2022" idx="0"/>
          </p:cNvCxnSpPr>
          <p:nvPr/>
        </p:nvCxnSpPr>
        <p:spPr>
          <a:xfrm>
            <a:off x="2489275" y="2829900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6" name="Google Shape;2036;p95"/>
          <p:cNvSpPr/>
          <p:nvPr/>
        </p:nvSpPr>
        <p:spPr>
          <a:xfrm>
            <a:off x="2237625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7" name="Google Shape;2037;p95"/>
          <p:cNvCxnSpPr/>
          <p:nvPr/>
        </p:nvCxnSpPr>
        <p:spPr>
          <a:xfrm rot="10800000">
            <a:off x="1945675" y="2593950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38" name="Google Shape;2038;p95"/>
          <p:cNvSpPr/>
          <p:nvPr/>
        </p:nvSpPr>
        <p:spPr>
          <a:xfrm>
            <a:off x="1442225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9" name="Google Shape;2039;p95"/>
          <p:cNvCxnSpPr>
            <a:stCxn id="2038" idx="4"/>
            <a:endCxn id="2020" idx="0"/>
          </p:cNvCxnSpPr>
          <p:nvPr/>
        </p:nvCxnSpPr>
        <p:spPr>
          <a:xfrm>
            <a:off x="1693925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0" name="Google Shape;2040;p95"/>
          <p:cNvSpPr/>
          <p:nvPr/>
        </p:nvSpPr>
        <p:spPr>
          <a:xfrm>
            <a:off x="144222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1" name="Google Shape;2041;p95"/>
          <p:cNvCxnSpPr>
            <a:stCxn id="2040" idx="2"/>
            <a:endCxn id="2038" idx="2"/>
          </p:cNvCxnSpPr>
          <p:nvPr/>
        </p:nvCxnSpPr>
        <p:spPr>
          <a:xfrm flipH="1" rot="10800000">
            <a:off x="1442225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42" name="Google Shape;2042;p95"/>
          <p:cNvCxnSpPr>
            <a:stCxn id="2038" idx="0"/>
            <a:endCxn id="2036" idx="0"/>
          </p:cNvCxnSpPr>
          <p:nvPr/>
        </p:nvCxnSpPr>
        <p:spPr>
          <a:xfrm flipH="1" rot="-5400000">
            <a:off x="2091275" y="1960650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43" name="Google Shape;2043;p95"/>
          <p:cNvCxnSpPr>
            <a:stCxn id="2036" idx="4"/>
            <a:endCxn id="2022" idx="0"/>
          </p:cNvCxnSpPr>
          <p:nvPr/>
        </p:nvCxnSpPr>
        <p:spPr>
          <a:xfrm>
            <a:off x="2489325" y="2829900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44" name="Google Shape;2044;p95"/>
          <p:cNvCxnSpPr/>
          <p:nvPr/>
        </p:nvCxnSpPr>
        <p:spPr>
          <a:xfrm>
            <a:off x="2740975" y="2593950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5" name="Google Shape;2045;p95"/>
          <p:cNvSpPr/>
          <p:nvPr/>
        </p:nvSpPr>
        <p:spPr>
          <a:xfrm>
            <a:off x="2237575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6" name="Google Shape;2046;p95"/>
          <p:cNvCxnSpPr>
            <a:stCxn id="2023" idx="2"/>
            <a:endCxn id="2045" idx="6"/>
          </p:cNvCxnSpPr>
          <p:nvPr/>
        </p:nvCxnSpPr>
        <p:spPr>
          <a:xfrm rot="10800000">
            <a:off x="2740900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47" name="Google Shape;2047;p95"/>
          <p:cNvSpPr/>
          <p:nvPr/>
        </p:nvSpPr>
        <p:spPr>
          <a:xfrm>
            <a:off x="297790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8" name="Google Shape;2048;p95"/>
          <p:cNvCxnSpPr>
            <a:stCxn id="2047" idx="6"/>
            <a:endCxn id="2025" idx="2"/>
          </p:cNvCxnSpPr>
          <p:nvPr/>
        </p:nvCxnSpPr>
        <p:spPr>
          <a:xfrm>
            <a:off x="3481300" y="3661625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49" name="Google Shape;2049;p95"/>
          <p:cNvSpPr/>
          <p:nvPr/>
        </p:nvSpPr>
        <p:spPr>
          <a:xfrm>
            <a:off x="3720350" y="34256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0" name="Google Shape;2050;p95"/>
          <p:cNvCxnSpPr>
            <a:stCxn id="2024" idx="4"/>
            <a:endCxn id="2049" idx="0"/>
          </p:cNvCxnSpPr>
          <p:nvPr/>
        </p:nvCxnSpPr>
        <p:spPr>
          <a:xfrm>
            <a:off x="3969925" y="2829888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51" name="Google Shape;2051;p95"/>
          <p:cNvSpPr/>
          <p:nvPr/>
        </p:nvSpPr>
        <p:spPr>
          <a:xfrm>
            <a:off x="3720350" y="235798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2" name="Google Shape;2052;p95"/>
          <p:cNvCxnSpPr>
            <a:stCxn id="2021" idx="6"/>
            <a:endCxn id="2051" idx="2"/>
          </p:cNvCxnSpPr>
          <p:nvPr/>
        </p:nvCxnSpPr>
        <p:spPr>
          <a:xfrm>
            <a:off x="3481288" y="2593950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53" name="Google Shape;2053;p95"/>
          <p:cNvSpPr/>
          <p:nvPr/>
        </p:nvSpPr>
        <p:spPr>
          <a:xfrm>
            <a:off x="2977888" y="23580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4" name="Google Shape;2054;p95"/>
          <p:cNvCxnSpPr>
            <a:stCxn id="2053" idx="0"/>
            <a:endCxn id="2051" idx="0"/>
          </p:cNvCxnSpPr>
          <p:nvPr/>
        </p:nvCxnSpPr>
        <p:spPr>
          <a:xfrm flipH="1" rot="-5400000">
            <a:off x="3600538" y="1987050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5" name="Google Shape;2055;p95"/>
          <p:cNvCxnSpPr>
            <a:stCxn id="2051" idx="6"/>
            <a:endCxn id="2049" idx="6"/>
          </p:cNvCxnSpPr>
          <p:nvPr/>
        </p:nvCxnSpPr>
        <p:spPr>
          <a:xfrm>
            <a:off x="4223750" y="2593938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6" name="Google Shape;2056;p95"/>
          <p:cNvCxnSpPr>
            <a:stCxn id="2045" idx="2"/>
            <a:endCxn id="2036" idx="2"/>
          </p:cNvCxnSpPr>
          <p:nvPr/>
        </p:nvCxnSpPr>
        <p:spPr>
          <a:xfrm flipH="1" rot="10800000">
            <a:off x="2237575" y="2593925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7" name="Google Shape;2057;p95"/>
          <p:cNvCxnSpPr/>
          <p:nvPr/>
        </p:nvCxnSpPr>
        <p:spPr>
          <a:xfrm rot="5400000">
            <a:off x="3651925" y="352605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58" name="Google Shape;2058;p95"/>
          <p:cNvCxnSpPr/>
          <p:nvPr/>
        </p:nvCxnSpPr>
        <p:spPr>
          <a:xfrm rot="5400000">
            <a:off x="2821225" y="35266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96"/>
          <p:cNvSpPr txBox="1"/>
          <p:nvPr>
            <p:ph type="title"/>
          </p:nvPr>
        </p:nvSpPr>
        <p:spPr>
          <a:xfrm>
            <a:off x="758156" y="7387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 Edge</a:t>
            </a:r>
            <a:endParaRPr/>
          </a:p>
        </p:txBody>
      </p:sp>
      <p:sp>
        <p:nvSpPr>
          <p:cNvPr id="2064" name="Google Shape;2064;p96"/>
          <p:cNvSpPr txBox="1"/>
          <p:nvPr/>
        </p:nvSpPr>
        <p:spPr>
          <a:xfrm>
            <a:off x="758150" y="1549325"/>
            <a:ext cx="69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edge (u, v) is a cross edge if (u, v) is not a tree edge and ancestor(u) ≠ v or ancestor (v)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 u.</a:t>
            </a:r>
            <a:endParaRPr/>
          </a:p>
        </p:txBody>
      </p:sp>
      <p:sp>
        <p:nvSpPr>
          <p:cNvPr id="2065" name="Google Shape;2065;p96"/>
          <p:cNvSpPr/>
          <p:nvPr/>
        </p:nvSpPr>
        <p:spPr>
          <a:xfrm>
            <a:off x="1379350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6" name="Google Shape;2066;p96"/>
          <p:cNvSpPr/>
          <p:nvPr/>
        </p:nvSpPr>
        <p:spPr>
          <a:xfrm>
            <a:off x="2174700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7" name="Google Shape;2067;p96"/>
          <p:cNvSpPr/>
          <p:nvPr/>
        </p:nvSpPr>
        <p:spPr>
          <a:xfrm>
            <a:off x="137935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8" name="Google Shape;2068;p96"/>
          <p:cNvSpPr/>
          <p:nvPr/>
        </p:nvSpPr>
        <p:spPr>
          <a:xfrm>
            <a:off x="2915013" y="25860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9" name="Google Shape;2069;p96"/>
          <p:cNvSpPr/>
          <p:nvPr/>
        </p:nvSpPr>
        <p:spPr>
          <a:xfrm>
            <a:off x="217470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0" name="Google Shape;2070;p96"/>
          <p:cNvSpPr/>
          <p:nvPr/>
        </p:nvSpPr>
        <p:spPr>
          <a:xfrm>
            <a:off x="2915025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1" name="Google Shape;2071;p96"/>
          <p:cNvSpPr/>
          <p:nvPr/>
        </p:nvSpPr>
        <p:spPr>
          <a:xfrm>
            <a:off x="3655350" y="25860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2" name="Google Shape;2072;p96"/>
          <p:cNvSpPr/>
          <p:nvPr/>
        </p:nvSpPr>
        <p:spPr>
          <a:xfrm>
            <a:off x="3655350" y="36537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3" name="Google Shape;2073;p96"/>
          <p:cNvCxnSpPr>
            <a:stCxn id="2066" idx="2"/>
            <a:endCxn id="2065" idx="6"/>
          </p:cNvCxnSpPr>
          <p:nvPr/>
        </p:nvCxnSpPr>
        <p:spPr>
          <a:xfrm rot="10800000">
            <a:off x="1882800" y="2822025"/>
            <a:ext cx="29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4" name="Google Shape;2074;p96"/>
          <p:cNvCxnSpPr>
            <a:stCxn id="2065" idx="4"/>
            <a:endCxn id="2067" idx="0"/>
          </p:cNvCxnSpPr>
          <p:nvPr/>
        </p:nvCxnSpPr>
        <p:spPr>
          <a:xfrm>
            <a:off x="1631050" y="305797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5" name="Google Shape;2075;p96"/>
          <p:cNvCxnSpPr>
            <a:stCxn id="2066" idx="6"/>
            <a:endCxn id="2068" idx="2"/>
          </p:cNvCxnSpPr>
          <p:nvPr/>
        </p:nvCxnSpPr>
        <p:spPr>
          <a:xfrm>
            <a:off x="2678100" y="28220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6" name="Google Shape;2076;p96"/>
          <p:cNvCxnSpPr>
            <a:stCxn id="2068" idx="6"/>
            <a:endCxn id="2071" idx="2"/>
          </p:cNvCxnSpPr>
          <p:nvPr/>
        </p:nvCxnSpPr>
        <p:spPr>
          <a:xfrm>
            <a:off x="3418413" y="2822025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7" name="Google Shape;2077;p96"/>
          <p:cNvCxnSpPr>
            <a:stCxn id="2071" idx="4"/>
            <a:endCxn id="2072" idx="0"/>
          </p:cNvCxnSpPr>
          <p:nvPr/>
        </p:nvCxnSpPr>
        <p:spPr>
          <a:xfrm>
            <a:off x="3907050" y="3057963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8" name="Google Shape;2078;p96"/>
          <p:cNvCxnSpPr>
            <a:stCxn id="2068" idx="4"/>
            <a:endCxn id="2070" idx="0"/>
          </p:cNvCxnSpPr>
          <p:nvPr/>
        </p:nvCxnSpPr>
        <p:spPr>
          <a:xfrm>
            <a:off x="3166713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79" name="Google Shape;2079;p96"/>
          <p:cNvCxnSpPr>
            <a:stCxn id="2070" idx="6"/>
            <a:endCxn id="2072" idx="2"/>
          </p:cNvCxnSpPr>
          <p:nvPr/>
        </p:nvCxnSpPr>
        <p:spPr>
          <a:xfrm>
            <a:off x="3418425" y="38897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0" name="Google Shape;2080;p96"/>
          <p:cNvCxnSpPr>
            <a:stCxn id="2070" idx="2"/>
            <a:endCxn id="2069" idx="6"/>
          </p:cNvCxnSpPr>
          <p:nvPr/>
        </p:nvCxnSpPr>
        <p:spPr>
          <a:xfrm rot="10800000">
            <a:off x="2678025" y="3889700"/>
            <a:ext cx="23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1" name="Google Shape;2081;p96"/>
          <p:cNvCxnSpPr>
            <a:stCxn id="2069" idx="0"/>
            <a:endCxn id="2068" idx="3"/>
          </p:cNvCxnSpPr>
          <p:nvPr/>
        </p:nvCxnSpPr>
        <p:spPr>
          <a:xfrm flipH="1" rot="10800000">
            <a:off x="2426400" y="2988950"/>
            <a:ext cx="562200" cy="664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82" name="Google Shape;2082;p96"/>
          <p:cNvCxnSpPr>
            <a:stCxn id="2066" idx="4"/>
            <a:endCxn id="2069" idx="0"/>
          </p:cNvCxnSpPr>
          <p:nvPr/>
        </p:nvCxnSpPr>
        <p:spPr>
          <a:xfrm>
            <a:off x="2426400" y="3057975"/>
            <a:ext cx="0" cy="59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3" name="Google Shape;2083;p96"/>
          <p:cNvSpPr/>
          <p:nvPr/>
        </p:nvSpPr>
        <p:spPr>
          <a:xfrm>
            <a:off x="2174750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4" name="Google Shape;2084;p96"/>
          <p:cNvCxnSpPr/>
          <p:nvPr/>
        </p:nvCxnSpPr>
        <p:spPr>
          <a:xfrm rot="10800000">
            <a:off x="1882800" y="2822025"/>
            <a:ext cx="291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5" name="Google Shape;2085;p96"/>
          <p:cNvSpPr/>
          <p:nvPr/>
        </p:nvSpPr>
        <p:spPr>
          <a:xfrm>
            <a:off x="1379350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6" name="Google Shape;2086;p96"/>
          <p:cNvCxnSpPr>
            <a:stCxn id="2085" idx="4"/>
            <a:endCxn id="2067" idx="0"/>
          </p:cNvCxnSpPr>
          <p:nvPr/>
        </p:nvCxnSpPr>
        <p:spPr>
          <a:xfrm>
            <a:off x="1631050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87" name="Google Shape;2087;p96"/>
          <p:cNvSpPr/>
          <p:nvPr/>
        </p:nvSpPr>
        <p:spPr>
          <a:xfrm>
            <a:off x="1379350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v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8" name="Google Shape;2088;p96"/>
          <p:cNvCxnSpPr>
            <a:stCxn id="2087" idx="2"/>
            <a:endCxn id="2085" idx="2"/>
          </p:cNvCxnSpPr>
          <p:nvPr/>
        </p:nvCxnSpPr>
        <p:spPr>
          <a:xfrm flipH="1" rot="10800000">
            <a:off x="1379350" y="282200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89" name="Google Shape;2089;p96"/>
          <p:cNvCxnSpPr>
            <a:stCxn id="2085" idx="0"/>
            <a:endCxn id="2083" idx="0"/>
          </p:cNvCxnSpPr>
          <p:nvPr/>
        </p:nvCxnSpPr>
        <p:spPr>
          <a:xfrm flipH="1" rot="-5400000">
            <a:off x="2028400" y="2188725"/>
            <a:ext cx="600" cy="7953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090" name="Google Shape;2090;p96"/>
          <p:cNvCxnSpPr>
            <a:stCxn id="2083" idx="4"/>
            <a:endCxn id="2069" idx="0"/>
          </p:cNvCxnSpPr>
          <p:nvPr/>
        </p:nvCxnSpPr>
        <p:spPr>
          <a:xfrm>
            <a:off x="2426450" y="3057975"/>
            <a:ext cx="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91" name="Google Shape;2091;p96"/>
          <p:cNvCxnSpPr/>
          <p:nvPr/>
        </p:nvCxnSpPr>
        <p:spPr>
          <a:xfrm>
            <a:off x="2678100" y="2822025"/>
            <a:ext cx="23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2" name="Google Shape;2092;p96"/>
          <p:cNvSpPr/>
          <p:nvPr/>
        </p:nvSpPr>
        <p:spPr>
          <a:xfrm>
            <a:off x="2174700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3" name="Google Shape;2093;p96"/>
          <p:cNvCxnSpPr>
            <a:stCxn id="2070" idx="2"/>
            <a:endCxn id="2092" idx="6"/>
          </p:cNvCxnSpPr>
          <p:nvPr/>
        </p:nvCxnSpPr>
        <p:spPr>
          <a:xfrm rot="10800000">
            <a:off x="2678025" y="3889700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94" name="Google Shape;2094;p96"/>
          <p:cNvSpPr/>
          <p:nvPr/>
        </p:nvSpPr>
        <p:spPr>
          <a:xfrm>
            <a:off x="2915025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5" name="Google Shape;2095;p96"/>
          <p:cNvCxnSpPr>
            <a:stCxn id="2094" idx="6"/>
            <a:endCxn id="2072" idx="2"/>
          </p:cNvCxnSpPr>
          <p:nvPr/>
        </p:nvCxnSpPr>
        <p:spPr>
          <a:xfrm>
            <a:off x="3418425" y="3889700"/>
            <a:ext cx="23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096" name="Google Shape;2096;p96"/>
          <p:cNvSpPr/>
          <p:nvPr/>
        </p:nvSpPr>
        <p:spPr>
          <a:xfrm>
            <a:off x="3657475" y="36537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y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7" name="Google Shape;2097;p96"/>
          <p:cNvCxnSpPr>
            <a:stCxn id="2071" idx="4"/>
            <a:endCxn id="2096" idx="0"/>
          </p:cNvCxnSpPr>
          <p:nvPr/>
        </p:nvCxnSpPr>
        <p:spPr>
          <a:xfrm>
            <a:off x="3907050" y="3057963"/>
            <a:ext cx="2100" cy="595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98" name="Google Shape;2098;p96"/>
          <p:cNvSpPr/>
          <p:nvPr/>
        </p:nvSpPr>
        <p:spPr>
          <a:xfrm>
            <a:off x="3657475" y="25860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9" name="Google Shape;2099;p96"/>
          <p:cNvCxnSpPr>
            <a:stCxn id="2068" idx="6"/>
            <a:endCxn id="2098" idx="2"/>
          </p:cNvCxnSpPr>
          <p:nvPr/>
        </p:nvCxnSpPr>
        <p:spPr>
          <a:xfrm>
            <a:off x="3418413" y="2822025"/>
            <a:ext cx="2391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100" name="Google Shape;2100;p96"/>
          <p:cNvSpPr/>
          <p:nvPr/>
        </p:nvSpPr>
        <p:spPr>
          <a:xfrm>
            <a:off x="2915013" y="25860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1" name="Google Shape;2101;p96"/>
          <p:cNvCxnSpPr>
            <a:stCxn id="2100" idx="0"/>
            <a:endCxn id="2098" idx="0"/>
          </p:cNvCxnSpPr>
          <p:nvPr/>
        </p:nvCxnSpPr>
        <p:spPr>
          <a:xfrm flipH="1" rot="-5400000">
            <a:off x="3537663" y="2215125"/>
            <a:ext cx="600" cy="742500"/>
          </a:xfrm>
          <a:prstGeom prst="curvedConnector3">
            <a:avLst>
              <a:gd fmla="val -39689583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2" name="Google Shape;2102;p96"/>
          <p:cNvCxnSpPr>
            <a:stCxn id="2098" idx="6"/>
            <a:endCxn id="2096" idx="6"/>
          </p:cNvCxnSpPr>
          <p:nvPr/>
        </p:nvCxnSpPr>
        <p:spPr>
          <a:xfrm>
            <a:off x="4160875" y="2822013"/>
            <a:ext cx="600" cy="10677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3" name="Google Shape;2103;p96"/>
          <p:cNvCxnSpPr>
            <a:stCxn id="2092" idx="2"/>
            <a:endCxn id="2083" idx="2"/>
          </p:cNvCxnSpPr>
          <p:nvPr/>
        </p:nvCxnSpPr>
        <p:spPr>
          <a:xfrm flipH="1" rot="10800000">
            <a:off x="2174700" y="2822000"/>
            <a:ext cx="600" cy="10677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4" name="Google Shape;2104;p96"/>
          <p:cNvCxnSpPr/>
          <p:nvPr/>
        </p:nvCxnSpPr>
        <p:spPr>
          <a:xfrm rot="5400000">
            <a:off x="3589050" y="3754125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5" name="Google Shape;2105;p96"/>
          <p:cNvCxnSpPr/>
          <p:nvPr/>
        </p:nvCxnSpPr>
        <p:spPr>
          <a:xfrm rot="5400000">
            <a:off x="2758350" y="3754700"/>
            <a:ext cx="600" cy="742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106" name="Google Shape;2106;p96"/>
          <p:cNvCxnSpPr>
            <a:stCxn id="2100" idx="0"/>
            <a:endCxn id="2085" idx="7"/>
          </p:cNvCxnSpPr>
          <p:nvPr/>
        </p:nvCxnSpPr>
        <p:spPr>
          <a:xfrm rot="5400000">
            <a:off x="2453313" y="1941675"/>
            <a:ext cx="69000" cy="1357800"/>
          </a:xfrm>
          <a:prstGeom prst="curvedConnector3">
            <a:avLst>
              <a:gd fmla="val -345109" name="adj1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07" name="Google Shape;2107;p96"/>
          <p:cNvSpPr txBox="1"/>
          <p:nvPr/>
        </p:nvSpPr>
        <p:spPr>
          <a:xfrm>
            <a:off x="5033425" y="2186025"/>
            <a:ext cx="3311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consider if edge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r)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existed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(t, r) -&gt; not a tree edge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ancestor(t)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≠ r or ancestor(r) ≠ t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(Yes, if you backtrack from t to r,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not find r in the path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Again, if you backtrack from r to t,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 will not find t in path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Therefore, (t, r) is a cross edge. 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97"/>
          <p:cNvSpPr txBox="1"/>
          <p:nvPr>
            <p:ph type="title"/>
          </p:nvPr>
        </p:nvSpPr>
        <p:spPr>
          <a:xfrm>
            <a:off x="718806" y="778100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 an Undirected Graph</a:t>
            </a:r>
            <a:endParaRPr/>
          </a:p>
        </p:txBody>
      </p:sp>
      <p:sp>
        <p:nvSpPr>
          <p:cNvPr id="2113" name="Google Shape;2113;p97"/>
          <p:cNvSpPr/>
          <p:nvPr/>
        </p:nvSpPr>
        <p:spPr>
          <a:xfrm>
            <a:off x="2042000" y="18673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97"/>
          <p:cNvSpPr/>
          <p:nvPr/>
        </p:nvSpPr>
        <p:spPr>
          <a:xfrm>
            <a:off x="2611175" y="27919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97"/>
          <p:cNvSpPr/>
          <p:nvPr/>
        </p:nvSpPr>
        <p:spPr>
          <a:xfrm>
            <a:off x="1434450" y="27919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97"/>
          <p:cNvSpPr/>
          <p:nvPr/>
        </p:nvSpPr>
        <p:spPr>
          <a:xfrm>
            <a:off x="2042000" y="36821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7" name="Google Shape;2117;p97"/>
          <p:cNvCxnSpPr>
            <a:stCxn id="2113" idx="3"/>
            <a:endCxn id="2115" idx="0"/>
          </p:cNvCxnSpPr>
          <p:nvPr/>
        </p:nvCxnSpPr>
        <p:spPr>
          <a:xfrm flipH="1">
            <a:off x="1686121" y="22701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97"/>
          <p:cNvCxnSpPr>
            <a:stCxn id="2115" idx="4"/>
            <a:endCxn id="2116" idx="1"/>
          </p:cNvCxnSpPr>
          <p:nvPr/>
        </p:nvCxnSpPr>
        <p:spPr>
          <a:xfrm>
            <a:off x="1686150" y="32638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97"/>
          <p:cNvCxnSpPr>
            <a:stCxn id="2113" idx="5"/>
            <a:endCxn id="2114" idx="0"/>
          </p:cNvCxnSpPr>
          <p:nvPr/>
        </p:nvCxnSpPr>
        <p:spPr>
          <a:xfrm>
            <a:off x="2471679" y="22701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0" name="Google Shape;2120;p97"/>
          <p:cNvSpPr/>
          <p:nvPr/>
        </p:nvSpPr>
        <p:spPr>
          <a:xfrm>
            <a:off x="6126725" y="18845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1" name="Google Shape;2121;p97"/>
          <p:cNvSpPr/>
          <p:nvPr/>
        </p:nvSpPr>
        <p:spPr>
          <a:xfrm>
            <a:off x="6695900" y="2809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97"/>
          <p:cNvSpPr/>
          <p:nvPr/>
        </p:nvSpPr>
        <p:spPr>
          <a:xfrm>
            <a:off x="5519175" y="28091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3" name="Google Shape;2123;p97"/>
          <p:cNvSpPr/>
          <p:nvPr/>
        </p:nvSpPr>
        <p:spPr>
          <a:xfrm>
            <a:off x="6126725" y="36993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4" name="Google Shape;2124;p97"/>
          <p:cNvCxnSpPr>
            <a:stCxn id="2120" idx="3"/>
            <a:endCxn id="2122" idx="0"/>
          </p:cNvCxnSpPr>
          <p:nvPr/>
        </p:nvCxnSpPr>
        <p:spPr>
          <a:xfrm flipH="1">
            <a:off x="5770846" y="22873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5" name="Google Shape;2125;p97"/>
          <p:cNvCxnSpPr>
            <a:stCxn id="2122" idx="4"/>
            <a:endCxn id="2123" idx="1"/>
          </p:cNvCxnSpPr>
          <p:nvPr/>
        </p:nvCxnSpPr>
        <p:spPr>
          <a:xfrm>
            <a:off x="5770875" y="32810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6" name="Google Shape;2126;p97"/>
          <p:cNvCxnSpPr>
            <a:stCxn id="2120" idx="5"/>
            <a:endCxn id="2121" idx="0"/>
          </p:cNvCxnSpPr>
          <p:nvPr/>
        </p:nvCxnSpPr>
        <p:spPr>
          <a:xfrm>
            <a:off x="6556404" y="22873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7" name="Google Shape;2127;p97"/>
          <p:cNvCxnSpPr>
            <a:stCxn id="2121" idx="4"/>
            <a:endCxn id="2123" idx="7"/>
          </p:cNvCxnSpPr>
          <p:nvPr/>
        </p:nvCxnSpPr>
        <p:spPr>
          <a:xfrm flipH="1">
            <a:off x="6556400" y="32810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8" name="Google Shape;2128;p97"/>
          <p:cNvSpPr txBox="1"/>
          <p:nvPr/>
        </p:nvSpPr>
        <p:spPr>
          <a:xfrm>
            <a:off x="1937850" y="4154075"/>
            <a:ext cx="1050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9" name="Google Shape;2129;p97"/>
          <p:cNvSpPr txBox="1"/>
          <p:nvPr/>
        </p:nvSpPr>
        <p:spPr>
          <a:xfrm>
            <a:off x="6126725" y="4154075"/>
            <a:ext cx="731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40125" y="762375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740124" y="1529100"/>
            <a:ext cx="6825600" cy="24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Outgoing </a:t>
            </a:r>
            <a:r>
              <a:rPr b="1" lang="en" sz="1600">
                <a:solidFill>
                  <a:srgbClr val="0000FF"/>
                </a:solidFill>
              </a:rPr>
              <a:t>Edges:</a:t>
            </a:r>
            <a:r>
              <a:rPr lang="en" sz="1600"/>
              <a:t> Directed edges going out of a vertex.</a:t>
            </a:r>
            <a:endParaRPr sz="1600"/>
          </a:p>
        </p:txBody>
      </p:sp>
      <p:sp>
        <p:nvSpPr>
          <p:cNvPr id="161" name="Google Shape;161;p26"/>
          <p:cNvSpPr txBox="1"/>
          <p:nvPr/>
        </p:nvSpPr>
        <p:spPr>
          <a:xfrm>
            <a:off x="4179075" y="2610875"/>
            <a:ext cx="4306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Here, BC and BE are two outgoing edges of vertex B. 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2575" y="2228750"/>
            <a:ext cx="3126900" cy="16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98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135" name="Google Shape;2135;p98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98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7" name="Google Shape;2137;p98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98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9" name="Google Shape;2139;p98"/>
          <p:cNvCxnSpPr>
            <a:stCxn id="2135" idx="3"/>
            <a:endCxn id="2137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98"/>
          <p:cNvCxnSpPr>
            <a:stCxn id="2137" idx="4"/>
            <a:endCxn id="2138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98"/>
          <p:cNvCxnSpPr>
            <a:stCxn id="2135" idx="5"/>
            <a:endCxn id="2136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98"/>
          <p:cNvCxnSpPr>
            <a:stCxn id="2136" idx="4"/>
            <a:endCxn id="2138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3" name="Google Shape;2143;p98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4" name="Google Shape;2144;p98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5" name="Google Shape;2145;p98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98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7" name="Google Shape;2147;p98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48" name="Google Shape;2148;p98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9" name="Google Shape;2149;p98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0" name="Google Shape;2150;p98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99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156" name="Google Shape;2156;p99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7" name="Google Shape;2157;p99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99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9" name="Google Shape;2159;p99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0" name="Google Shape;2160;p99"/>
          <p:cNvCxnSpPr>
            <a:stCxn id="2156" idx="3"/>
            <a:endCxn id="2158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99"/>
          <p:cNvCxnSpPr>
            <a:stCxn id="2158" idx="4"/>
            <a:endCxn id="2159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99"/>
          <p:cNvCxnSpPr>
            <a:stCxn id="2156" idx="5"/>
            <a:endCxn id="2157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99"/>
          <p:cNvCxnSpPr>
            <a:stCxn id="2157" idx="4"/>
            <a:endCxn id="2159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4" name="Google Shape;2164;p99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5" name="Google Shape;2165;p99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66" name="Google Shape;2166;p99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67" name="Google Shape;2167;p99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8" name="Google Shape;2168;p99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9" name="Google Shape;2169;p99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70" name="Google Shape;2170;p99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71" name="Google Shape;2171;p99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2" name="Google Shape;2172;p99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6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00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178" name="Google Shape;2178;p100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9" name="Google Shape;2179;p100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0" name="Google Shape;2180;p100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1" name="Google Shape;2181;p100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2" name="Google Shape;2182;p100"/>
          <p:cNvCxnSpPr>
            <a:stCxn id="2178" idx="3"/>
            <a:endCxn id="2180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3" name="Google Shape;2183;p100"/>
          <p:cNvCxnSpPr>
            <a:stCxn id="2180" idx="4"/>
            <a:endCxn id="2181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4" name="Google Shape;2184;p100"/>
          <p:cNvCxnSpPr>
            <a:stCxn id="2178" idx="5"/>
            <a:endCxn id="2179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5" name="Google Shape;2185;p100"/>
          <p:cNvCxnSpPr>
            <a:stCxn id="2179" idx="4"/>
            <a:endCxn id="2181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6" name="Google Shape;2186;p100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7" name="Google Shape;2187;p100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88" name="Google Shape;2188;p100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89" name="Google Shape;2189;p100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100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1" name="Google Shape;2191;p100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2" name="Google Shape;2192;p100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3" name="Google Shape;2193;p100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4" name="Google Shape;2194;p100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8" name="Shape 2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9" name="Google Shape;2199;p101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200" name="Google Shape;2200;p101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1" name="Google Shape;2201;p101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2" name="Google Shape;2202;p101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3" name="Google Shape;2203;p101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04" name="Google Shape;2204;p101"/>
          <p:cNvCxnSpPr>
            <a:stCxn id="2200" idx="3"/>
            <a:endCxn id="2202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101"/>
          <p:cNvCxnSpPr>
            <a:stCxn id="2202" idx="4"/>
            <a:endCxn id="2203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101"/>
          <p:cNvCxnSpPr>
            <a:stCxn id="2200" idx="5"/>
            <a:endCxn id="2201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101"/>
          <p:cNvCxnSpPr>
            <a:stCxn id="2201" idx="4"/>
            <a:endCxn id="2203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8" name="Google Shape;2208;p101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9" name="Google Shape;2209;p101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0" name="Google Shape;2210;p101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1" name="Google Shape;2211;p101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101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3" name="Google Shape;2213;p101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14" name="Google Shape;2214;p101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5" name="Google Shape;2215;p101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101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7" name="Google Shape;2217;p101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02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223" name="Google Shape;2223;p102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4" name="Google Shape;2224;p102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5" name="Google Shape;2225;p102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6" name="Google Shape;2226;p102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7" name="Google Shape;2227;p102"/>
          <p:cNvCxnSpPr>
            <a:stCxn id="2223" idx="3"/>
            <a:endCxn id="2225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8" name="Google Shape;2228;p102"/>
          <p:cNvCxnSpPr>
            <a:stCxn id="2225" idx="4"/>
            <a:endCxn id="2226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9" name="Google Shape;2229;p102"/>
          <p:cNvCxnSpPr>
            <a:stCxn id="2223" idx="5"/>
            <a:endCxn id="2224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0" name="Google Shape;2230;p102"/>
          <p:cNvCxnSpPr>
            <a:stCxn id="2224" idx="4"/>
            <a:endCxn id="2226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1" name="Google Shape;2231;p102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102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3" name="Google Shape;2233;p102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4" name="Google Shape;2234;p102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5" name="Google Shape;2235;p102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6" name="Google Shape;2236;p102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7" name="Google Shape;2237;p102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38" name="Google Shape;2238;p102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102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0" name="Google Shape;2240;p102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1" name="Google Shape;2241;p102"/>
          <p:cNvSpPr txBox="1"/>
          <p:nvPr/>
        </p:nvSpPr>
        <p:spPr>
          <a:xfrm>
            <a:off x="1360600" y="4106900"/>
            <a:ext cx="5874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 4 are adjacent vertices of 2. However, 1 is already visited and 1 is also parent of 2. Therefore, it is not a cycle and we will visit 4 since it is unvisited yet.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2" name="Google Shape;2242;p102"/>
          <p:cNvSpPr/>
          <p:nvPr/>
        </p:nvSpPr>
        <p:spPr>
          <a:xfrm>
            <a:off x="619938" y="2209975"/>
            <a:ext cx="1015900" cy="2202100"/>
          </a:xfrm>
          <a:custGeom>
            <a:rect b="b" l="l" r="r" t="t"/>
            <a:pathLst>
              <a:path extrusionOk="0" h="88084" w="40636">
                <a:moveTo>
                  <a:pt x="40636" y="0"/>
                </a:moveTo>
                <a:cubicBezTo>
                  <a:pt x="32884" y="597"/>
                  <a:pt x="24625" y="612"/>
                  <a:pt x="17671" y="4090"/>
                </a:cubicBezTo>
                <a:cubicBezTo>
                  <a:pt x="10391" y="7731"/>
                  <a:pt x="5429" y="15658"/>
                  <a:pt x="2571" y="23279"/>
                </a:cubicBezTo>
                <a:cubicBezTo>
                  <a:pt x="-5722" y="45391"/>
                  <a:pt x="7583" y="88084"/>
                  <a:pt x="31199" y="88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03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248" name="Google Shape;2248;p103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9" name="Google Shape;2249;p103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0" name="Google Shape;2250;p103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1" name="Google Shape;2251;p103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2" name="Google Shape;2252;p103"/>
          <p:cNvCxnSpPr>
            <a:stCxn id="2248" idx="3"/>
            <a:endCxn id="2250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103"/>
          <p:cNvCxnSpPr>
            <a:stCxn id="2250" idx="4"/>
            <a:endCxn id="2251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103"/>
          <p:cNvCxnSpPr>
            <a:stCxn id="2248" idx="5"/>
            <a:endCxn id="2249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5" name="Google Shape;2255;p103"/>
          <p:cNvCxnSpPr>
            <a:stCxn id="2249" idx="4"/>
            <a:endCxn id="2251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56" name="Google Shape;2256;p103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7" name="Google Shape;2257;p103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58" name="Google Shape;2258;p103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59" name="Google Shape;2259;p103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0" name="Google Shape;2260;p103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1" name="Google Shape;2261;p103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62" name="Google Shape;2262;p103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63" name="Google Shape;2263;p103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103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5" name="Google Shape;2265;p103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104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271" name="Google Shape;2271;p104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104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3" name="Google Shape;2273;p104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4" name="Google Shape;2274;p104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5" name="Google Shape;2275;p104"/>
          <p:cNvCxnSpPr>
            <a:stCxn id="2271" idx="3"/>
            <a:endCxn id="2273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104"/>
          <p:cNvCxnSpPr>
            <a:stCxn id="2273" idx="4"/>
            <a:endCxn id="2274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104"/>
          <p:cNvCxnSpPr>
            <a:stCxn id="2271" idx="5"/>
            <a:endCxn id="2272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104"/>
          <p:cNvCxnSpPr>
            <a:stCxn id="2272" idx="4"/>
            <a:endCxn id="2274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9" name="Google Shape;2279;p104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0" name="Google Shape;2280;p104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1" name="Google Shape;2281;p104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2" name="Google Shape;2282;p104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3" name="Google Shape;2283;p104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4" name="Google Shape;2284;p104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85" name="Google Shape;2285;p104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6" name="Google Shape;2286;p104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7" name="Google Shape;2287;p104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8" name="Google Shape;2288;p104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104"/>
          <p:cNvSpPr txBox="1"/>
          <p:nvPr/>
        </p:nvSpPr>
        <p:spPr>
          <a:xfrm>
            <a:off x="1470700" y="4139150"/>
            <a:ext cx="579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3 are adjacent vertices of 4. However, 2 is already visited and 2 is also parent of 4. Therefore, it is not a cycle and we will visit 3 as it is unvisited yet. </a:t>
            </a:r>
            <a:endParaRPr/>
          </a:p>
        </p:txBody>
      </p:sp>
      <p:sp>
        <p:nvSpPr>
          <p:cNvPr id="2290" name="Google Shape;2290;p104"/>
          <p:cNvSpPr/>
          <p:nvPr/>
        </p:nvSpPr>
        <p:spPr>
          <a:xfrm>
            <a:off x="905325" y="3460450"/>
            <a:ext cx="691218" cy="975310"/>
          </a:xfrm>
          <a:custGeom>
            <a:rect b="b" l="l" r="r" t="t"/>
            <a:pathLst>
              <a:path extrusionOk="0" h="88084" w="40636">
                <a:moveTo>
                  <a:pt x="40636" y="0"/>
                </a:moveTo>
                <a:cubicBezTo>
                  <a:pt x="32884" y="597"/>
                  <a:pt x="24625" y="612"/>
                  <a:pt x="17671" y="4090"/>
                </a:cubicBezTo>
                <a:cubicBezTo>
                  <a:pt x="10391" y="7731"/>
                  <a:pt x="5429" y="15658"/>
                  <a:pt x="2571" y="23279"/>
                </a:cubicBezTo>
                <a:cubicBezTo>
                  <a:pt x="-5722" y="45391"/>
                  <a:pt x="7583" y="88084"/>
                  <a:pt x="31199" y="8808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105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296" name="Google Shape;2296;p105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7" name="Google Shape;2297;p105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8" name="Google Shape;2298;p105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9" name="Google Shape;2299;p105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0" name="Google Shape;2300;p105"/>
          <p:cNvCxnSpPr>
            <a:stCxn id="2296" idx="3"/>
            <a:endCxn id="2298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1" name="Google Shape;2301;p105"/>
          <p:cNvCxnSpPr>
            <a:stCxn id="2298" idx="4"/>
            <a:endCxn id="2299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2" name="Google Shape;2302;p105"/>
          <p:cNvCxnSpPr>
            <a:stCxn id="2296" idx="5"/>
            <a:endCxn id="2297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3" name="Google Shape;2303;p105"/>
          <p:cNvCxnSpPr>
            <a:stCxn id="2297" idx="4"/>
            <a:endCxn id="2299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04" name="Google Shape;2304;p105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105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6" name="Google Shape;2306;p105"/>
          <p:cNvGraphicFramePr/>
          <p:nvPr/>
        </p:nvGraphicFramePr>
        <p:xfrm>
          <a:off x="4302875" y="211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7" name="Google Shape;2307;p105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105"/>
          <p:cNvSpPr txBox="1"/>
          <p:nvPr/>
        </p:nvSpPr>
        <p:spPr>
          <a:xfrm>
            <a:off x="4302875" y="24443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105"/>
          <p:cNvSpPr txBox="1"/>
          <p:nvPr/>
        </p:nvSpPr>
        <p:spPr>
          <a:xfrm>
            <a:off x="3069775" y="28235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0" name="Google Shape;2310;p105"/>
          <p:cNvGraphicFramePr/>
          <p:nvPr/>
        </p:nvGraphicFramePr>
        <p:xfrm>
          <a:off x="4302875" y="3242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11" name="Google Shape;2311;p105"/>
          <p:cNvSpPr txBox="1"/>
          <p:nvPr/>
        </p:nvSpPr>
        <p:spPr>
          <a:xfrm>
            <a:off x="4302875" y="282351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2" name="Google Shape;2312;p105"/>
          <p:cNvSpPr txBox="1"/>
          <p:nvPr/>
        </p:nvSpPr>
        <p:spPr>
          <a:xfrm>
            <a:off x="4302875" y="357188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3" name="Google Shape;2313;p105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105"/>
          <p:cNvSpPr txBox="1"/>
          <p:nvPr/>
        </p:nvSpPr>
        <p:spPr>
          <a:xfrm>
            <a:off x="1470700" y="4139150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8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06"/>
          <p:cNvSpPr txBox="1"/>
          <p:nvPr>
            <p:ph type="title"/>
          </p:nvPr>
        </p:nvSpPr>
        <p:spPr>
          <a:xfrm>
            <a:off x="750281" y="770250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320" name="Google Shape;2320;p106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106"/>
          <p:cNvSpPr/>
          <p:nvPr/>
        </p:nvSpPr>
        <p:spPr>
          <a:xfrm>
            <a:off x="2359550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106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3" name="Google Shape;2323;p106"/>
          <p:cNvSpPr/>
          <p:nvPr/>
        </p:nvSpPr>
        <p:spPr>
          <a:xfrm>
            <a:off x="1790375" y="356566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4" name="Google Shape;2324;p106"/>
          <p:cNvCxnSpPr>
            <a:stCxn id="2320" idx="3"/>
            <a:endCxn id="2322" idx="0"/>
          </p:cNvCxnSpPr>
          <p:nvPr/>
        </p:nvCxnSpPr>
        <p:spPr>
          <a:xfrm flipH="1">
            <a:off x="1434496" y="2153604"/>
            <a:ext cx="429600" cy="521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106"/>
          <p:cNvCxnSpPr>
            <a:stCxn id="2322" idx="4"/>
            <a:endCxn id="2323" idx="1"/>
          </p:cNvCxnSpPr>
          <p:nvPr/>
        </p:nvCxnSpPr>
        <p:spPr>
          <a:xfrm>
            <a:off x="1434525" y="3147338"/>
            <a:ext cx="429600" cy="4875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106"/>
          <p:cNvCxnSpPr>
            <a:stCxn id="2320" idx="5"/>
            <a:endCxn id="2321" idx="0"/>
          </p:cNvCxnSpPr>
          <p:nvPr/>
        </p:nvCxnSpPr>
        <p:spPr>
          <a:xfrm>
            <a:off x="2220054" y="2153604"/>
            <a:ext cx="391200" cy="521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106"/>
          <p:cNvCxnSpPr>
            <a:stCxn id="2321" idx="4"/>
            <a:endCxn id="2323" idx="7"/>
          </p:cNvCxnSpPr>
          <p:nvPr/>
        </p:nvCxnSpPr>
        <p:spPr>
          <a:xfrm flipH="1">
            <a:off x="2220050" y="3147338"/>
            <a:ext cx="391200" cy="48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8" name="Google Shape;2328;p106"/>
          <p:cNvSpPr/>
          <p:nvPr/>
        </p:nvSpPr>
        <p:spPr>
          <a:xfrm>
            <a:off x="1790375" y="1750813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9" name="Google Shape;2329;p106"/>
          <p:cNvSpPr txBox="1"/>
          <p:nvPr/>
        </p:nvSpPr>
        <p:spPr>
          <a:xfrm>
            <a:off x="2359550" y="17508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0" name="Google Shape;2330;p106"/>
          <p:cNvGraphicFramePr/>
          <p:nvPr/>
        </p:nvGraphicFramePr>
        <p:xfrm>
          <a:off x="3592650" y="21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1" name="Google Shape;2331;p106"/>
          <p:cNvSpPr txBox="1"/>
          <p:nvPr/>
        </p:nvSpPr>
        <p:spPr>
          <a:xfrm>
            <a:off x="3592650" y="1750825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2" name="Google Shape;2332;p106"/>
          <p:cNvSpPr txBox="1"/>
          <p:nvPr/>
        </p:nvSpPr>
        <p:spPr>
          <a:xfrm>
            <a:off x="3592650" y="249920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3" name="Google Shape;2333;p106"/>
          <p:cNvSpPr txBox="1"/>
          <p:nvPr/>
        </p:nvSpPr>
        <p:spPr>
          <a:xfrm>
            <a:off x="2359550" y="28783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34" name="Google Shape;2334;p106"/>
          <p:cNvGraphicFramePr/>
          <p:nvPr/>
        </p:nvGraphicFramePr>
        <p:xfrm>
          <a:off x="3592650" y="329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527375"/>
                <a:gridCol w="527375"/>
                <a:gridCol w="527375"/>
                <a:gridCol w="527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35" name="Google Shape;2335;p106"/>
          <p:cNvSpPr txBox="1"/>
          <p:nvPr/>
        </p:nvSpPr>
        <p:spPr>
          <a:xfrm>
            <a:off x="3592650" y="2878375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6" name="Google Shape;2336;p106"/>
          <p:cNvSpPr txBox="1"/>
          <p:nvPr/>
        </p:nvSpPr>
        <p:spPr>
          <a:xfrm>
            <a:off x="3592650" y="36267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1           2           3           4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7" name="Google Shape;2337;p106"/>
          <p:cNvSpPr/>
          <p:nvPr/>
        </p:nvSpPr>
        <p:spPr>
          <a:xfrm>
            <a:off x="1182825" y="2675438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106"/>
          <p:cNvSpPr txBox="1"/>
          <p:nvPr/>
        </p:nvSpPr>
        <p:spPr>
          <a:xfrm>
            <a:off x="1470700" y="4139150"/>
            <a:ext cx="24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106"/>
          <p:cNvSpPr txBox="1"/>
          <p:nvPr/>
        </p:nvSpPr>
        <p:spPr>
          <a:xfrm>
            <a:off x="6260250" y="1750825"/>
            <a:ext cx="2068500" cy="25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1 are adjacent vertices of 3. However, 4 is already visited and 4 is also parent of 3. Therefore, it is not a cycle. We will then check 1 and since 1 is already visited, we will check whether 1 is parent of 3. </a:t>
            </a: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Since parent of 3 is 4, therefore,  there exists a cycle!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2340" name="Google Shape;2340;p106"/>
          <p:cNvSpPr/>
          <p:nvPr/>
        </p:nvSpPr>
        <p:spPr>
          <a:xfrm>
            <a:off x="2493100" y="1690900"/>
            <a:ext cx="3775050" cy="597725"/>
          </a:xfrm>
          <a:custGeom>
            <a:rect b="b" l="l" r="r" t="t"/>
            <a:pathLst>
              <a:path extrusionOk="0" h="23909" w="151002">
                <a:moveTo>
                  <a:pt x="0" y="23909"/>
                </a:moveTo>
                <a:cubicBezTo>
                  <a:pt x="15193" y="1107"/>
                  <a:pt x="51247" y="0"/>
                  <a:pt x="78647" y="0"/>
                </a:cubicBezTo>
                <a:cubicBezTo>
                  <a:pt x="95887" y="0"/>
                  <a:pt x="113117" y="3789"/>
                  <a:pt x="129610" y="8809"/>
                </a:cubicBezTo>
                <a:cubicBezTo>
                  <a:pt x="136750" y="10982"/>
                  <a:pt x="145725" y="10138"/>
                  <a:pt x="151002" y="1541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107"/>
          <p:cNvSpPr txBox="1"/>
          <p:nvPr>
            <p:ph type="title"/>
          </p:nvPr>
        </p:nvSpPr>
        <p:spPr>
          <a:xfrm>
            <a:off x="687656" y="762375"/>
            <a:ext cx="4998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in a Directed Graph</a:t>
            </a:r>
            <a:endParaRPr/>
          </a:p>
        </p:txBody>
      </p:sp>
      <p:sp>
        <p:nvSpPr>
          <p:cNvPr id="2346" name="Google Shape;2346;p107"/>
          <p:cNvSpPr/>
          <p:nvPr/>
        </p:nvSpPr>
        <p:spPr>
          <a:xfrm>
            <a:off x="855425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7" name="Google Shape;2347;p107"/>
          <p:cNvSpPr/>
          <p:nvPr/>
        </p:nvSpPr>
        <p:spPr>
          <a:xfrm>
            <a:off x="2200100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8" name="Google Shape;2348;p107"/>
          <p:cNvSpPr/>
          <p:nvPr/>
        </p:nvSpPr>
        <p:spPr>
          <a:xfrm>
            <a:off x="85542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9" name="Google Shape;2349;p107"/>
          <p:cNvSpPr/>
          <p:nvPr/>
        </p:nvSpPr>
        <p:spPr>
          <a:xfrm>
            <a:off x="220010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107"/>
          <p:cNvSpPr txBox="1"/>
          <p:nvPr/>
        </p:nvSpPr>
        <p:spPr>
          <a:xfrm>
            <a:off x="1547600" y="3540025"/>
            <a:ext cx="90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cycle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1" name="Google Shape;2351;p107"/>
          <p:cNvSpPr/>
          <p:nvPr/>
        </p:nvSpPr>
        <p:spPr>
          <a:xfrm>
            <a:off x="309965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2" name="Google Shape;2352;p107"/>
          <p:cNvCxnSpPr>
            <a:stCxn id="2346" idx="6"/>
            <a:endCxn id="2347" idx="2"/>
          </p:cNvCxnSpPr>
          <p:nvPr/>
        </p:nvCxnSpPr>
        <p:spPr>
          <a:xfrm>
            <a:off x="1358825" y="2224538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3" name="Google Shape;2353;p107"/>
          <p:cNvCxnSpPr>
            <a:stCxn id="2346" idx="4"/>
            <a:endCxn id="2348" idx="0"/>
          </p:cNvCxnSpPr>
          <p:nvPr/>
        </p:nvCxnSpPr>
        <p:spPr>
          <a:xfrm>
            <a:off x="1107125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4" name="Google Shape;2354;p107"/>
          <p:cNvCxnSpPr>
            <a:stCxn id="2348" idx="6"/>
            <a:endCxn id="2349" idx="2"/>
          </p:cNvCxnSpPr>
          <p:nvPr/>
        </p:nvCxnSpPr>
        <p:spPr>
          <a:xfrm>
            <a:off x="1358825" y="3304063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5" name="Google Shape;2355;p107"/>
          <p:cNvCxnSpPr>
            <a:stCxn id="2347" idx="4"/>
            <a:endCxn id="2349" idx="0"/>
          </p:cNvCxnSpPr>
          <p:nvPr/>
        </p:nvCxnSpPr>
        <p:spPr>
          <a:xfrm>
            <a:off x="2451800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56" name="Google Shape;2356;p107"/>
          <p:cNvCxnSpPr>
            <a:stCxn id="2349" idx="6"/>
            <a:endCxn id="2351" idx="2"/>
          </p:cNvCxnSpPr>
          <p:nvPr/>
        </p:nvCxnSpPr>
        <p:spPr>
          <a:xfrm>
            <a:off x="2703500" y="3304063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57" name="Google Shape;2357;p107"/>
          <p:cNvSpPr/>
          <p:nvPr/>
        </p:nvSpPr>
        <p:spPr>
          <a:xfrm>
            <a:off x="4900850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8" name="Google Shape;2358;p107"/>
          <p:cNvSpPr/>
          <p:nvPr/>
        </p:nvSpPr>
        <p:spPr>
          <a:xfrm>
            <a:off x="6245525" y="1988588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107"/>
          <p:cNvSpPr/>
          <p:nvPr/>
        </p:nvSpPr>
        <p:spPr>
          <a:xfrm>
            <a:off x="4900850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0" name="Google Shape;2360;p107"/>
          <p:cNvSpPr/>
          <p:nvPr/>
        </p:nvSpPr>
        <p:spPr>
          <a:xfrm>
            <a:off x="624552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107"/>
          <p:cNvSpPr txBox="1"/>
          <p:nvPr/>
        </p:nvSpPr>
        <p:spPr>
          <a:xfrm>
            <a:off x="5593025" y="3429925"/>
            <a:ext cx="9042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Cy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107"/>
          <p:cNvSpPr/>
          <p:nvPr/>
        </p:nvSpPr>
        <p:spPr>
          <a:xfrm>
            <a:off x="7145075" y="3068113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3" name="Google Shape;2363;p107"/>
          <p:cNvCxnSpPr>
            <a:stCxn id="2357" idx="6"/>
            <a:endCxn id="2358" idx="2"/>
          </p:cNvCxnSpPr>
          <p:nvPr/>
        </p:nvCxnSpPr>
        <p:spPr>
          <a:xfrm>
            <a:off x="5404250" y="2224538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364" name="Google Shape;2364;p107"/>
          <p:cNvCxnSpPr>
            <a:stCxn id="2357" idx="4"/>
            <a:endCxn id="2359" idx="0"/>
          </p:cNvCxnSpPr>
          <p:nvPr/>
        </p:nvCxnSpPr>
        <p:spPr>
          <a:xfrm>
            <a:off x="5152550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5" name="Google Shape;2365;p107"/>
          <p:cNvCxnSpPr>
            <a:stCxn id="2359" idx="6"/>
            <a:endCxn id="2360" idx="2"/>
          </p:cNvCxnSpPr>
          <p:nvPr/>
        </p:nvCxnSpPr>
        <p:spPr>
          <a:xfrm>
            <a:off x="5404250" y="3304063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66" name="Google Shape;2366;p107"/>
          <p:cNvCxnSpPr>
            <a:stCxn id="2358" idx="4"/>
            <a:endCxn id="2360" idx="0"/>
          </p:cNvCxnSpPr>
          <p:nvPr/>
        </p:nvCxnSpPr>
        <p:spPr>
          <a:xfrm>
            <a:off x="6497225" y="2460488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2367" name="Google Shape;2367;p107"/>
          <p:cNvCxnSpPr>
            <a:stCxn id="2360" idx="6"/>
            <a:endCxn id="2362" idx="2"/>
          </p:cNvCxnSpPr>
          <p:nvPr/>
        </p:nvCxnSpPr>
        <p:spPr>
          <a:xfrm>
            <a:off x="6748925" y="3304063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64150" y="769850"/>
            <a:ext cx="54312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Basic Terminologies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03199" y="1537288"/>
            <a:ext cx="7737600" cy="4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sz="1600">
                <a:solidFill>
                  <a:srgbClr val="0000FF"/>
                </a:solidFill>
              </a:rPr>
              <a:t>Degree:</a:t>
            </a:r>
            <a:r>
              <a:rPr lang="en" sz="1600"/>
              <a:t> </a:t>
            </a:r>
            <a:r>
              <a:rPr lang="en" sz="1600"/>
              <a:t>For an undirected graph, </a:t>
            </a:r>
            <a:r>
              <a:rPr b="1" lang="en" sz="1600"/>
              <a:t>number of connected edges</a:t>
            </a:r>
            <a:r>
              <a:rPr lang="en" sz="1600"/>
              <a:t> to a vertex v is called the </a:t>
            </a:r>
            <a:r>
              <a:rPr b="1" lang="en" sz="1600"/>
              <a:t>degree of that vertex</a:t>
            </a:r>
            <a:r>
              <a:rPr lang="en" sz="1600"/>
              <a:t> and is denoted by </a:t>
            </a:r>
            <a:r>
              <a:rPr b="1" lang="en" sz="1600"/>
              <a:t>deg(v)</a:t>
            </a:r>
            <a:r>
              <a:rPr lang="en" sz="1600"/>
              <a:t>.</a:t>
            </a:r>
            <a:endParaRPr sz="16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675" y="2349075"/>
            <a:ext cx="3552825" cy="190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27"/>
          <p:cNvGraphicFramePr/>
          <p:nvPr/>
        </p:nvGraphicFramePr>
        <p:xfrm>
          <a:off x="6048025" y="2289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785000"/>
                <a:gridCol w="785000"/>
              </a:tblGrid>
              <a:tr h="35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Vertex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0000"/>
                          </a:solidFill>
                        </a:rPr>
                        <a:t>deg(v)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b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2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4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283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5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1" name="Shape 2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2" name="Google Shape;2372;p108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373" name="Google Shape;2373;p108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108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108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108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108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78" name="Google Shape;2378;p108"/>
          <p:cNvCxnSpPr>
            <a:stCxn id="2373" idx="6"/>
            <a:endCxn id="2374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79" name="Google Shape;2379;p108"/>
          <p:cNvCxnSpPr>
            <a:stCxn id="2373" idx="4"/>
            <a:endCxn id="2375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0" name="Google Shape;2380;p108"/>
          <p:cNvCxnSpPr>
            <a:stCxn id="2375" idx="6"/>
            <a:endCxn id="2376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1" name="Google Shape;2381;p108"/>
          <p:cNvCxnSpPr>
            <a:stCxn id="2374" idx="4"/>
            <a:endCxn id="2376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382" name="Google Shape;2382;p108"/>
          <p:cNvCxnSpPr>
            <a:stCxn id="2376" idx="6"/>
            <a:endCxn id="2377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83" name="Google Shape;2383;p108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4" name="Google Shape;2384;p108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5" name="Google Shape;2385;p108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108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108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88" name="Google Shape;2388;p108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9" name="Google Shape;2389;p108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108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p109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396" name="Google Shape;2396;p109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109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109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109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109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1" name="Google Shape;2401;p109"/>
          <p:cNvCxnSpPr>
            <a:stCxn id="2396" idx="6"/>
            <a:endCxn id="2397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2" name="Google Shape;2402;p109"/>
          <p:cNvCxnSpPr>
            <a:stCxn id="2396" idx="4"/>
            <a:endCxn id="2398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3" name="Google Shape;2403;p109"/>
          <p:cNvCxnSpPr>
            <a:stCxn id="2398" idx="6"/>
            <a:endCxn id="2399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4" name="Google Shape;2404;p109"/>
          <p:cNvCxnSpPr>
            <a:stCxn id="2397" idx="4"/>
            <a:endCxn id="2399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05" name="Google Shape;2405;p109"/>
          <p:cNvCxnSpPr>
            <a:stCxn id="2399" idx="6"/>
            <a:endCxn id="2400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06" name="Google Shape;2406;p109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7" name="Google Shape;2407;p109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8" name="Google Shape;2408;p109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109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109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1" name="Google Shape;2411;p109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2" name="Google Shape;2412;p109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109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7" name="Shape 2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8" name="Google Shape;2418;p110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419" name="Google Shape;2419;p110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0" name="Google Shape;2420;p110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1" name="Google Shape;2421;p110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2" name="Google Shape;2422;p110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110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4" name="Google Shape;2424;p110"/>
          <p:cNvCxnSpPr>
            <a:stCxn id="2419" idx="6"/>
            <a:endCxn id="2420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5" name="Google Shape;2425;p110"/>
          <p:cNvCxnSpPr>
            <a:stCxn id="2419" idx="4"/>
            <a:endCxn id="2421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6" name="Google Shape;2426;p110"/>
          <p:cNvCxnSpPr>
            <a:stCxn id="2421" idx="6"/>
            <a:endCxn id="2422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7" name="Google Shape;2427;p110"/>
          <p:cNvCxnSpPr>
            <a:stCxn id="2420" idx="4"/>
            <a:endCxn id="2422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8" name="Google Shape;2428;p110"/>
          <p:cNvCxnSpPr>
            <a:stCxn id="2422" idx="6"/>
            <a:endCxn id="2423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29" name="Google Shape;2429;p110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0" name="Google Shape;2430;p110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1" name="Google Shape;2431;p110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2" name="Google Shape;2432;p110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110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34" name="Google Shape;2434;p110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35" name="Google Shape;2435;p110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110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0" name="Shape 2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1" name="Google Shape;2441;p111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442" name="Google Shape;2442;p111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111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4" name="Google Shape;2444;p111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111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6" name="Google Shape;2446;p111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47" name="Google Shape;2447;p111"/>
          <p:cNvCxnSpPr>
            <a:stCxn id="2442" idx="6"/>
            <a:endCxn id="244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8" name="Google Shape;2448;p111"/>
          <p:cNvCxnSpPr>
            <a:stCxn id="2442" idx="4"/>
            <a:endCxn id="244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9" name="Google Shape;2449;p111"/>
          <p:cNvCxnSpPr>
            <a:stCxn id="2444" idx="6"/>
            <a:endCxn id="244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0" name="Google Shape;2450;p111"/>
          <p:cNvCxnSpPr>
            <a:stCxn id="2443" idx="4"/>
            <a:endCxn id="244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51" name="Google Shape;2451;p111"/>
          <p:cNvCxnSpPr>
            <a:stCxn id="2445" idx="6"/>
            <a:endCxn id="244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52" name="Google Shape;2452;p111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3" name="Google Shape;2453;p111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4" name="Google Shape;2454;p111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5" name="Google Shape;2455;p111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6" name="Google Shape;2456;p111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7" name="Google Shape;2457;p111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58" name="Google Shape;2458;p111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9" name="Google Shape;2459;p111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3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112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465" name="Google Shape;2465;p112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112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112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112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112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0" name="Google Shape;2470;p112"/>
          <p:cNvCxnSpPr>
            <a:stCxn id="2465" idx="6"/>
            <a:endCxn id="2466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1" name="Google Shape;2471;p112"/>
          <p:cNvCxnSpPr>
            <a:stCxn id="2465" idx="4"/>
            <a:endCxn id="2467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2" name="Google Shape;2472;p112"/>
          <p:cNvCxnSpPr>
            <a:stCxn id="2467" idx="6"/>
            <a:endCxn id="2468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3" name="Google Shape;2473;p112"/>
          <p:cNvCxnSpPr>
            <a:stCxn id="2466" idx="4"/>
            <a:endCxn id="2468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74" name="Google Shape;2474;p112"/>
          <p:cNvCxnSpPr>
            <a:stCxn id="2468" idx="6"/>
            <a:endCxn id="2469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75" name="Google Shape;2475;p112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6" name="Google Shape;2476;p112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7" name="Google Shape;2477;p112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p112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p112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80" name="Google Shape;2480;p112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1" name="Google Shape;2481;p112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112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6" name="Shape 2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7" name="Google Shape;2487;p113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488" name="Google Shape;2488;p113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113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113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113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113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3" name="Google Shape;2493;p113"/>
          <p:cNvCxnSpPr>
            <a:stCxn id="2488" idx="6"/>
            <a:endCxn id="2489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4" name="Google Shape;2494;p113"/>
          <p:cNvCxnSpPr>
            <a:stCxn id="2488" idx="4"/>
            <a:endCxn id="2490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5" name="Google Shape;2495;p113"/>
          <p:cNvCxnSpPr>
            <a:stCxn id="2490" idx="6"/>
            <a:endCxn id="2491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6" name="Google Shape;2496;p113"/>
          <p:cNvCxnSpPr>
            <a:stCxn id="2489" idx="4"/>
            <a:endCxn id="2491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97" name="Google Shape;2497;p113"/>
          <p:cNvCxnSpPr>
            <a:stCxn id="2491" idx="6"/>
            <a:endCxn id="2492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98" name="Google Shape;2498;p113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9" name="Google Shape;2499;p113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0" name="Google Shape;2500;p113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113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113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3" name="Google Shape;2503;p113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4" name="Google Shape;2504;p113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113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6" name="Google Shape;2506;p113"/>
          <p:cNvCxnSpPr>
            <a:stCxn id="2492" idx="4"/>
            <a:endCxn id="2491" idx="4"/>
          </p:cNvCxnSpPr>
          <p:nvPr/>
        </p:nvCxnSpPr>
        <p:spPr>
          <a:xfrm rot="5400000">
            <a:off x="2980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07" name="Google Shape;2507;p113"/>
          <p:cNvCxnSpPr>
            <a:stCxn id="2491" idx="4"/>
            <a:endCxn id="2490" idx="4"/>
          </p:cNvCxnSpPr>
          <p:nvPr/>
        </p:nvCxnSpPr>
        <p:spPr>
          <a:xfrm rot="5400000">
            <a:off x="1857875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2508" name="Google Shape;2508;p113"/>
          <p:cNvCxnSpPr>
            <a:stCxn id="2490" idx="2"/>
            <a:endCxn id="2488" idx="2"/>
          </p:cNvCxnSpPr>
          <p:nvPr/>
        </p:nvCxnSpPr>
        <p:spPr>
          <a:xfrm flipH="1" rot="10800000">
            <a:off x="934100" y="2341950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p114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514" name="Google Shape;2514;p114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114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114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114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114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19" name="Google Shape;2519;p114"/>
          <p:cNvCxnSpPr>
            <a:stCxn id="2514" idx="6"/>
            <a:endCxn id="2515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0" name="Google Shape;2520;p114"/>
          <p:cNvCxnSpPr>
            <a:stCxn id="2514" idx="4"/>
            <a:endCxn id="2516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1" name="Google Shape;2521;p114"/>
          <p:cNvCxnSpPr>
            <a:stCxn id="2516" idx="6"/>
            <a:endCxn id="2517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2" name="Google Shape;2522;p114"/>
          <p:cNvCxnSpPr>
            <a:stCxn id="2515" idx="4"/>
            <a:endCxn id="2517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23" name="Google Shape;2523;p114"/>
          <p:cNvCxnSpPr>
            <a:stCxn id="2517" idx="6"/>
            <a:endCxn id="2518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24" name="Google Shape;2524;p114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5" name="Google Shape;2525;p114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6" name="Google Shape;2526;p114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114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114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29" name="Google Shape;2529;p114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30" name="Google Shape;2530;p114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114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5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115"/>
          <p:cNvSpPr txBox="1"/>
          <p:nvPr>
            <p:ph type="title"/>
          </p:nvPr>
        </p:nvSpPr>
        <p:spPr>
          <a:xfrm>
            <a:off x="687656" y="762375"/>
            <a:ext cx="49827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 using DFS</a:t>
            </a:r>
            <a:endParaRPr/>
          </a:p>
        </p:txBody>
      </p:sp>
      <p:sp>
        <p:nvSpPr>
          <p:cNvPr id="2537" name="Google Shape;2537;p115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115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115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115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115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42" name="Google Shape;2542;p115"/>
          <p:cNvCxnSpPr>
            <a:stCxn id="2537" idx="6"/>
            <a:endCxn id="2538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3" name="Google Shape;2543;p115"/>
          <p:cNvCxnSpPr>
            <a:stCxn id="2537" idx="4"/>
            <a:endCxn id="2539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4" name="Google Shape;2544;p115"/>
          <p:cNvCxnSpPr>
            <a:stCxn id="2539" idx="6"/>
            <a:endCxn id="2540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5" name="Google Shape;2545;p115"/>
          <p:cNvCxnSpPr>
            <a:stCxn id="2538" idx="4"/>
            <a:endCxn id="2540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46" name="Google Shape;2546;p115"/>
          <p:cNvCxnSpPr>
            <a:stCxn id="2540" idx="6"/>
            <a:endCxn id="2541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47" name="Google Shape;2547;p115"/>
          <p:cNvSpPr txBox="1"/>
          <p:nvPr/>
        </p:nvSpPr>
        <p:spPr>
          <a:xfrm>
            <a:off x="3069775" y="16959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8" name="Google Shape;2548;p115"/>
          <p:cNvGraphicFramePr/>
          <p:nvPr/>
        </p:nvGraphicFramePr>
        <p:xfrm>
          <a:off x="4342200" y="2143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9" name="Google Shape;2549;p115"/>
          <p:cNvSpPr txBox="1"/>
          <p:nvPr/>
        </p:nvSpPr>
        <p:spPr>
          <a:xfrm>
            <a:off x="4302875" y="16959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0" name="Google Shape;2550;p115"/>
          <p:cNvSpPr txBox="1"/>
          <p:nvPr/>
        </p:nvSpPr>
        <p:spPr>
          <a:xfrm>
            <a:off x="4129850" y="24693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1" name="Google Shape;2551;p115"/>
          <p:cNvSpPr txBox="1"/>
          <p:nvPr/>
        </p:nvSpPr>
        <p:spPr>
          <a:xfrm>
            <a:off x="3109100" y="281755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52" name="Google Shape;2552;p115"/>
          <p:cNvGraphicFramePr/>
          <p:nvPr/>
        </p:nvGraphicFramePr>
        <p:xfrm>
          <a:off x="4342200" y="323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3" name="Google Shape;2553;p115"/>
          <p:cNvSpPr txBox="1"/>
          <p:nvPr/>
        </p:nvSpPr>
        <p:spPr>
          <a:xfrm>
            <a:off x="4342200" y="281755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Parent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115"/>
          <p:cNvSpPr txBox="1"/>
          <p:nvPr/>
        </p:nvSpPr>
        <p:spPr>
          <a:xfrm>
            <a:off x="4169175" y="3590938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5" name="Google Shape;2555;p115"/>
          <p:cNvSpPr txBox="1"/>
          <p:nvPr/>
        </p:nvSpPr>
        <p:spPr>
          <a:xfrm>
            <a:off x="6620300" y="1756200"/>
            <a:ext cx="1873500" cy="26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has adjacent vertex 4, which has already been visited. So according to previous way of cycle detection in an undirected graph, we will check parent of 4 which is 2 and not 3. </a:t>
            </a:r>
            <a:r>
              <a:rPr b="1" lang="en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will return True which means a cycle is present. However, there are no cycles in this graph!</a:t>
            </a:r>
            <a:r>
              <a:rPr b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Workaround?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6" name="Google Shape;2556;p115"/>
          <p:cNvSpPr/>
          <p:nvPr/>
        </p:nvSpPr>
        <p:spPr>
          <a:xfrm>
            <a:off x="2563875" y="1485195"/>
            <a:ext cx="4097500" cy="1448325"/>
          </a:xfrm>
          <a:custGeom>
            <a:rect b="b" l="l" r="r" t="t"/>
            <a:pathLst>
              <a:path extrusionOk="0" h="57933" w="163900">
                <a:moveTo>
                  <a:pt x="0" y="57933"/>
                </a:moveTo>
                <a:cubicBezTo>
                  <a:pt x="21280" y="49424"/>
                  <a:pt x="28896" y="20033"/>
                  <a:pt x="49705" y="10430"/>
                </a:cubicBezTo>
                <a:cubicBezTo>
                  <a:pt x="65579" y="3104"/>
                  <a:pt x="83814" y="993"/>
                  <a:pt x="101297" y="993"/>
                </a:cubicBezTo>
                <a:cubicBezTo>
                  <a:pt x="109582" y="993"/>
                  <a:pt x="118291" y="-1314"/>
                  <a:pt x="126150" y="1307"/>
                </a:cubicBezTo>
                <a:cubicBezTo>
                  <a:pt x="139082" y="5620"/>
                  <a:pt x="151707" y="10941"/>
                  <a:pt x="163900" y="1703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0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116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562" name="Google Shape;2562;p116"/>
          <p:cNvSpPr txBox="1"/>
          <p:nvPr/>
        </p:nvSpPr>
        <p:spPr>
          <a:xfrm>
            <a:off x="766000" y="1454975"/>
            <a:ext cx="7400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not follow the approach used to detect cycle in an undirected graph. Instead, we will keep a list/stack named currentPath and will check whether the vertex exists in currentPath or not.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116"/>
          <p:cNvSpPr/>
          <p:nvPr/>
        </p:nvSpPr>
        <p:spPr>
          <a:xfrm>
            <a:off x="831850" y="23934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4" name="Google Shape;2564;p116"/>
          <p:cNvSpPr/>
          <p:nvPr/>
        </p:nvSpPr>
        <p:spPr>
          <a:xfrm>
            <a:off x="2176525" y="23934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116"/>
          <p:cNvSpPr/>
          <p:nvPr/>
        </p:nvSpPr>
        <p:spPr>
          <a:xfrm>
            <a:off x="831850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6" name="Google Shape;2566;p116"/>
          <p:cNvSpPr/>
          <p:nvPr/>
        </p:nvSpPr>
        <p:spPr>
          <a:xfrm>
            <a:off x="2176525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116"/>
          <p:cNvSpPr/>
          <p:nvPr/>
        </p:nvSpPr>
        <p:spPr>
          <a:xfrm>
            <a:off x="3076075" y="34730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68" name="Google Shape;2568;p116"/>
          <p:cNvCxnSpPr>
            <a:stCxn id="2563" idx="6"/>
            <a:endCxn id="2564" idx="2"/>
          </p:cNvCxnSpPr>
          <p:nvPr/>
        </p:nvCxnSpPr>
        <p:spPr>
          <a:xfrm>
            <a:off x="1335250" y="26294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69" name="Google Shape;2569;p116"/>
          <p:cNvCxnSpPr>
            <a:stCxn id="2563" idx="4"/>
            <a:endCxn id="2565" idx="0"/>
          </p:cNvCxnSpPr>
          <p:nvPr/>
        </p:nvCxnSpPr>
        <p:spPr>
          <a:xfrm>
            <a:off x="1083550" y="28653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0" name="Google Shape;2570;p116"/>
          <p:cNvCxnSpPr>
            <a:stCxn id="2565" idx="6"/>
            <a:endCxn id="2566" idx="2"/>
          </p:cNvCxnSpPr>
          <p:nvPr/>
        </p:nvCxnSpPr>
        <p:spPr>
          <a:xfrm>
            <a:off x="1335250" y="37089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1" name="Google Shape;2571;p116"/>
          <p:cNvCxnSpPr>
            <a:stCxn id="2564" idx="4"/>
            <a:endCxn id="2566" idx="0"/>
          </p:cNvCxnSpPr>
          <p:nvPr/>
        </p:nvCxnSpPr>
        <p:spPr>
          <a:xfrm>
            <a:off x="2428225" y="28653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72" name="Google Shape;2572;p116"/>
          <p:cNvCxnSpPr>
            <a:stCxn id="2566" idx="6"/>
            <a:endCxn id="2567" idx="2"/>
          </p:cNvCxnSpPr>
          <p:nvPr/>
        </p:nvCxnSpPr>
        <p:spPr>
          <a:xfrm>
            <a:off x="2679925" y="37089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73" name="Google Shape;2573;p116"/>
          <p:cNvSpPr txBox="1"/>
          <p:nvPr/>
        </p:nvSpPr>
        <p:spPr>
          <a:xfrm>
            <a:off x="3211325" y="2183988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4" name="Google Shape;2574;p116"/>
          <p:cNvGraphicFramePr/>
          <p:nvPr/>
        </p:nvGraphicFramePr>
        <p:xfrm>
          <a:off x="4483750" y="2631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5" name="Google Shape;2575;p116"/>
          <p:cNvSpPr txBox="1"/>
          <p:nvPr/>
        </p:nvSpPr>
        <p:spPr>
          <a:xfrm>
            <a:off x="4444425" y="2183988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6" name="Google Shape;2576;p116"/>
          <p:cNvSpPr txBox="1"/>
          <p:nvPr/>
        </p:nvSpPr>
        <p:spPr>
          <a:xfrm>
            <a:off x="4247800" y="2957375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77" name="Google Shape;2577;p116"/>
          <p:cNvGraphicFramePr/>
          <p:nvPr/>
        </p:nvGraphicFramePr>
        <p:xfrm>
          <a:off x="4499788" y="339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8" name="Google Shape;2578;p116"/>
          <p:cNvSpPr txBox="1"/>
          <p:nvPr/>
        </p:nvSpPr>
        <p:spPr>
          <a:xfrm>
            <a:off x="4455500" y="3709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2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117"/>
          <p:cNvSpPr txBox="1"/>
          <p:nvPr>
            <p:ph type="title"/>
          </p:nvPr>
        </p:nvSpPr>
        <p:spPr>
          <a:xfrm>
            <a:off x="766006" y="746650"/>
            <a:ext cx="49749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Detection</a:t>
            </a:r>
            <a:endParaRPr/>
          </a:p>
        </p:txBody>
      </p:sp>
      <p:sp>
        <p:nvSpPr>
          <p:cNvPr id="2584" name="Google Shape;2584;p117"/>
          <p:cNvSpPr/>
          <p:nvPr/>
        </p:nvSpPr>
        <p:spPr>
          <a:xfrm>
            <a:off x="766000" y="206315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117"/>
          <p:cNvSpPr/>
          <p:nvPr/>
        </p:nvSpPr>
        <p:spPr>
          <a:xfrm>
            <a:off x="2110675" y="20631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6" name="Google Shape;2586;p117"/>
          <p:cNvSpPr/>
          <p:nvPr/>
        </p:nvSpPr>
        <p:spPr>
          <a:xfrm>
            <a:off x="766000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117"/>
          <p:cNvSpPr/>
          <p:nvPr/>
        </p:nvSpPr>
        <p:spPr>
          <a:xfrm>
            <a:off x="211067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8" name="Google Shape;2588;p117"/>
          <p:cNvSpPr/>
          <p:nvPr/>
        </p:nvSpPr>
        <p:spPr>
          <a:xfrm>
            <a:off x="3010225" y="31426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89" name="Google Shape;2589;p117"/>
          <p:cNvCxnSpPr>
            <a:stCxn id="2584" idx="6"/>
            <a:endCxn id="2585" idx="2"/>
          </p:cNvCxnSpPr>
          <p:nvPr/>
        </p:nvCxnSpPr>
        <p:spPr>
          <a:xfrm>
            <a:off x="1269400" y="22991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0" name="Google Shape;2590;p117"/>
          <p:cNvCxnSpPr>
            <a:stCxn id="2584" idx="4"/>
            <a:endCxn id="2586" idx="0"/>
          </p:cNvCxnSpPr>
          <p:nvPr/>
        </p:nvCxnSpPr>
        <p:spPr>
          <a:xfrm>
            <a:off x="1017700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1" name="Google Shape;2591;p117"/>
          <p:cNvCxnSpPr>
            <a:stCxn id="2586" idx="6"/>
            <a:endCxn id="2587" idx="2"/>
          </p:cNvCxnSpPr>
          <p:nvPr/>
        </p:nvCxnSpPr>
        <p:spPr>
          <a:xfrm>
            <a:off x="1269400" y="33786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2" name="Google Shape;2592;p117"/>
          <p:cNvCxnSpPr>
            <a:stCxn id="2585" idx="4"/>
            <a:endCxn id="2587" idx="0"/>
          </p:cNvCxnSpPr>
          <p:nvPr/>
        </p:nvCxnSpPr>
        <p:spPr>
          <a:xfrm>
            <a:off x="2362375" y="253505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593" name="Google Shape;2593;p117"/>
          <p:cNvCxnSpPr>
            <a:stCxn id="2587" idx="6"/>
            <a:endCxn id="2588" idx="2"/>
          </p:cNvCxnSpPr>
          <p:nvPr/>
        </p:nvCxnSpPr>
        <p:spPr>
          <a:xfrm>
            <a:off x="2614075" y="3378625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594" name="Google Shape;2594;p117"/>
          <p:cNvSpPr txBox="1"/>
          <p:nvPr/>
        </p:nvSpPr>
        <p:spPr>
          <a:xfrm>
            <a:off x="3145475" y="185366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5" name="Google Shape;2595;p117"/>
          <p:cNvGraphicFramePr/>
          <p:nvPr/>
        </p:nvGraphicFramePr>
        <p:xfrm>
          <a:off x="4417900" y="2301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6" name="Google Shape;2596;p117"/>
          <p:cNvSpPr txBox="1"/>
          <p:nvPr/>
        </p:nvSpPr>
        <p:spPr>
          <a:xfrm>
            <a:off x="4378575" y="1853663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7" name="Google Shape;2597;p117"/>
          <p:cNvSpPr txBox="1"/>
          <p:nvPr/>
        </p:nvSpPr>
        <p:spPr>
          <a:xfrm>
            <a:off x="4181950" y="2627050"/>
            <a:ext cx="45300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98" name="Google Shape;2598;p117"/>
          <p:cNvGraphicFramePr/>
          <p:nvPr/>
        </p:nvGraphicFramePr>
        <p:xfrm>
          <a:off x="4433938" y="3061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{20E34C31-9765-4689-BBA1-5CD5CCC11A07}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9" name="Google Shape;2599;p117"/>
          <p:cNvSpPr txBox="1"/>
          <p:nvPr/>
        </p:nvSpPr>
        <p:spPr>
          <a:xfrm>
            <a:off x="4389650" y="3379450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currentPath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