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DEBB-4296-4C8B-8996-6A9EAA059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3017E-C485-4206-BDC4-EEC5C2E77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4D846-3E1B-4265-BB5E-460F3749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1B38-4A31-4E03-8793-BB34BF95872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079FF-6D58-45C5-8EBA-2027C7F6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B4B40-ABC2-4B04-BA5A-84F0052F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A11F-0395-48EB-8362-F2ABC18A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6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3D4F-56DA-4D13-92DB-45E6EF9A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170F9-BF18-4E4F-B964-F265509EB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E59A9-7F6C-47A1-A819-E52EF89E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1B38-4A31-4E03-8793-BB34BF95872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E11C1-057C-4843-85C4-91502E7F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D8DE8-7FC3-422B-8C73-D5E69A85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A11F-0395-48EB-8362-F2ABC18A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3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8F4DF-0980-4089-AE67-9ACADA837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31BC-C4DB-4AB2-B2D5-ADD1AC886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FED49-A80E-40A6-BD31-18795CFF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1B38-4A31-4E03-8793-BB34BF95872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EAB70-5731-46EE-805F-9BDB59EB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92627-B0BD-4892-A1A6-E2408487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A11F-0395-48EB-8362-F2ABC18A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0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0B54-3806-4B05-B16D-C8F53154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97C78-622B-4072-93DB-B1C11AB8F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2333D-BF29-45D4-9890-48AA4C0A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1B38-4A31-4E03-8793-BB34BF95872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BF6A-0F9C-45EB-93ED-F7B55823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3E00-3C1D-460E-B9BB-7D344EC2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A11F-0395-48EB-8362-F2ABC18A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1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ABA0-CCE9-4E9B-A0E7-7B1C0C50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3A3E5-400E-49CE-8564-0AEBE90CF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D6C90-C0F5-4E41-AE57-2B6656E4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1B38-4A31-4E03-8793-BB34BF95872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F86E6-430E-454C-BE22-A0538C8B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9BBB4-E850-4147-8367-9B5D2742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A11F-0395-48EB-8362-F2ABC18A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7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DFB0-DAEA-4BFC-8B3F-0C5EDEC6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35995-E3A4-4552-99E9-7CDD2E7CA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9B265-505F-4F60-88D7-1A2311A53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F6042-C56A-451A-99CF-AB6D068C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1B38-4A31-4E03-8793-BB34BF95872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209A2-39AE-4170-9AA5-6DEA76B3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661BC-031C-4ED1-94DF-A0323FFB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A11F-0395-48EB-8362-F2ABC18A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9C90-7A90-45EC-BD2E-BAEBD520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2C1BC-40B4-4FC8-9347-913924D56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3D76A-0800-48B5-8B04-27359FC24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7A8DD-006D-470B-BE34-5401FE1E2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F2F3D-4160-470F-97A2-FEB120D06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3FA5-7801-4043-89DF-F7F19FF7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1B38-4A31-4E03-8793-BB34BF95872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DB46D1-88CE-47AB-9A11-98D133FB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1F6B8-06EF-40D3-BF63-EC49E5C2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A11F-0395-48EB-8362-F2ABC18A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7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090C-64FD-4A98-AA7C-7A3175E2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E494A-148F-4198-BA39-73C97AE1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1B38-4A31-4E03-8793-BB34BF95872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36F3E-3119-4E5C-A168-24586DA8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DCEB5-3CD6-4EE9-BBC0-87C080B7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A11F-0395-48EB-8362-F2ABC18A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2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55FBF-0546-4CEF-B691-972D742B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1B38-4A31-4E03-8793-BB34BF95872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989A2-F909-4F41-AAB1-5E22758A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B4D60-ABF1-4F1A-8D7E-FEE06A52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A11F-0395-48EB-8362-F2ABC18A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1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D8D4-5F1F-4FCD-9929-778813C0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609F-4F1E-4EDE-9C9D-D5FA97AE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B33AF-235A-480C-ABA4-51FD3B9C3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7356B-1294-4E84-82AB-1248B33B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1B38-4A31-4E03-8793-BB34BF95872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3AE4E-3077-47AD-8200-137008D3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8760E-1185-4A12-AC04-B3367E90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A11F-0395-48EB-8362-F2ABC18A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0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7FA5-AD08-441E-A6B8-C9E1A1669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E09F7-4498-469D-8A3A-A84BC417C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5CF3D-B7A4-4928-ACF9-B23DBAC8E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697B4-87F3-4BED-82B9-76AE57B5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1B38-4A31-4E03-8793-BB34BF95872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C30D8-BB67-4177-A197-3E3CBAD6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315B8-F98C-4751-90F6-0430574C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A11F-0395-48EB-8362-F2ABC18A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8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09960-1A0F-4CEC-9787-5078A75F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83866-CF24-4017-BD73-D78BC7323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1818E-DA70-422B-A2A5-1EF94C7B9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A1B38-4A31-4E03-8793-BB34BF95872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C900-17E3-47B6-8308-0C85B1BD2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F3117-B038-4D91-B4B8-06163C01A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CA11F-0395-48EB-8362-F2ABC18A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9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5C7BEC44-F529-464F-8E9F-5F6FF706C4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553" y="0"/>
            <a:ext cx="8754894" cy="6858000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05159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Mouna</dc:creator>
  <cp:lastModifiedBy>Mouna</cp:lastModifiedBy>
  <cp:revision>1</cp:revision>
  <dcterms:created xsi:type="dcterms:W3CDTF">2021-03-17T09:13:26Z</dcterms:created>
  <dcterms:modified xsi:type="dcterms:W3CDTF">2021-03-17T09:21:01Z</dcterms:modified>
</cp:coreProperties>
</file>