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8"/>
  </p:notesMasterIdLst>
  <p:sldIdLst>
    <p:sldId id="256" r:id="rId2"/>
    <p:sldId id="258" r:id="rId3"/>
    <p:sldId id="262" r:id="rId4"/>
    <p:sldId id="265" r:id="rId5"/>
    <p:sldId id="263" r:id="rId6"/>
    <p:sldId id="273" r:id="rId7"/>
  </p:sldIdLst>
  <p:sldSz cx="9144000" cy="5143500" type="screen16x9"/>
  <p:notesSz cx="6858000" cy="9144000"/>
  <p:embeddedFontLst>
    <p:embeddedFont>
      <p:font typeface="Darker Grotesque Medium" panose="020B0604020202020204" charset="0"/>
      <p:regular r:id="rId9"/>
      <p:bold r:id="rId10"/>
    </p:embeddedFont>
    <p:embeddedFont>
      <p:font typeface="Montserrat" panose="020B0604020202020204" charset="0"/>
      <p:regular r:id="rId11"/>
      <p:bold r:id="rId12"/>
      <p:italic r:id="rId13"/>
      <p:boldItalic r:id="rId14"/>
    </p:embeddedFont>
    <p:embeddedFont>
      <p:font typeface="Darker Grotesque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1AA4BC-DF12-4F7A-A2CE-C8C341652A79}">
  <a:tblStyle styleId="{7B1AA4BC-DF12-4F7A-A2CE-C8C341652A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d75e4c7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dd75e4c7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d953a0dbdd_0_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d953a0dbdd_0_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7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0" name="Google Shape;550;p37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551" name="Google Shape;551;p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37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37"/>
          <p:cNvGrpSpPr/>
          <p:nvPr/>
        </p:nvGrpSpPr>
        <p:grpSpPr>
          <a:xfrm rot="10800000" flipH="1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556" name="Google Shape;556;p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Google Shape;561;p38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62" name="Google Shape;562;p3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3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3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68" name="Google Shape;568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720000" y="996898"/>
            <a:ext cx="38520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ubTitle" idx="1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9" name="Google Shape;89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7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94" name="Google Shape;94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7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8" name="Google Shape;98;p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subTitle" idx="1"/>
          </p:nvPr>
        </p:nvSpPr>
        <p:spPr>
          <a:xfrm>
            <a:off x="5112600" y="2107125"/>
            <a:ext cx="3311400" cy="12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5011800" y="1359000"/>
            <a:ext cx="34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9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22" name="Google Shape;122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9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127" name="Google Shape;127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9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31" name="Google Shape;131;p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2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1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3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4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5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6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7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8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9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3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4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5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6" hasCustomPrompt="1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7" hasCustomPrompt="1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18" hasCustomPrompt="1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19" hasCustomPrompt="1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20" hasCustomPrompt="1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21" hasCustomPrompt="1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80" name="Google Shape;180;p1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84" name="Google Shape;184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3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89" name="Google Shape;189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3"/>
          <p:cNvSpPr txBox="1">
            <a:spLocks noGrp="1"/>
          </p:cNvSpPr>
          <p:nvPr>
            <p:ph type="title" idx="2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8" name="Google Shape;318;p23"/>
          <p:cNvSpPr txBox="1">
            <a:spLocks noGrp="1"/>
          </p:cNvSpPr>
          <p:nvPr>
            <p:ph type="subTitle" idx="1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3"/>
          <p:cNvSpPr txBox="1">
            <a:spLocks noGrp="1"/>
          </p:cNvSpPr>
          <p:nvPr>
            <p:ph type="title" idx="3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0" name="Google Shape;320;p23"/>
          <p:cNvSpPr txBox="1">
            <a:spLocks noGrp="1"/>
          </p:cNvSpPr>
          <p:nvPr>
            <p:ph type="subTitle" idx="4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3"/>
          <p:cNvSpPr txBox="1">
            <a:spLocks noGrp="1"/>
          </p:cNvSpPr>
          <p:nvPr>
            <p:ph type="title" idx="5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2" name="Google Shape;322;p23"/>
          <p:cNvSpPr txBox="1">
            <a:spLocks noGrp="1"/>
          </p:cNvSpPr>
          <p:nvPr>
            <p:ph type="subTitle" idx="6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" name="Google Shape;324;p2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25" name="Google Shape;325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2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29" name="Google Shape;329;p2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_1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26"/>
          <p:cNvSpPr txBox="1">
            <a:spLocks noGrp="1"/>
          </p:cNvSpPr>
          <p:nvPr>
            <p:ph type="title" idx="2"/>
          </p:nvPr>
        </p:nvSpPr>
        <p:spPr>
          <a:xfrm>
            <a:off x="976800" y="162965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2" name="Google Shape;372;p26"/>
          <p:cNvSpPr txBox="1">
            <a:spLocks noGrp="1"/>
          </p:cNvSpPr>
          <p:nvPr>
            <p:ph type="subTitle" idx="1"/>
          </p:nvPr>
        </p:nvSpPr>
        <p:spPr>
          <a:xfrm>
            <a:off x="877500" y="1892455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26"/>
          <p:cNvSpPr txBox="1">
            <a:spLocks noGrp="1"/>
          </p:cNvSpPr>
          <p:nvPr>
            <p:ph type="title" idx="3"/>
          </p:nvPr>
        </p:nvSpPr>
        <p:spPr>
          <a:xfrm>
            <a:off x="6727200" y="162965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4" name="Google Shape;374;p26"/>
          <p:cNvSpPr txBox="1">
            <a:spLocks noGrp="1"/>
          </p:cNvSpPr>
          <p:nvPr>
            <p:ph type="subTitle" idx="4"/>
          </p:nvPr>
        </p:nvSpPr>
        <p:spPr>
          <a:xfrm>
            <a:off x="6627900" y="1892455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26"/>
          <p:cNvSpPr txBox="1">
            <a:spLocks noGrp="1"/>
          </p:cNvSpPr>
          <p:nvPr>
            <p:ph type="title" idx="5"/>
          </p:nvPr>
        </p:nvSpPr>
        <p:spPr>
          <a:xfrm>
            <a:off x="976800" y="3723261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6" name="Google Shape;376;p26"/>
          <p:cNvSpPr txBox="1">
            <a:spLocks noGrp="1"/>
          </p:cNvSpPr>
          <p:nvPr>
            <p:ph type="subTitle" idx="6"/>
          </p:nvPr>
        </p:nvSpPr>
        <p:spPr>
          <a:xfrm>
            <a:off x="877500" y="2990187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26"/>
          <p:cNvSpPr txBox="1">
            <a:spLocks noGrp="1"/>
          </p:cNvSpPr>
          <p:nvPr>
            <p:ph type="title" idx="7"/>
          </p:nvPr>
        </p:nvSpPr>
        <p:spPr>
          <a:xfrm>
            <a:off x="6727200" y="3723261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8" name="Google Shape;378;p26"/>
          <p:cNvSpPr txBox="1">
            <a:spLocks noGrp="1"/>
          </p:cNvSpPr>
          <p:nvPr>
            <p:ph type="subTitle" idx="8"/>
          </p:nvPr>
        </p:nvSpPr>
        <p:spPr>
          <a:xfrm>
            <a:off x="6627900" y="2990186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2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" name="Google Shape;380;p2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81" name="Google Shape;381;p2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26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385" name="Google Shape;385;p2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6" name="Google Shape;526;p3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27" name="Google Shape;527;p3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35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531" name="Google Shape;531;p3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3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39" name="Google Shape;539;p3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36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543" name="Google Shape;543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D2D6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59" r:id="rId5"/>
    <p:sldLayoutId id="2147483669" r:id="rId6"/>
    <p:sldLayoutId id="2147483672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6FF"/>
        </a:solidFill>
        <a:effectLst/>
      </p:bgPr>
    </p:bg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1"/>
          <p:cNvSpPr/>
          <p:nvPr/>
        </p:nvSpPr>
        <p:spPr>
          <a:xfrm>
            <a:off x="637700" y="1499350"/>
            <a:ext cx="3813000" cy="639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1"/>
          <p:cNvSpPr txBox="1">
            <a:spLocks noGrp="1"/>
          </p:cNvSpPr>
          <p:nvPr>
            <p:ph type="ctrTitle"/>
          </p:nvPr>
        </p:nvSpPr>
        <p:spPr>
          <a:xfrm>
            <a:off x="724520" y="1348558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 smtClean="0">
                <a:solidFill>
                  <a:schemeClr val="dk1"/>
                </a:solidFill>
              </a:rPr>
              <a:t>Projet fil rouge </a:t>
            </a:r>
            <a:r>
              <a:rPr lang="en" sz="4000" b="1" dirty="0" smtClean="0">
                <a:solidFill>
                  <a:schemeClr val="lt1"/>
                </a:solidFill>
              </a:rPr>
              <a:t> </a:t>
            </a:r>
            <a:r>
              <a:rPr lang="en" sz="4000" dirty="0" smtClean="0">
                <a:solidFill>
                  <a:schemeClr val="accent6"/>
                </a:solidFill>
              </a:rPr>
              <a:t>iStore Maroc</a:t>
            </a:r>
            <a:endParaRPr sz="4000" b="1" dirty="0">
              <a:solidFill>
                <a:schemeClr val="accent6"/>
              </a:solidFill>
            </a:endParaRPr>
          </a:p>
        </p:txBody>
      </p:sp>
      <p:sp>
        <p:nvSpPr>
          <p:cNvPr id="581" name="Google Shape;581;p41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Site e-commerce de vente de produit Apple</a:t>
            </a:r>
            <a:endParaRPr dirty="0"/>
          </a:p>
        </p:txBody>
      </p:sp>
      <p:grpSp>
        <p:nvGrpSpPr>
          <p:cNvPr id="582" name="Google Shape;582;p41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583" name="Google Shape;583;p4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41"/>
          <p:cNvGrpSpPr/>
          <p:nvPr/>
        </p:nvGrpSpPr>
        <p:grpSpPr>
          <a:xfrm>
            <a:off x="5029270" y="1457228"/>
            <a:ext cx="3384497" cy="2229043"/>
            <a:chOff x="5029270" y="1457228"/>
            <a:chExt cx="3384497" cy="2229043"/>
          </a:xfrm>
        </p:grpSpPr>
        <p:sp>
          <p:nvSpPr>
            <p:cNvPr id="588" name="Google Shape;588;p41"/>
            <p:cNvSpPr/>
            <p:nvPr/>
          </p:nvSpPr>
          <p:spPr>
            <a:xfrm>
              <a:off x="6320045" y="1469966"/>
              <a:ext cx="595034" cy="126373"/>
            </a:xfrm>
            <a:custGeom>
              <a:avLst/>
              <a:gdLst/>
              <a:ahLst/>
              <a:cxnLst/>
              <a:rect l="l" t="t" r="r" b="b"/>
              <a:pathLst>
                <a:path w="48955" h="10397" extrusionOk="0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1"/>
            <p:cNvSpPr/>
            <p:nvPr/>
          </p:nvSpPr>
          <p:spPr>
            <a:xfrm>
              <a:off x="5452793" y="1926498"/>
              <a:ext cx="2708802" cy="1327284"/>
            </a:xfrm>
            <a:custGeom>
              <a:avLst/>
              <a:gdLst/>
              <a:ahLst/>
              <a:cxnLst/>
              <a:rect l="l" t="t" r="r" b="b"/>
              <a:pathLst>
                <a:path w="222860" h="109199" extrusionOk="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1"/>
            <p:cNvSpPr/>
            <p:nvPr/>
          </p:nvSpPr>
          <p:spPr>
            <a:xfrm>
              <a:off x="5476434" y="1941497"/>
              <a:ext cx="2661544" cy="1297298"/>
            </a:xfrm>
            <a:custGeom>
              <a:avLst/>
              <a:gdLst/>
              <a:ahLst/>
              <a:cxnLst/>
              <a:rect l="l" t="t" r="r" b="b"/>
              <a:pathLst>
                <a:path w="218972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5476434" y="1941497"/>
              <a:ext cx="1724646" cy="1297298"/>
            </a:xfrm>
            <a:custGeom>
              <a:avLst/>
              <a:gdLst/>
              <a:ahLst/>
              <a:cxnLst/>
              <a:rect l="l" t="t" r="r" b="b"/>
              <a:pathLst>
                <a:path w="141891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1"/>
            <p:cNvSpPr/>
            <p:nvPr/>
          </p:nvSpPr>
          <p:spPr>
            <a:xfrm>
              <a:off x="7275637" y="2153536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1"/>
            <p:cNvSpPr/>
            <p:nvPr/>
          </p:nvSpPr>
          <p:spPr>
            <a:xfrm>
              <a:off x="7748407" y="2184761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7748407" y="2279690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1"/>
            <p:cNvSpPr/>
            <p:nvPr/>
          </p:nvSpPr>
          <p:spPr>
            <a:xfrm>
              <a:off x="7748407" y="2374618"/>
              <a:ext cx="169097" cy="37595"/>
            </a:xfrm>
            <a:custGeom>
              <a:avLst/>
              <a:gdLst/>
              <a:ahLst/>
              <a:cxnLst/>
              <a:rect l="l" t="t" r="r" b="b"/>
              <a:pathLst>
                <a:path w="13912" h="3093" extrusionOk="0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7275637" y="2514738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1"/>
            <p:cNvSpPr/>
            <p:nvPr/>
          </p:nvSpPr>
          <p:spPr>
            <a:xfrm>
              <a:off x="7748407" y="2545757"/>
              <a:ext cx="292783" cy="37813"/>
            </a:xfrm>
            <a:custGeom>
              <a:avLst/>
              <a:gdLst/>
              <a:ahLst/>
              <a:cxnLst/>
              <a:rect l="l" t="t" r="r" b="b"/>
              <a:pathLst>
                <a:path w="24088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1"/>
            <p:cNvSpPr/>
            <p:nvPr/>
          </p:nvSpPr>
          <p:spPr>
            <a:xfrm>
              <a:off x="7748407" y="2640673"/>
              <a:ext cx="292783" cy="37825"/>
            </a:xfrm>
            <a:custGeom>
              <a:avLst/>
              <a:gdLst/>
              <a:ahLst/>
              <a:cxnLst/>
              <a:rect l="l" t="t" r="r" b="b"/>
              <a:pathLst>
                <a:path w="24088" h="3112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7748407" y="2735601"/>
              <a:ext cx="169097" cy="37813"/>
            </a:xfrm>
            <a:custGeom>
              <a:avLst/>
              <a:gdLst/>
              <a:ahLst/>
              <a:cxnLst/>
              <a:rect l="l" t="t" r="r" b="b"/>
              <a:pathLst>
                <a:path w="13912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7275637" y="2875940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7748407" y="2906959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7748407" y="3001875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7748407" y="3096803"/>
              <a:ext cx="169097" cy="37619"/>
            </a:xfrm>
            <a:custGeom>
              <a:avLst/>
              <a:gdLst/>
              <a:ahLst/>
              <a:cxnLst/>
              <a:rect l="l" t="t" r="r" b="b"/>
              <a:pathLst>
                <a:path w="13912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5920835" y="3483481"/>
              <a:ext cx="99863" cy="100070"/>
            </a:xfrm>
            <a:custGeom>
              <a:avLst/>
              <a:gdLst/>
              <a:ahLst/>
              <a:cxnLst/>
              <a:rect l="l" t="t" r="r" b="b"/>
              <a:pathLst>
                <a:path w="8216" h="8233" extrusionOk="0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6613861" y="1706048"/>
              <a:ext cx="1714363" cy="373126"/>
            </a:xfrm>
            <a:custGeom>
              <a:avLst/>
              <a:gdLst/>
              <a:ahLst/>
              <a:cxnLst/>
              <a:rect l="l" t="t" r="r" b="b"/>
              <a:pathLst>
                <a:path w="141045" h="30698" extrusionOk="0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6617556" y="1709743"/>
              <a:ext cx="1706973" cy="365736"/>
            </a:xfrm>
            <a:custGeom>
              <a:avLst/>
              <a:gdLst/>
              <a:ahLst/>
              <a:cxnLst/>
              <a:rect l="l" t="t" r="r" b="b"/>
              <a:pathLst>
                <a:path w="140437" h="30090" extrusionOk="0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6703441" y="1776095"/>
              <a:ext cx="233006" cy="233006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7036480" y="1829515"/>
              <a:ext cx="674952" cy="37619"/>
            </a:xfrm>
            <a:custGeom>
              <a:avLst/>
              <a:gdLst/>
              <a:ahLst/>
              <a:cxnLst/>
              <a:rect l="l" t="t" r="r" b="b"/>
              <a:pathLst>
                <a:path w="55530" h="3095" extrusionOk="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7759285" y="1829515"/>
              <a:ext cx="477304" cy="37619"/>
            </a:xfrm>
            <a:custGeom>
              <a:avLst/>
              <a:gdLst/>
              <a:ahLst/>
              <a:cxnLst/>
              <a:rect l="l" t="t" r="r" b="b"/>
              <a:pathLst>
                <a:path w="39269" h="3095" extrusionOk="0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7036480" y="1924444"/>
              <a:ext cx="265058" cy="37619"/>
            </a:xfrm>
            <a:custGeom>
              <a:avLst/>
              <a:gdLst/>
              <a:ahLst/>
              <a:cxnLst/>
              <a:rect l="l" t="t" r="r" b="b"/>
              <a:pathLst>
                <a:path w="21807" h="3095" extrusionOk="0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5673267" y="1457228"/>
              <a:ext cx="459825" cy="389778"/>
            </a:xfrm>
            <a:custGeom>
              <a:avLst/>
              <a:gdLst/>
              <a:ahLst/>
              <a:cxnLst/>
              <a:rect l="l" t="t" r="r" b="b"/>
              <a:pathLst>
                <a:path w="37831" h="32068" extrusionOk="0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5817909" y="1559948"/>
              <a:ext cx="170543" cy="138710"/>
            </a:xfrm>
            <a:custGeom>
              <a:avLst/>
              <a:gdLst/>
              <a:ahLst/>
              <a:cxnLst/>
              <a:rect l="l" t="t" r="r" b="b"/>
              <a:pathLst>
                <a:path w="14031" h="11412" extrusionOk="0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5300175" y="2956587"/>
              <a:ext cx="436622" cy="284980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5374951" y="3039798"/>
              <a:ext cx="287058" cy="60822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7782513" y="1481684"/>
              <a:ext cx="269993" cy="269981"/>
            </a:xfrm>
            <a:custGeom>
              <a:avLst/>
              <a:gdLst/>
              <a:ahLst/>
              <a:cxnLst/>
              <a:rect l="l" t="t" r="r" b="b"/>
              <a:pathLst>
                <a:path w="22213" h="22212" extrusionOk="0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7870039" y="1520494"/>
              <a:ext cx="97189" cy="96192"/>
            </a:xfrm>
            <a:custGeom>
              <a:avLst/>
              <a:gdLst/>
              <a:ahLst/>
              <a:cxnLst/>
              <a:rect l="l" t="t" r="r" b="b"/>
              <a:pathLst>
                <a:path w="7996" h="7914" extrusionOk="0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7823803" y="1637592"/>
              <a:ext cx="184727" cy="105673"/>
            </a:xfrm>
            <a:custGeom>
              <a:avLst/>
              <a:gdLst/>
              <a:ahLst/>
              <a:cxnLst/>
              <a:rect l="l" t="t" r="r" b="b"/>
              <a:pathLst>
                <a:path w="15198" h="8694" extrusionOk="0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8" name="Google Shape;618;p41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619" name="Google Shape;619;p41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41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41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41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623" name="Google Shape;623;p41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avLst/>
                <a:gdLst/>
                <a:ahLst/>
                <a:cxnLst/>
                <a:rect l="l" t="t" r="r" b="b"/>
                <a:pathLst>
                  <a:path w="81865" h="53907" extrusionOk="0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41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47719" extrusionOk="0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41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41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41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8" name="Google Shape;628;p41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3"/>
          <p:cNvSpPr txBox="1">
            <a:spLocks noGrp="1"/>
          </p:cNvSpPr>
          <p:nvPr>
            <p:ph type="title" idx="17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644" name="Google Shape;644;p43"/>
          <p:cNvSpPr txBox="1">
            <a:spLocks noGrp="1"/>
          </p:cNvSpPr>
          <p:nvPr>
            <p:ph type="title" idx="18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45" name="Google Shape;645;p43"/>
          <p:cNvSpPr txBox="1">
            <a:spLocks noGrp="1"/>
          </p:cNvSpPr>
          <p:nvPr>
            <p:ph type="title" idx="19"/>
          </p:nvPr>
        </p:nvSpPr>
        <p:spPr>
          <a:xfrm>
            <a:off x="4679838" y="1353707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46" name="Google Shape;646;p43"/>
          <p:cNvSpPr txBox="1">
            <a:spLocks noGrp="1"/>
          </p:cNvSpPr>
          <p:nvPr>
            <p:ph type="title" idx="2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 site web</a:t>
            </a:r>
            <a:endParaRPr dirty="0"/>
          </a:p>
        </p:txBody>
      </p:sp>
      <p:sp>
        <p:nvSpPr>
          <p:cNvPr id="647" name="Google Shape;647;p43"/>
          <p:cNvSpPr txBox="1">
            <a:spLocks noGrp="1"/>
          </p:cNvSpPr>
          <p:nvPr>
            <p:ph type="title" idx="3"/>
          </p:nvPr>
        </p:nvSpPr>
        <p:spPr>
          <a:xfrm>
            <a:off x="5767661" y="1253149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Technologie utilisées</a:t>
            </a:r>
            <a:endParaRPr dirty="0"/>
          </a:p>
        </p:txBody>
      </p:sp>
      <p:sp>
        <p:nvSpPr>
          <p:cNvPr id="648" name="Google Shape;648;p43"/>
          <p:cNvSpPr txBox="1">
            <a:spLocks noGrp="1"/>
          </p:cNvSpPr>
          <p:nvPr>
            <p:ph type="title" idx="5"/>
          </p:nvPr>
        </p:nvSpPr>
        <p:spPr>
          <a:xfrm>
            <a:off x="2166121" y="3440869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Description fonctionelle </a:t>
            </a:r>
            <a:endParaRPr dirty="0"/>
          </a:p>
        </p:txBody>
      </p:sp>
      <p:sp>
        <p:nvSpPr>
          <p:cNvPr id="649" name="Google Shape;649;p43"/>
          <p:cNvSpPr txBox="1">
            <a:spLocks noGrp="1"/>
          </p:cNvSpPr>
          <p:nvPr>
            <p:ph type="title" idx="7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Problématique </a:t>
            </a:r>
            <a:endParaRPr dirty="0"/>
          </a:p>
        </p:txBody>
      </p:sp>
      <p:sp>
        <p:nvSpPr>
          <p:cNvPr id="650" name="Google Shape;650;p43"/>
          <p:cNvSpPr txBox="1">
            <a:spLocks noGrp="1"/>
          </p:cNvSpPr>
          <p:nvPr>
            <p:ph type="title" idx="9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Conception UML</a:t>
            </a:r>
            <a:endParaRPr dirty="0"/>
          </a:p>
        </p:txBody>
      </p:sp>
      <p:sp>
        <p:nvSpPr>
          <p:cNvPr id="651" name="Google Shape;651;p43"/>
          <p:cNvSpPr txBox="1">
            <a:spLocks noGrp="1"/>
          </p:cNvSpPr>
          <p:nvPr>
            <p:ph type="title" idx="14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Maquette </a:t>
            </a:r>
            <a:endParaRPr dirty="0"/>
          </a:p>
        </p:txBody>
      </p:sp>
      <p:sp>
        <p:nvSpPr>
          <p:cNvPr id="652" name="Google Shape;652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Plan</a:t>
            </a:r>
            <a:endParaRPr dirty="0"/>
          </a:p>
        </p:txBody>
      </p:sp>
      <p:sp>
        <p:nvSpPr>
          <p:cNvPr id="653" name="Google Shape;653;p43"/>
          <p:cNvSpPr txBox="1">
            <a:spLocks noGrp="1"/>
          </p:cNvSpPr>
          <p:nvPr>
            <p:ph type="subTitle" idx="1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Présentation géneral du site</a:t>
            </a:r>
            <a:endParaRPr dirty="0"/>
          </a:p>
        </p:txBody>
      </p:sp>
      <p:sp>
        <p:nvSpPr>
          <p:cNvPr id="654" name="Google Shape;654;p43"/>
          <p:cNvSpPr txBox="1">
            <a:spLocks noGrp="1"/>
          </p:cNvSpPr>
          <p:nvPr>
            <p:ph type="subTitle" idx="4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Language et bibliothéques</a:t>
            </a:r>
            <a:endParaRPr dirty="0"/>
          </a:p>
        </p:txBody>
      </p:sp>
      <p:sp>
        <p:nvSpPr>
          <p:cNvPr id="655" name="Google Shape;655;p43"/>
          <p:cNvSpPr txBox="1">
            <a:spLocks noGrp="1"/>
          </p:cNvSpPr>
          <p:nvPr>
            <p:ph type="subTitle" idx="6"/>
          </p:nvPr>
        </p:nvSpPr>
        <p:spPr>
          <a:xfrm>
            <a:off x="2159812" y="408322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Présentation des services et fonctionalité selon chaque type d’utilisateur</a:t>
            </a:r>
            <a:endParaRPr dirty="0"/>
          </a:p>
        </p:txBody>
      </p:sp>
      <p:sp>
        <p:nvSpPr>
          <p:cNvPr id="656" name="Google Shape;656;p43"/>
          <p:cNvSpPr txBox="1">
            <a:spLocks noGrp="1"/>
          </p:cNvSpPr>
          <p:nvPr>
            <p:ph type="subTitle" idx="8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La raison pour laquelle j’ai choisi ce projet</a:t>
            </a:r>
            <a:endParaRPr dirty="0"/>
          </a:p>
        </p:txBody>
      </p:sp>
      <p:sp>
        <p:nvSpPr>
          <p:cNvPr id="657" name="Google Shape;657;p43"/>
          <p:cNvSpPr txBox="1">
            <a:spLocks noGrp="1"/>
          </p:cNvSpPr>
          <p:nvPr>
            <p:ph type="subTitle" idx="13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8" name="Google Shape;658;p43"/>
          <p:cNvSpPr txBox="1">
            <a:spLocks noGrp="1"/>
          </p:cNvSpPr>
          <p:nvPr>
            <p:ph type="subTitle" idx="15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9" name="Google Shape;659;p43"/>
          <p:cNvSpPr txBox="1">
            <a:spLocks noGrp="1"/>
          </p:cNvSpPr>
          <p:nvPr>
            <p:ph type="title" idx="16"/>
          </p:nvPr>
        </p:nvSpPr>
        <p:spPr>
          <a:xfrm>
            <a:off x="1086460" y="3403249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60" name="Google Shape;660;p43"/>
          <p:cNvSpPr txBox="1">
            <a:spLocks noGrp="1"/>
          </p:cNvSpPr>
          <p:nvPr>
            <p:ph type="title" idx="20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61" name="Google Shape;661;p43"/>
          <p:cNvSpPr txBox="1">
            <a:spLocks noGrp="1"/>
          </p:cNvSpPr>
          <p:nvPr>
            <p:ph type="title" idx="21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62" name="Google Shape;662;p43"/>
          <p:cNvGrpSpPr/>
          <p:nvPr/>
        </p:nvGrpSpPr>
        <p:grpSpPr>
          <a:xfrm flipH="1">
            <a:off x="1772990" y="1558774"/>
            <a:ext cx="337856" cy="93999"/>
            <a:chOff x="5963614" y="809024"/>
            <a:chExt cx="339690" cy="94500"/>
          </a:xfrm>
        </p:grpSpPr>
        <p:sp>
          <p:nvSpPr>
            <p:cNvPr id="663" name="Google Shape;663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43"/>
          <p:cNvGrpSpPr/>
          <p:nvPr/>
        </p:nvGrpSpPr>
        <p:grpSpPr>
          <a:xfrm flipH="1">
            <a:off x="1772990" y="2638049"/>
            <a:ext cx="337856" cy="93999"/>
            <a:chOff x="5963614" y="809024"/>
            <a:chExt cx="339690" cy="94500"/>
          </a:xfrm>
        </p:grpSpPr>
        <p:sp>
          <p:nvSpPr>
            <p:cNvPr id="666" name="Google Shape;666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43"/>
          <p:cNvGrpSpPr/>
          <p:nvPr/>
        </p:nvGrpSpPr>
        <p:grpSpPr>
          <a:xfrm flipH="1">
            <a:off x="1772990" y="3654349"/>
            <a:ext cx="337856" cy="93999"/>
            <a:chOff x="5963614" y="809024"/>
            <a:chExt cx="339690" cy="94500"/>
          </a:xfrm>
        </p:grpSpPr>
        <p:sp>
          <p:nvSpPr>
            <p:cNvPr id="669" name="Google Shape;669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43"/>
          <p:cNvGrpSpPr/>
          <p:nvPr/>
        </p:nvGrpSpPr>
        <p:grpSpPr>
          <a:xfrm flipH="1">
            <a:off x="5429790" y="1558774"/>
            <a:ext cx="337856" cy="93999"/>
            <a:chOff x="5963614" y="809024"/>
            <a:chExt cx="339690" cy="94500"/>
          </a:xfrm>
        </p:grpSpPr>
        <p:sp>
          <p:nvSpPr>
            <p:cNvPr id="672" name="Google Shape;672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43"/>
          <p:cNvGrpSpPr/>
          <p:nvPr/>
        </p:nvGrpSpPr>
        <p:grpSpPr>
          <a:xfrm flipH="1">
            <a:off x="5429790" y="2638049"/>
            <a:ext cx="337856" cy="93999"/>
            <a:chOff x="5963614" y="809024"/>
            <a:chExt cx="339690" cy="94500"/>
          </a:xfrm>
        </p:grpSpPr>
        <p:sp>
          <p:nvSpPr>
            <p:cNvPr id="675" name="Google Shape;675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43"/>
          <p:cNvGrpSpPr/>
          <p:nvPr/>
        </p:nvGrpSpPr>
        <p:grpSpPr>
          <a:xfrm flipH="1">
            <a:off x="5429790" y="3654349"/>
            <a:ext cx="337856" cy="93999"/>
            <a:chOff x="5963614" y="809024"/>
            <a:chExt cx="339690" cy="94500"/>
          </a:xfrm>
        </p:grpSpPr>
        <p:sp>
          <p:nvSpPr>
            <p:cNvPr id="678" name="Google Shape;678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7"/>
          <p:cNvSpPr txBox="1">
            <a:spLocks noGrp="1"/>
          </p:cNvSpPr>
          <p:nvPr>
            <p:ph type="title"/>
          </p:nvPr>
        </p:nvSpPr>
        <p:spPr>
          <a:xfrm>
            <a:off x="4434510" y="1003978"/>
            <a:ext cx="37201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Problématique</a:t>
            </a:r>
            <a:endParaRPr dirty="0"/>
          </a:p>
        </p:txBody>
      </p:sp>
      <p:sp>
        <p:nvSpPr>
          <p:cNvPr id="822" name="Google Shape;822;p47"/>
          <p:cNvSpPr txBox="1">
            <a:spLocks noGrp="1"/>
          </p:cNvSpPr>
          <p:nvPr>
            <p:ph type="subTitle" idx="1"/>
          </p:nvPr>
        </p:nvSpPr>
        <p:spPr>
          <a:xfrm>
            <a:off x="4054549" y="1770468"/>
            <a:ext cx="4369451" cy="26243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Un site web peut améliorer notre commerce en présentant plusieurs avantages 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 smtClean="0"/>
              <a:t>Une boutique ouverte 24h/24h 7j/7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 smtClean="0"/>
              <a:t>Présentation du catalogue des produits ainsi leur disponibilité en stock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 smtClean="0"/>
              <a:t>S’informer des dernières promos et nouveau produits à tout moment</a:t>
            </a:r>
            <a:endParaRPr dirty="0"/>
          </a:p>
        </p:txBody>
      </p:sp>
      <p:grpSp>
        <p:nvGrpSpPr>
          <p:cNvPr id="823" name="Google Shape;823;p47"/>
          <p:cNvGrpSpPr/>
          <p:nvPr/>
        </p:nvGrpSpPr>
        <p:grpSpPr>
          <a:xfrm>
            <a:off x="775177" y="1521288"/>
            <a:ext cx="2953307" cy="2107960"/>
            <a:chOff x="775177" y="1521287"/>
            <a:chExt cx="3720297" cy="2748441"/>
          </a:xfrm>
        </p:grpSpPr>
        <p:sp>
          <p:nvSpPr>
            <p:cNvPr id="824" name="Google Shape;824;p47"/>
            <p:cNvSpPr/>
            <p:nvPr/>
          </p:nvSpPr>
          <p:spPr>
            <a:xfrm>
              <a:off x="1883717" y="3683356"/>
              <a:ext cx="572738" cy="572738"/>
            </a:xfrm>
            <a:custGeom>
              <a:avLst/>
              <a:gdLst/>
              <a:ahLst/>
              <a:cxnLst/>
              <a:rect l="l" t="t" r="r" b="b"/>
              <a:pathLst>
                <a:path w="53179" h="53179" extrusionOk="0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7"/>
            <p:cNvSpPr/>
            <p:nvPr/>
          </p:nvSpPr>
          <p:spPr>
            <a:xfrm>
              <a:off x="1396417" y="1521287"/>
              <a:ext cx="3099056" cy="1997739"/>
            </a:xfrm>
            <a:custGeom>
              <a:avLst/>
              <a:gdLst/>
              <a:ahLst/>
              <a:cxnLst/>
              <a:rect l="l" t="t" r="r" b="b"/>
              <a:pathLst>
                <a:path w="208165" h="134189" extrusionOk="0">
                  <a:moveTo>
                    <a:pt x="4416" y="1"/>
                  </a:moveTo>
                  <a:cubicBezTo>
                    <a:pt x="1982" y="1"/>
                    <a:pt x="1" y="1964"/>
                    <a:pt x="1" y="4399"/>
                  </a:cubicBezTo>
                  <a:lnTo>
                    <a:pt x="1" y="129790"/>
                  </a:lnTo>
                  <a:cubicBezTo>
                    <a:pt x="1" y="132224"/>
                    <a:pt x="1982" y="134188"/>
                    <a:pt x="4416" y="134188"/>
                  </a:cubicBezTo>
                  <a:lnTo>
                    <a:pt x="203766" y="134188"/>
                  </a:lnTo>
                  <a:cubicBezTo>
                    <a:pt x="206200" y="134188"/>
                    <a:pt x="208164" y="132224"/>
                    <a:pt x="208164" y="129790"/>
                  </a:cubicBezTo>
                  <a:lnTo>
                    <a:pt x="208164" y="4399"/>
                  </a:lnTo>
                  <a:cubicBezTo>
                    <a:pt x="208164" y="1964"/>
                    <a:pt x="206200" y="1"/>
                    <a:pt x="203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1553868" y="1979852"/>
              <a:ext cx="998371" cy="1381977"/>
            </a:xfrm>
            <a:custGeom>
              <a:avLst/>
              <a:gdLst/>
              <a:ahLst/>
              <a:cxnLst/>
              <a:rect l="l" t="t" r="r" b="b"/>
              <a:pathLst>
                <a:path w="67061" h="92828" extrusionOk="0">
                  <a:moveTo>
                    <a:pt x="1746" y="1"/>
                  </a:moveTo>
                  <a:cubicBezTo>
                    <a:pt x="790" y="1"/>
                    <a:pt x="0" y="790"/>
                    <a:pt x="0" y="1764"/>
                  </a:cubicBezTo>
                  <a:lnTo>
                    <a:pt x="0" y="91065"/>
                  </a:lnTo>
                  <a:cubicBezTo>
                    <a:pt x="0" y="92039"/>
                    <a:pt x="790" y="92827"/>
                    <a:pt x="1746" y="92827"/>
                  </a:cubicBezTo>
                  <a:lnTo>
                    <a:pt x="65315" y="92827"/>
                  </a:lnTo>
                  <a:cubicBezTo>
                    <a:pt x="66271" y="92827"/>
                    <a:pt x="67061" y="92039"/>
                    <a:pt x="67061" y="91065"/>
                  </a:cubicBezTo>
                  <a:lnTo>
                    <a:pt x="67061" y="1764"/>
                  </a:lnTo>
                  <a:cubicBezTo>
                    <a:pt x="67061" y="790"/>
                    <a:pt x="66271" y="1"/>
                    <a:pt x="65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1566850" y="1993102"/>
              <a:ext cx="972392" cy="1355730"/>
            </a:xfrm>
            <a:custGeom>
              <a:avLst/>
              <a:gdLst/>
              <a:ahLst/>
              <a:cxnLst/>
              <a:rect l="l" t="t" r="r" b="b"/>
              <a:pathLst>
                <a:path w="65316" h="91065" extrusionOk="0">
                  <a:moveTo>
                    <a:pt x="874" y="1"/>
                  </a:moveTo>
                  <a:cubicBezTo>
                    <a:pt x="404" y="1"/>
                    <a:pt x="1" y="386"/>
                    <a:pt x="1" y="874"/>
                  </a:cubicBezTo>
                  <a:lnTo>
                    <a:pt x="1" y="90175"/>
                  </a:lnTo>
                  <a:cubicBezTo>
                    <a:pt x="1" y="90662"/>
                    <a:pt x="404" y="91064"/>
                    <a:pt x="874" y="91064"/>
                  </a:cubicBezTo>
                  <a:lnTo>
                    <a:pt x="64443" y="91064"/>
                  </a:lnTo>
                  <a:cubicBezTo>
                    <a:pt x="64913" y="91064"/>
                    <a:pt x="65316" y="90662"/>
                    <a:pt x="65316" y="90175"/>
                  </a:cubicBezTo>
                  <a:lnTo>
                    <a:pt x="65316" y="874"/>
                  </a:lnTo>
                  <a:cubicBezTo>
                    <a:pt x="65316" y="386"/>
                    <a:pt x="64913" y="1"/>
                    <a:pt x="64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7"/>
            <p:cNvSpPr/>
            <p:nvPr/>
          </p:nvSpPr>
          <p:spPr>
            <a:xfrm>
              <a:off x="1566850" y="2519643"/>
              <a:ext cx="972392" cy="829189"/>
            </a:xfrm>
            <a:custGeom>
              <a:avLst/>
              <a:gdLst/>
              <a:ahLst/>
              <a:cxnLst/>
              <a:rect l="l" t="t" r="r" b="b"/>
              <a:pathLst>
                <a:path w="65316" h="55697" extrusionOk="0">
                  <a:moveTo>
                    <a:pt x="18013" y="0"/>
                  </a:moveTo>
                  <a:lnTo>
                    <a:pt x="1" y="26842"/>
                  </a:lnTo>
                  <a:lnTo>
                    <a:pt x="1" y="54807"/>
                  </a:lnTo>
                  <a:cubicBezTo>
                    <a:pt x="1" y="55294"/>
                    <a:pt x="404" y="55696"/>
                    <a:pt x="874" y="55696"/>
                  </a:cubicBezTo>
                  <a:lnTo>
                    <a:pt x="64443" y="55696"/>
                  </a:lnTo>
                  <a:cubicBezTo>
                    <a:pt x="64913" y="55696"/>
                    <a:pt x="65316" y="55294"/>
                    <a:pt x="65316" y="54807"/>
                  </a:cubicBezTo>
                  <a:lnTo>
                    <a:pt x="65316" y="37014"/>
                  </a:lnTo>
                  <a:lnTo>
                    <a:pt x="55378" y="22192"/>
                  </a:lnTo>
                  <a:lnTo>
                    <a:pt x="44148" y="38961"/>
                  </a:lnTo>
                  <a:lnTo>
                    <a:pt x="43174" y="37518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1553868" y="1713723"/>
              <a:ext cx="2797406" cy="132454"/>
            </a:xfrm>
            <a:custGeom>
              <a:avLst/>
              <a:gdLst/>
              <a:ahLst/>
              <a:cxnLst/>
              <a:rect l="l" t="t" r="r" b="b"/>
              <a:pathLst>
                <a:path w="187903" h="8897" extrusionOk="0">
                  <a:moveTo>
                    <a:pt x="1746" y="0"/>
                  </a:moveTo>
                  <a:cubicBezTo>
                    <a:pt x="790" y="0"/>
                    <a:pt x="0" y="788"/>
                    <a:pt x="0" y="1762"/>
                  </a:cubicBezTo>
                  <a:lnTo>
                    <a:pt x="0" y="7134"/>
                  </a:lnTo>
                  <a:cubicBezTo>
                    <a:pt x="0" y="8107"/>
                    <a:pt x="790" y="8897"/>
                    <a:pt x="1746" y="8897"/>
                  </a:cubicBezTo>
                  <a:lnTo>
                    <a:pt x="186140" y="8897"/>
                  </a:lnTo>
                  <a:cubicBezTo>
                    <a:pt x="187114" y="8897"/>
                    <a:pt x="187902" y="8107"/>
                    <a:pt x="187902" y="7134"/>
                  </a:cubicBezTo>
                  <a:lnTo>
                    <a:pt x="187902" y="1762"/>
                  </a:lnTo>
                  <a:cubicBezTo>
                    <a:pt x="187902" y="788"/>
                    <a:pt x="187114" y="0"/>
                    <a:pt x="186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1635823" y="1760202"/>
              <a:ext cx="1064352" cy="39497"/>
            </a:xfrm>
            <a:custGeom>
              <a:avLst/>
              <a:gdLst/>
              <a:ahLst/>
              <a:cxnLst/>
              <a:rect l="l" t="t" r="r" b="b"/>
              <a:pathLst>
                <a:path w="71493" h="2653" extrusionOk="0">
                  <a:moveTo>
                    <a:pt x="1310" y="0"/>
                  </a:moveTo>
                  <a:cubicBezTo>
                    <a:pt x="589" y="0"/>
                    <a:pt x="1" y="605"/>
                    <a:pt x="1" y="1326"/>
                  </a:cubicBezTo>
                  <a:cubicBezTo>
                    <a:pt x="1" y="2064"/>
                    <a:pt x="589" y="2653"/>
                    <a:pt x="1310" y="2653"/>
                  </a:cubicBezTo>
                  <a:lnTo>
                    <a:pt x="70184" y="2653"/>
                  </a:lnTo>
                  <a:cubicBezTo>
                    <a:pt x="70905" y="2653"/>
                    <a:pt x="71493" y="2064"/>
                    <a:pt x="71493" y="1326"/>
                  </a:cubicBezTo>
                  <a:cubicBezTo>
                    <a:pt x="71493" y="605"/>
                    <a:pt x="70905" y="0"/>
                    <a:pt x="70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2809360" y="1760202"/>
              <a:ext cx="458595" cy="39497"/>
            </a:xfrm>
            <a:custGeom>
              <a:avLst/>
              <a:gdLst/>
              <a:ahLst/>
              <a:cxnLst/>
              <a:rect l="l" t="t" r="r" b="b"/>
              <a:pathLst>
                <a:path w="30804" h="2653" extrusionOk="0">
                  <a:moveTo>
                    <a:pt x="1327" y="0"/>
                  </a:moveTo>
                  <a:cubicBezTo>
                    <a:pt x="605" y="0"/>
                    <a:pt x="1" y="605"/>
                    <a:pt x="1" y="1326"/>
                  </a:cubicBezTo>
                  <a:cubicBezTo>
                    <a:pt x="1" y="2064"/>
                    <a:pt x="605" y="2653"/>
                    <a:pt x="1327" y="2653"/>
                  </a:cubicBezTo>
                  <a:lnTo>
                    <a:pt x="29477" y="2653"/>
                  </a:lnTo>
                  <a:cubicBezTo>
                    <a:pt x="30215" y="2653"/>
                    <a:pt x="30804" y="2064"/>
                    <a:pt x="30804" y="1326"/>
                  </a:cubicBezTo>
                  <a:cubicBezTo>
                    <a:pt x="30804" y="605"/>
                    <a:pt x="30215" y="0"/>
                    <a:pt x="29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775177" y="1606057"/>
              <a:ext cx="412845" cy="137159"/>
            </a:xfrm>
            <a:custGeom>
              <a:avLst/>
              <a:gdLst/>
              <a:ahLst/>
              <a:cxnLst/>
              <a:rect l="l" t="t" r="r" b="b"/>
              <a:pathLst>
                <a:path w="27731" h="9213" extrusionOk="0">
                  <a:moveTo>
                    <a:pt x="17852" y="0"/>
                  </a:moveTo>
                  <a:cubicBezTo>
                    <a:pt x="15721" y="0"/>
                    <a:pt x="13587" y="678"/>
                    <a:pt x="12086" y="1877"/>
                  </a:cubicBezTo>
                  <a:cubicBezTo>
                    <a:pt x="10727" y="2951"/>
                    <a:pt x="9367" y="4764"/>
                    <a:pt x="8880" y="6644"/>
                  </a:cubicBezTo>
                  <a:cubicBezTo>
                    <a:pt x="7885" y="5842"/>
                    <a:pt x="6591" y="5407"/>
                    <a:pt x="5303" y="5407"/>
                  </a:cubicBezTo>
                  <a:cubicBezTo>
                    <a:pt x="4787" y="5407"/>
                    <a:pt x="4272" y="5477"/>
                    <a:pt x="3778" y="5621"/>
                  </a:cubicBezTo>
                  <a:cubicBezTo>
                    <a:pt x="2048" y="6124"/>
                    <a:pt x="588" y="7501"/>
                    <a:pt x="0" y="9213"/>
                  </a:cubicBezTo>
                  <a:lnTo>
                    <a:pt x="27730" y="9112"/>
                  </a:lnTo>
                  <a:cubicBezTo>
                    <a:pt x="27244" y="5688"/>
                    <a:pt x="25213" y="2884"/>
                    <a:pt x="22225" y="1122"/>
                  </a:cubicBezTo>
                  <a:cubicBezTo>
                    <a:pt x="20929" y="354"/>
                    <a:pt x="19391" y="0"/>
                    <a:pt x="17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7"/>
            <p:cNvSpPr/>
            <p:nvPr/>
          </p:nvSpPr>
          <p:spPr>
            <a:xfrm>
              <a:off x="956864" y="1610434"/>
              <a:ext cx="214663" cy="117835"/>
            </a:xfrm>
            <a:custGeom>
              <a:avLst/>
              <a:gdLst/>
              <a:ahLst/>
              <a:cxnLst/>
              <a:rect l="l" t="t" r="r" b="b"/>
              <a:pathLst>
                <a:path w="14419" h="7915" extrusionOk="0">
                  <a:moveTo>
                    <a:pt x="5350" y="1"/>
                  </a:moveTo>
                  <a:cubicBezTo>
                    <a:pt x="4889" y="1"/>
                    <a:pt x="4425" y="35"/>
                    <a:pt x="3962" y="106"/>
                  </a:cubicBezTo>
                  <a:cubicBezTo>
                    <a:pt x="2836" y="291"/>
                    <a:pt x="1728" y="761"/>
                    <a:pt x="990" y="1634"/>
                  </a:cubicBezTo>
                  <a:cubicBezTo>
                    <a:pt x="269" y="2507"/>
                    <a:pt x="0" y="3816"/>
                    <a:pt x="553" y="4806"/>
                  </a:cubicBezTo>
                  <a:cubicBezTo>
                    <a:pt x="990" y="5611"/>
                    <a:pt x="1847" y="6081"/>
                    <a:pt x="2686" y="6451"/>
                  </a:cubicBezTo>
                  <a:cubicBezTo>
                    <a:pt x="4897" y="7410"/>
                    <a:pt x="7319" y="7915"/>
                    <a:pt x="9743" y="7915"/>
                  </a:cubicBezTo>
                  <a:cubicBezTo>
                    <a:pt x="10374" y="7915"/>
                    <a:pt x="11005" y="7880"/>
                    <a:pt x="11632" y="7811"/>
                  </a:cubicBezTo>
                  <a:cubicBezTo>
                    <a:pt x="12153" y="7744"/>
                    <a:pt x="12690" y="7659"/>
                    <a:pt x="13160" y="7424"/>
                  </a:cubicBezTo>
                  <a:cubicBezTo>
                    <a:pt x="13646" y="7207"/>
                    <a:pt x="14067" y="6804"/>
                    <a:pt x="14201" y="6300"/>
                  </a:cubicBezTo>
                  <a:cubicBezTo>
                    <a:pt x="14419" y="5511"/>
                    <a:pt x="13982" y="4705"/>
                    <a:pt x="13479" y="4085"/>
                  </a:cubicBezTo>
                  <a:cubicBezTo>
                    <a:pt x="11532" y="1596"/>
                    <a:pt x="8499" y="1"/>
                    <a:pt x="5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813661" y="1689516"/>
              <a:ext cx="66741" cy="38574"/>
            </a:xfrm>
            <a:custGeom>
              <a:avLst/>
              <a:gdLst/>
              <a:ahLst/>
              <a:cxnLst/>
              <a:rect l="l" t="t" r="r" b="b"/>
              <a:pathLst>
                <a:path w="4483" h="2591" extrusionOk="0">
                  <a:moveTo>
                    <a:pt x="2237" y="1"/>
                  </a:moveTo>
                  <a:cubicBezTo>
                    <a:pt x="1529" y="1"/>
                    <a:pt x="520" y="85"/>
                    <a:pt x="219" y="518"/>
                  </a:cubicBezTo>
                  <a:cubicBezTo>
                    <a:pt x="0" y="854"/>
                    <a:pt x="17" y="1307"/>
                    <a:pt x="219" y="1660"/>
                  </a:cubicBezTo>
                  <a:cubicBezTo>
                    <a:pt x="420" y="2012"/>
                    <a:pt x="772" y="2247"/>
                    <a:pt x="1159" y="2381"/>
                  </a:cubicBezTo>
                  <a:cubicBezTo>
                    <a:pt x="1528" y="2533"/>
                    <a:pt x="1931" y="2566"/>
                    <a:pt x="2334" y="2582"/>
                  </a:cubicBezTo>
                  <a:cubicBezTo>
                    <a:pt x="2441" y="2587"/>
                    <a:pt x="2549" y="2591"/>
                    <a:pt x="2658" y="2591"/>
                  </a:cubicBezTo>
                  <a:cubicBezTo>
                    <a:pt x="2940" y="2591"/>
                    <a:pt x="3225" y="2567"/>
                    <a:pt x="3492" y="2482"/>
                  </a:cubicBezTo>
                  <a:cubicBezTo>
                    <a:pt x="3861" y="2365"/>
                    <a:pt x="4197" y="2112"/>
                    <a:pt x="4331" y="1743"/>
                  </a:cubicBezTo>
                  <a:cubicBezTo>
                    <a:pt x="4483" y="1324"/>
                    <a:pt x="4315" y="820"/>
                    <a:pt x="3979" y="501"/>
                  </a:cubicBezTo>
                  <a:cubicBezTo>
                    <a:pt x="3659" y="183"/>
                    <a:pt x="3189" y="48"/>
                    <a:pt x="2737" y="15"/>
                  </a:cubicBezTo>
                  <a:cubicBezTo>
                    <a:pt x="2608" y="7"/>
                    <a:pt x="2434" y="1"/>
                    <a:pt x="2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1553868" y="1593507"/>
              <a:ext cx="48250" cy="48489"/>
            </a:xfrm>
            <a:custGeom>
              <a:avLst/>
              <a:gdLst/>
              <a:ahLst/>
              <a:cxnLst/>
              <a:rect l="l" t="t" r="r" b="b"/>
              <a:pathLst>
                <a:path w="3241" h="3257" extrusionOk="0">
                  <a:moveTo>
                    <a:pt x="1612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12" y="3257"/>
                  </a:cubicBezTo>
                  <a:cubicBezTo>
                    <a:pt x="2518" y="3257"/>
                    <a:pt x="3240" y="2518"/>
                    <a:pt x="3240" y="1629"/>
                  </a:cubicBezTo>
                  <a:cubicBezTo>
                    <a:pt x="3240" y="739"/>
                    <a:pt x="2518" y="0"/>
                    <a:pt x="16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1650324" y="1593507"/>
              <a:ext cx="48489" cy="48489"/>
            </a:xfrm>
            <a:custGeom>
              <a:avLst/>
              <a:gdLst/>
              <a:ahLst/>
              <a:cxnLst/>
              <a:rect l="l" t="t" r="r" b="b"/>
              <a:pathLst>
                <a:path w="3257" h="3257" extrusionOk="0">
                  <a:moveTo>
                    <a:pt x="1629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29" y="3257"/>
                  </a:cubicBezTo>
                  <a:cubicBezTo>
                    <a:pt x="2518" y="3257"/>
                    <a:pt x="3257" y="2518"/>
                    <a:pt x="3257" y="1629"/>
                  </a:cubicBezTo>
                  <a:cubicBezTo>
                    <a:pt x="3257" y="739"/>
                    <a:pt x="2518" y="0"/>
                    <a:pt x="16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1746780" y="1593507"/>
              <a:ext cx="48503" cy="48489"/>
            </a:xfrm>
            <a:custGeom>
              <a:avLst/>
              <a:gdLst/>
              <a:ahLst/>
              <a:cxnLst/>
              <a:rect l="l" t="t" r="r" b="b"/>
              <a:pathLst>
                <a:path w="3258" h="3257" extrusionOk="0">
                  <a:moveTo>
                    <a:pt x="1630" y="0"/>
                  </a:moveTo>
                  <a:cubicBezTo>
                    <a:pt x="739" y="0"/>
                    <a:pt x="1" y="739"/>
                    <a:pt x="1" y="1629"/>
                  </a:cubicBezTo>
                  <a:cubicBezTo>
                    <a:pt x="1" y="2518"/>
                    <a:pt x="739" y="3257"/>
                    <a:pt x="1630" y="3257"/>
                  </a:cubicBezTo>
                  <a:cubicBezTo>
                    <a:pt x="2536" y="3257"/>
                    <a:pt x="3257" y="2518"/>
                    <a:pt x="3257" y="1629"/>
                  </a:cubicBezTo>
                  <a:cubicBezTo>
                    <a:pt x="3257" y="739"/>
                    <a:pt x="2536" y="0"/>
                    <a:pt x="1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2583350" y="1979850"/>
              <a:ext cx="1767899" cy="1355736"/>
            </a:xfrm>
            <a:custGeom>
              <a:avLst/>
              <a:gdLst/>
              <a:ahLst/>
              <a:cxnLst/>
              <a:rect l="l" t="t" r="r" b="b"/>
              <a:pathLst>
                <a:path w="72617" h="51316" extrusionOk="0">
                  <a:moveTo>
                    <a:pt x="2351" y="0"/>
                  </a:moveTo>
                  <a:cubicBezTo>
                    <a:pt x="1042" y="0"/>
                    <a:pt x="1" y="1058"/>
                    <a:pt x="1" y="2350"/>
                  </a:cubicBezTo>
                  <a:lnTo>
                    <a:pt x="1" y="48966"/>
                  </a:lnTo>
                  <a:cubicBezTo>
                    <a:pt x="1" y="50257"/>
                    <a:pt x="1042" y="51316"/>
                    <a:pt x="2351" y="51316"/>
                  </a:cubicBezTo>
                  <a:lnTo>
                    <a:pt x="70267" y="51316"/>
                  </a:lnTo>
                  <a:cubicBezTo>
                    <a:pt x="71576" y="51316"/>
                    <a:pt x="72617" y="50257"/>
                    <a:pt x="72617" y="48966"/>
                  </a:cubicBezTo>
                  <a:lnTo>
                    <a:pt x="72617" y="2350"/>
                  </a:lnTo>
                  <a:cubicBezTo>
                    <a:pt x="72617" y="1058"/>
                    <a:pt x="71576" y="0"/>
                    <a:pt x="70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2898043" y="2191382"/>
              <a:ext cx="1138543" cy="877023"/>
            </a:xfrm>
            <a:custGeom>
              <a:avLst/>
              <a:gdLst/>
              <a:ahLst/>
              <a:cxnLst/>
              <a:rect l="l" t="t" r="r" b="b"/>
              <a:pathLst>
                <a:path w="46766" h="36024" extrusionOk="0">
                  <a:moveTo>
                    <a:pt x="2870" y="0"/>
                  </a:moveTo>
                  <a:cubicBezTo>
                    <a:pt x="1292" y="0"/>
                    <a:pt x="0" y="1276"/>
                    <a:pt x="0" y="2872"/>
                  </a:cubicBezTo>
                  <a:lnTo>
                    <a:pt x="0" y="33136"/>
                  </a:lnTo>
                  <a:cubicBezTo>
                    <a:pt x="0" y="34731"/>
                    <a:pt x="1292" y="36023"/>
                    <a:pt x="2870" y="36023"/>
                  </a:cubicBezTo>
                  <a:cubicBezTo>
                    <a:pt x="4465" y="36023"/>
                    <a:pt x="5741" y="34731"/>
                    <a:pt x="5741" y="33136"/>
                  </a:cubicBezTo>
                  <a:lnTo>
                    <a:pt x="5741" y="2872"/>
                  </a:lnTo>
                  <a:cubicBezTo>
                    <a:pt x="5741" y="1276"/>
                    <a:pt x="4465" y="0"/>
                    <a:pt x="2870" y="0"/>
                  </a:cubicBezTo>
                  <a:close/>
                  <a:moveTo>
                    <a:pt x="16551" y="0"/>
                  </a:moveTo>
                  <a:cubicBezTo>
                    <a:pt x="14956" y="0"/>
                    <a:pt x="13680" y="1276"/>
                    <a:pt x="13680" y="2872"/>
                  </a:cubicBezTo>
                  <a:lnTo>
                    <a:pt x="13680" y="33136"/>
                  </a:lnTo>
                  <a:cubicBezTo>
                    <a:pt x="13680" y="34731"/>
                    <a:pt x="14956" y="36023"/>
                    <a:pt x="16551" y="36023"/>
                  </a:cubicBezTo>
                  <a:cubicBezTo>
                    <a:pt x="18129" y="36023"/>
                    <a:pt x="19421" y="34731"/>
                    <a:pt x="19421" y="33136"/>
                  </a:cubicBezTo>
                  <a:lnTo>
                    <a:pt x="19421" y="2872"/>
                  </a:lnTo>
                  <a:cubicBezTo>
                    <a:pt x="19421" y="1276"/>
                    <a:pt x="18129" y="0"/>
                    <a:pt x="16551" y="0"/>
                  </a:cubicBezTo>
                  <a:close/>
                  <a:moveTo>
                    <a:pt x="30215" y="0"/>
                  </a:moveTo>
                  <a:cubicBezTo>
                    <a:pt x="28637" y="0"/>
                    <a:pt x="27344" y="1276"/>
                    <a:pt x="27344" y="2872"/>
                  </a:cubicBezTo>
                  <a:lnTo>
                    <a:pt x="27344" y="33136"/>
                  </a:lnTo>
                  <a:cubicBezTo>
                    <a:pt x="27344" y="34731"/>
                    <a:pt x="28637" y="36023"/>
                    <a:pt x="30215" y="36023"/>
                  </a:cubicBezTo>
                  <a:cubicBezTo>
                    <a:pt x="31809" y="36023"/>
                    <a:pt x="33085" y="34731"/>
                    <a:pt x="33085" y="33136"/>
                  </a:cubicBezTo>
                  <a:lnTo>
                    <a:pt x="33085" y="2872"/>
                  </a:lnTo>
                  <a:cubicBezTo>
                    <a:pt x="33085" y="1276"/>
                    <a:pt x="31809" y="0"/>
                    <a:pt x="30215" y="0"/>
                  </a:cubicBezTo>
                  <a:close/>
                  <a:moveTo>
                    <a:pt x="43895" y="0"/>
                  </a:moveTo>
                  <a:cubicBezTo>
                    <a:pt x="42317" y="0"/>
                    <a:pt x="41025" y="1276"/>
                    <a:pt x="41025" y="2872"/>
                  </a:cubicBezTo>
                  <a:lnTo>
                    <a:pt x="41025" y="33136"/>
                  </a:lnTo>
                  <a:cubicBezTo>
                    <a:pt x="41025" y="34731"/>
                    <a:pt x="42317" y="36023"/>
                    <a:pt x="43895" y="36023"/>
                  </a:cubicBezTo>
                  <a:cubicBezTo>
                    <a:pt x="45473" y="36023"/>
                    <a:pt x="46766" y="34731"/>
                    <a:pt x="46766" y="33136"/>
                  </a:cubicBezTo>
                  <a:lnTo>
                    <a:pt x="46766" y="2872"/>
                  </a:lnTo>
                  <a:cubicBezTo>
                    <a:pt x="46766" y="1276"/>
                    <a:pt x="45473" y="0"/>
                    <a:pt x="43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7"/>
            <p:cNvSpPr/>
            <p:nvPr/>
          </p:nvSpPr>
          <p:spPr>
            <a:xfrm>
              <a:off x="2898043" y="2398972"/>
              <a:ext cx="1138543" cy="669429"/>
            </a:xfrm>
            <a:custGeom>
              <a:avLst/>
              <a:gdLst/>
              <a:ahLst/>
              <a:cxnLst/>
              <a:rect l="l" t="t" r="r" b="b"/>
              <a:pathLst>
                <a:path w="46766" h="27497" extrusionOk="0">
                  <a:moveTo>
                    <a:pt x="0" y="12456"/>
                  </a:moveTo>
                  <a:lnTo>
                    <a:pt x="0" y="24609"/>
                  </a:lnTo>
                  <a:cubicBezTo>
                    <a:pt x="0" y="26204"/>
                    <a:pt x="1292" y="27496"/>
                    <a:pt x="2870" y="27496"/>
                  </a:cubicBezTo>
                  <a:cubicBezTo>
                    <a:pt x="4465" y="27496"/>
                    <a:pt x="5741" y="26204"/>
                    <a:pt x="5741" y="24609"/>
                  </a:cubicBezTo>
                  <a:lnTo>
                    <a:pt x="5741" y="12456"/>
                  </a:lnTo>
                  <a:close/>
                  <a:moveTo>
                    <a:pt x="13680" y="5994"/>
                  </a:moveTo>
                  <a:lnTo>
                    <a:pt x="13680" y="24609"/>
                  </a:lnTo>
                  <a:cubicBezTo>
                    <a:pt x="13680" y="26204"/>
                    <a:pt x="14956" y="27496"/>
                    <a:pt x="16551" y="27496"/>
                  </a:cubicBezTo>
                  <a:cubicBezTo>
                    <a:pt x="18129" y="27496"/>
                    <a:pt x="19421" y="26204"/>
                    <a:pt x="19421" y="24609"/>
                  </a:cubicBezTo>
                  <a:lnTo>
                    <a:pt x="19421" y="5994"/>
                  </a:lnTo>
                  <a:close/>
                  <a:moveTo>
                    <a:pt x="27344" y="17760"/>
                  </a:moveTo>
                  <a:lnTo>
                    <a:pt x="27344" y="24609"/>
                  </a:lnTo>
                  <a:cubicBezTo>
                    <a:pt x="27344" y="26204"/>
                    <a:pt x="28637" y="27496"/>
                    <a:pt x="30215" y="27496"/>
                  </a:cubicBezTo>
                  <a:cubicBezTo>
                    <a:pt x="31809" y="27496"/>
                    <a:pt x="33085" y="26204"/>
                    <a:pt x="33085" y="24609"/>
                  </a:cubicBezTo>
                  <a:lnTo>
                    <a:pt x="33085" y="17760"/>
                  </a:lnTo>
                  <a:close/>
                  <a:moveTo>
                    <a:pt x="41025" y="1"/>
                  </a:moveTo>
                  <a:lnTo>
                    <a:pt x="41025" y="24609"/>
                  </a:lnTo>
                  <a:cubicBezTo>
                    <a:pt x="41025" y="26204"/>
                    <a:pt x="42317" y="27496"/>
                    <a:pt x="43895" y="27496"/>
                  </a:cubicBezTo>
                  <a:cubicBezTo>
                    <a:pt x="45473" y="27496"/>
                    <a:pt x="46766" y="26204"/>
                    <a:pt x="46766" y="24609"/>
                  </a:cubicBezTo>
                  <a:lnTo>
                    <a:pt x="467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7"/>
            <p:cNvSpPr/>
            <p:nvPr/>
          </p:nvSpPr>
          <p:spPr>
            <a:xfrm>
              <a:off x="1206259" y="2848776"/>
              <a:ext cx="791702" cy="791702"/>
            </a:xfrm>
            <a:custGeom>
              <a:avLst/>
              <a:gdLst/>
              <a:ahLst/>
              <a:cxnLst/>
              <a:rect l="l" t="t" r="r" b="b"/>
              <a:pathLst>
                <a:path w="53179" h="53179" extrusionOk="0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1493380" y="3048700"/>
              <a:ext cx="189950" cy="871901"/>
            </a:xfrm>
            <a:custGeom>
              <a:avLst/>
              <a:gdLst/>
              <a:ahLst/>
              <a:cxnLst/>
              <a:rect l="l" t="t" r="r" b="b"/>
              <a:pathLst>
                <a:path w="12759" h="58566" extrusionOk="0">
                  <a:moveTo>
                    <a:pt x="7303" y="0"/>
                  </a:moveTo>
                  <a:cubicBezTo>
                    <a:pt x="6816" y="0"/>
                    <a:pt x="6431" y="386"/>
                    <a:pt x="6431" y="873"/>
                  </a:cubicBezTo>
                  <a:lnTo>
                    <a:pt x="6431" y="24457"/>
                  </a:lnTo>
                  <a:lnTo>
                    <a:pt x="1596" y="19622"/>
                  </a:lnTo>
                  <a:cubicBezTo>
                    <a:pt x="1420" y="19454"/>
                    <a:pt x="1193" y="19370"/>
                    <a:pt x="969" y="19370"/>
                  </a:cubicBezTo>
                  <a:cubicBezTo>
                    <a:pt x="744" y="19370"/>
                    <a:pt x="522" y="19454"/>
                    <a:pt x="354" y="19622"/>
                  </a:cubicBezTo>
                  <a:cubicBezTo>
                    <a:pt x="1" y="19975"/>
                    <a:pt x="1" y="20529"/>
                    <a:pt x="354" y="20864"/>
                  </a:cubicBezTo>
                  <a:lnTo>
                    <a:pt x="6431" y="26941"/>
                  </a:lnTo>
                  <a:lnTo>
                    <a:pt x="6431" y="57677"/>
                  </a:lnTo>
                  <a:cubicBezTo>
                    <a:pt x="6431" y="58163"/>
                    <a:pt x="6816" y="58566"/>
                    <a:pt x="7303" y="58566"/>
                  </a:cubicBezTo>
                  <a:cubicBezTo>
                    <a:pt x="7790" y="58566"/>
                    <a:pt x="8192" y="58163"/>
                    <a:pt x="8192" y="57677"/>
                  </a:cubicBezTo>
                  <a:lnTo>
                    <a:pt x="8192" y="15343"/>
                  </a:lnTo>
                  <a:lnTo>
                    <a:pt x="12406" y="11129"/>
                  </a:lnTo>
                  <a:cubicBezTo>
                    <a:pt x="12758" y="10777"/>
                    <a:pt x="12758" y="10222"/>
                    <a:pt x="12406" y="9870"/>
                  </a:cubicBezTo>
                  <a:cubicBezTo>
                    <a:pt x="12238" y="9702"/>
                    <a:pt x="12016" y="9618"/>
                    <a:pt x="11791" y="9618"/>
                  </a:cubicBezTo>
                  <a:cubicBezTo>
                    <a:pt x="11567" y="9618"/>
                    <a:pt x="11340" y="9702"/>
                    <a:pt x="11164" y="9870"/>
                  </a:cubicBezTo>
                  <a:lnTo>
                    <a:pt x="8192" y="12858"/>
                  </a:lnTo>
                  <a:lnTo>
                    <a:pt x="8192" y="873"/>
                  </a:lnTo>
                  <a:cubicBezTo>
                    <a:pt x="8192" y="386"/>
                    <a:pt x="7790" y="0"/>
                    <a:pt x="7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1454896" y="3851375"/>
              <a:ext cx="290902" cy="418354"/>
            </a:xfrm>
            <a:custGeom>
              <a:avLst/>
              <a:gdLst/>
              <a:ahLst/>
              <a:cxnLst/>
              <a:rect l="l" t="t" r="r" b="b"/>
              <a:pathLst>
                <a:path w="19540" h="28101" extrusionOk="0">
                  <a:moveTo>
                    <a:pt x="1" y="1"/>
                  </a:moveTo>
                  <a:lnTo>
                    <a:pt x="1" y="28101"/>
                  </a:lnTo>
                  <a:lnTo>
                    <a:pt x="19540" y="28101"/>
                  </a:lnTo>
                  <a:lnTo>
                    <a:pt x="1954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7"/>
            <p:cNvSpPr/>
            <p:nvPr/>
          </p:nvSpPr>
          <p:spPr>
            <a:xfrm>
              <a:off x="2049401" y="3771015"/>
              <a:ext cx="232662" cy="420617"/>
            </a:xfrm>
            <a:custGeom>
              <a:avLst/>
              <a:gdLst/>
              <a:ahLst/>
              <a:cxnLst/>
              <a:rect l="l" t="t" r="r" b="b"/>
              <a:pathLst>
                <a:path w="15628" h="28253" extrusionOk="0">
                  <a:moveTo>
                    <a:pt x="7973" y="1"/>
                  </a:moveTo>
                  <a:cubicBezTo>
                    <a:pt x="7536" y="1"/>
                    <a:pt x="7184" y="135"/>
                    <a:pt x="6898" y="421"/>
                  </a:cubicBezTo>
                  <a:cubicBezTo>
                    <a:pt x="6614" y="706"/>
                    <a:pt x="6446" y="1075"/>
                    <a:pt x="6446" y="1478"/>
                  </a:cubicBezTo>
                  <a:lnTo>
                    <a:pt x="6446" y="2787"/>
                  </a:lnTo>
                  <a:cubicBezTo>
                    <a:pt x="4817" y="3073"/>
                    <a:pt x="3324" y="3812"/>
                    <a:pt x="2265" y="4902"/>
                  </a:cubicBezTo>
                  <a:cubicBezTo>
                    <a:pt x="1175" y="6044"/>
                    <a:pt x="520" y="7487"/>
                    <a:pt x="520" y="9116"/>
                  </a:cubicBezTo>
                  <a:cubicBezTo>
                    <a:pt x="520" y="10878"/>
                    <a:pt x="1242" y="12339"/>
                    <a:pt x="2686" y="13463"/>
                  </a:cubicBezTo>
                  <a:cubicBezTo>
                    <a:pt x="3910" y="14437"/>
                    <a:pt x="5674" y="15142"/>
                    <a:pt x="8006" y="15578"/>
                  </a:cubicBezTo>
                  <a:lnTo>
                    <a:pt x="8460" y="15713"/>
                  </a:lnTo>
                  <a:cubicBezTo>
                    <a:pt x="9517" y="15965"/>
                    <a:pt x="10206" y="16183"/>
                    <a:pt x="10826" y="16536"/>
                  </a:cubicBezTo>
                  <a:cubicBezTo>
                    <a:pt x="11717" y="17039"/>
                    <a:pt x="12169" y="17778"/>
                    <a:pt x="12169" y="18734"/>
                  </a:cubicBezTo>
                  <a:cubicBezTo>
                    <a:pt x="12169" y="19725"/>
                    <a:pt x="11649" y="20547"/>
                    <a:pt x="10844" y="21102"/>
                  </a:cubicBezTo>
                  <a:cubicBezTo>
                    <a:pt x="10072" y="21672"/>
                    <a:pt x="9013" y="21941"/>
                    <a:pt x="7973" y="21941"/>
                  </a:cubicBezTo>
                  <a:cubicBezTo>
                    <a:pt x="5891" y="21941"/>
                    <a:pt x="4264" y="21084"/>
                    <a:pt x="3290" y="19540"/>
                  </a:cubicBezTo>
                  <a:cubicBezTo>
                    <a:pt x="2719" y="18835"/>
                    <a:pt x="2182" y="18483"/>
                    <a:pt x="1679" y="18483"/>
                  </a:cubicBezTo>
                  <a:cubicBezTo>
                    <a:pt x="1444" y="18483"/>
                    <a:pt x="1191" y="18550"/>
                    <a:pt x="906" y="18718"/>
                  </a:cubicBezTo>
                  <a:cubicBezTo>
                    <a:pt x="486" y="18953"/>
                    <a:pt x="201" y="19255"/>
                    <a:pt x="83" y="19624"/>
                  </a:cubicBezTo>
                  <a:cubicBezTo>
                    <a:pt x="34" y="19808"/>
                    <a:pt x="0" y="20010"/>
                    <a:pt x="0" y="20178"/>
                  </a:cubicBezTo>
                  <a:cubicBezTo>
                    <a:pt x="0" y="20480"/>
                    <a:pt x="67" y="20799"/>
                    <a:pt x="235" y="21102"/>
                  </a:cubicBezTo>
                  <a:cubicBezTo>
                    <a:pt x="705" y="22142"/>
                    <a:pt x="1511" y="23049"/>
                    <a:pt x="2601" y="23837"/>
                  </a:cubicBezTo>
                  <a:cubicBezTo>
                    <a:pt x="3709" y="24627"/>
                    <a:pt x="5002" y="25113"/>
                    <a:pt x="6446" y="25314"/>
                  </a:cubicBezTo>
                  <a:lnTo>
                    <a:pt x="6446" y="26775"/>
                  </a:lnTo>
                  <a:cubicBezTo>
                    <a:pt x="6446" y="27615"/>
                    <a:pt x="7117" y="28252"/>
                    <a:pt x="7957" y="28252"/>
                  </a:cubicBezTo>
                  <a:cubicBezTo>
                    <a:pt x="8778" y="28252"/>
                    <a:pt x="9400" y="27615"/>
                    <a:pt x="9400" y="26775"/>
                  </a:cubicBezTo>
                  <a:lnTo>
                    <a:pt x="9400" y="25281"/>
                  </a:lnTo>
                  <a:cubicBezTo>
                    <a:pt x="11162" y="24996"/>
                    <a:pt x="12740" y="24190"/>
                    <a:pt x="13865" y="22982"/>
                  </a:cubicBezTo>
                  <a:cubicBezTo>
                    <a:pt x="14973" y="21789"/>
                    <a:pt x="15627" y="20229"/>
                    <a:pt x="15627" y="18533"/>
                  </a:cubicBezTo>
                  <a:cubicBezTo>
                    <a:pt x="15627" y="16771"/>
                    <a:pt x="14940" y="15343"/>
                    <a:pt x="13597" y="14253"/>
                  </a:cubicBezTo>
                  <a:cubicBezTo>
                    <a:pt x="12471" y="13346"/>
                    <a:pt x="10961" y="12742"/>
                    <a:pt x="9081" y="12239"/>
                  </a:cubicBezTo>
                  <a:cubicBezTo>
                    <a:pt x="7335" y="11885"/>
                    <a:pt x="6361" y="11617"/>
                    <a:pt x="5539" y="11214"/>
                  </a:cubicBezTo>
                  <a:cubicBezTo>
                    <a:pt x="4566" y="10728"/>
                    <a:pt x="4011" y="10072"/>
                    <a:pt x="4011" y="9083"/>
                  </a:cubicBezTo>
                  <a:cubicBezTo>
                    <a:pt x="4011" y="8192"/>
                    <a:pt x="4432" y="7438"/>
                    <a:pt x="5186" y="6934"/>
                  </a:cubicBezTo>
                  <a:cubicBezTo>
                    <a:pt x="5891" y="6431"/>
                    <a:pt x="6865" y="6145"/>
                    <a:pt x="7923" y="6145"/>
                  </a:cubicBezTo>
                  <a:cubicBezTo>
                    <a:pt x="8812" y="6145"/>
                    <a:pt x="9584" y="6279"/>
                    <a:pt x="10222" y="6565"/>
                  </a:cubicBezTo>
                  <a:cubicBezTo>
                    <a:pt x="10726" y="6800"/>
                    <a:pt x="11347" y="7236"/>
                    <a:pt x="12052" y="7857"/>
                  </a:cubicBezTo>
                  <a:cubicBezTo>
                    <a:pt x="12321" y="8076"/>
                    <a:pt x="12673" y="8176"/>
                    <a:pt x="13093" y="8176"/>
                  </a:cubicBezTo>
                  <a:cubicBezTo>
                    <a:pt x="13530" y="8176"/>
                    <a:pt x="13966" y="8008"/>
                    <a:pt x="14235" y="7756"/>
                  </a:cubicBezTo>
                  <a:cubicBezTo>
                    <a:pt x="14452" y="7521"/>
                    <a:pt x="14604" y="7252"/>
                    <a:pt x="14705" y="6934"/>
                  </a:cubicBezTo>
                  <a:cubicBezTo>
                    <a:pt x="14721" y="6800"/>
                    <a:pt x="14738" y="6682"/>
                    <a:pt x="14738" y="6598"/>
                  </a:cubicBezTo>
                  <a:cubicBezTo>
                    <a:pt x="14738" y="6380"/>
                    <a:pt x="14671" y="6145"/>
                    <a:pt x="14537" y="5943"/>
                  </a:cubicBezTo>
                  <a:cubicBezTo>
                    <a:pt x="13512" y="4248"/>
                    <a:pt x="11649" y="3141"/>
                    <a:pt x="9400" y="2787"/>
                  </a:cubicBezTo>
                  <a:lnTo>
                    <a:pt x="9400" y="1478"/>
                  </a:lnTo>
                  <a:cubicBezTo>
                    <a:pt x="9400" y="1075"/>
                    <a:pt x="9266" y="706"/>
                    <a:pt x="8980" y="421"/>
                  </a:cubicBezTo>
                  <a:cubicBezTo>
                    <a:pt x="8711" y="135"/>
                    <a:pt x="8376" y="1"/>
                    <a:pt x="7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2623388" y="3878455"/>
              <a:ext cx="412845" cy="137114"/>
            </a:xfrm>
            <a:custGeom>
              <a:avLst/>
              <a:gdLst/>
              <a:ahLst/>
              <a:cxnLst/>
              <a:rect l="l" t="t" r="r" b="b"/>
              <a:pathLst>
                <a:path w="27731" h="9210" extrusionOk="0">
                  <a:moveTo>
                    <a:pt x="17841" y="1"/>
                  </a:moveTo>
                  <a:cubicBezTo>
                    <a:pt x="15714" y="1"/>
                    <a:pt x="13590" y="679"/>
                    <a:pt x="12102" y="1875"/>
                  </a:cubicBezTo>
                  <a:cubicBezTo>
                    <a:pt x="10743" y="2965"/>
                    <a:pt x="9367" y="4762"/>
                    <a:pt x="8897" y="6658"/>
                  </a:cubicBezTo>
                  <a:cubicBezTo>
                    <a:pt x="7888" y="5841"/>
                    <a:pt x="6594" y="5411"/>
                    <a:pt x="5301" y="5411"/>
                  </a:cubicBezTo>
                  <a:cubicBezTo>
                    <a:pt x="4787" y="5411"/>
                    <a:pt x="4273" y="5479"/>
                    <a:pt x="3777" y="5617"/>
                  </a:cubicBezTo>
                  <a:cubicBezTo>
                    <a:pt x="2048" y="6121"/>
                    <a:pt x="587" y="7497"/>
                    <a:pt x="0" y="9210"/>
                  </a:cubicBezTo>
                  <a:lnTo>
                    <a:pt x="27731" y="9126"/>
                  </a:lnTo>
                  <a:cubicBezTo>
                    <a:pt x="27243" y="5684"/>
                    <a:pt x="25213" y="2898"/>
                    <a:pt x="22241" y="1136"/>
                  </a:cubicBezTo>
                  <a:cubicBezTo>
                    <a:pt x="20934" y="359"/>
                    <a:pt x="19387" y="1"/>
                    <a:pt x="17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2805313" y="3882951"/>
              <a:ext cx="214678" cy="117701"/>
            </a:xfrm>
            <a:custGeom>
              <a:avLst/>
              <a:gdLst/>
              <a:ahLst/>
              <a:cxnLst/>
              <a:rect l="l" t="t" r="r" b="b"/>
              <a:pathLst>
                <a:path w="14420" h="7906" extrusionOk="0">
                  <a:moveTo>
                    <a:pt x="5379" y="1"/>
                  </a:moveTo>
                  <a:cubicBezTo>
                    <a:pt x="4908" y="1"/>
                    <a:pt x="4435" y="37"/>
                    <a:pt x="3962" y="112"/>
                  </a:cubicBezTo>
                  <a:cubicBezTo>
                    <a:pt x="2837" y="280"/>
                    <a:pt x="1713" y="750"/>
                    <a:pt x="974" y="1622"/>
                  </a:cubicBezTo>
                  <a:cubicBezTo>
                    <a:pt x="252" y="2495"/>
                    <a:pt x="1" y="3805"/>
                    <a:pt x="538" y="4812"/>
                  </a:cubicBezTo>
                  <a:cubicBezTo>
                    <a:pt x="990" y="5601"/>
                    <a:pt x="1830" y="6071"/>
                    <a:pt x="2669" y="6441"/>
                  </a:cubicBezTo>
                  <a:cubicBezTo>
                    <a:pt x="4885" y="7409"/>
                    <a:pt x="7289" y="7905"/>
                    <a:pt x="9699" y="7905"/>
                  </a:cubicBezTo>
                  <a:cubicBezTo>
                    <a:pt x="10339" y="7905"/>
                    <a:pt x="10979" y="7870"/>
                    <a:pt x="11617" y="7800"/>
                  </a:cubicBezTo>
                  <a:cubicBezTo>
                    <a:pt x="12136" y="7750"/>
                    <a:pt x="12673" y="7649"/>
                    <a:pt x="13161" y="7430"/>
                  </a:cubicBezTo>
                  <a:cubicBezTo>
                    <a:pt x="13631" y="7195"/>
                    <a:pt x="14050" y="6793"/>
                    <a:pt x="14202" y="6289"/>
                  </a:cubicBezTo>
                  <a:cubicBezTo>
                    <a:pt x="14419" y="5517"/>
                    <a:pt x="13967" y="4711"/>
                    <a:pt x="13479" y="4073"/>
                  </a:cubicBezTo>
                  <a:cubicBezTo>
                    <a:pt x="11524" y="1593"/>
                    <a:pt x="8505" y="1"/>
                    <a:pt x="5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0"/>
          <p:cNvSpPr txBox="1">
            <a:spLocks noGrp="1"/>
          </p:cNvSpPr>
          <p:nvPr>
            <p:ph type="title"/>
          </p:nvPr>
        </p:nvSpPr>
        <p:spPr>
          <a:xfrm>
            <a:off x="720000" y="996898"/>
            <a:ext cx="38520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 site web</a:t>
            </a:r>
            <a:endParaRPr dirty="0"/>
          </a:p>
        </p:txBody>
      </p:sp>
      <p:sp>
        <p:nvSpPr>
          <p:cNvPr id="972" name="Google Shape;972;p50"/>
          <p:cNvSpPr txBox="1">
            <a:spLocks noGrp="1"/>
          </p:cNvSpPr>
          <p:nvPr>
            <p:ph type="subTitle" idx="1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 smtClean="0"/>
              <a:t>Le but est d’exposer </a:t>
            </a:r>
            <a:r>
              <a:rPr lang="fr-FR" dirty="0"/>
              <a:t>un large catalogue de produits A</a:t>
            </a:r>
            <a:r>
              <a:rPr lang="fr-FR" dirty="0" smtClean="0"/>
              <a:t>pple </a:t>
            </a:r>
            <a:r>
              <a:rPr lang="fr-FR" dirty="0"/>
              <a:t>avec des catégories </a:t>
            </a:r>
            <a:r>
              <a:rPr lang="fr-FR" dirty="0" smtClean="0"/>
              <a:t>diverses et</a:t>
            </a:r>
            <a:r>
              <a:rPr lang="fr-FR" dirty="0"/>
              <a:t> p</a:t>
            </a:r>
            <a:r>
              <a:rPr lang="fr-FR" dirty="0" smtClean="0"/>
              <a:t>ouvoir </a:t>
            </a:r>
            <a:r>
              <a:rPr lang="fr-FR" dirty="0"/>
              <a:t>gérer quotidiennement le site (Ajouter ou modifier des produits, gestion des commandes</a:t>
            </a:r>
            <a:r>
              <a:rPr lang="fr-FR" dirty="0" smtClean="0"/>
              <a:t>..)</a:t>
            </a:r>
          </a:p>
          <a:p>
            <a:r>
              <a:rPr lang="fr-FR" dirty="0" smtClean="0"/>
              <a:t>Contenue </a:t>
            </a:r>
            <a:r>
              <a:rPr lang="fr-FR" dirty="0"/>
              <a:t>du site Page </a:t>
            </a:r>
            <a:r>
              <a:rPr lang="fr-FR" dirty="0" err="1"/>
              <a:t>acceuil</a:t>
            </a:r>
            <a:r>
              <a:rPr lang="fr-FR" dirty="0"/>
              <a:t> : présentation du store et ses produits Page Produits : liste des produits mise en vente en catégories Page Contact Page blog Page panier Page admin/</a:t>
            </a:r>
            <a:r>
              <a:rPr lang="fr-FR" dirty="0" err="1"/>
              <a:t>dashbord</a:t>
            </a:r>
            <a:r>
              <a:rPr lang="fr-FR" dirty="0"/>
              <a:t> Page </a:t>
            </a:r>
            <a:r>
              <a:rPr lang="fr-FR" dirty="0" smtClean="0"/>
              <a:t>login/</a:t>
            </a:r>
            <a:r>
              <a:rPr lang="fr-FR" dirty="0" err="1" smtClean="0"/>
              <a:t>logout</a:t>
            </a:r>
            <a:r>
              <a:rPr lang="fr-FR" dirty="0" smtClean="0"/>
              <a:t>.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dirty="0"/>
          </a:p>
        </p:txBody>
      </p:sp>
      <p:grpSp>
        <p:nvGrpSpPr>
          <p:cNvPr id="973" name="Google Shape;973;p50"/>
          <p:cNvGrpSpPr/>
          <p:nvPr/>
        </p:nvGrpSpPr>
        <p:grpSpPr>
          <a:xfrm>
            <a:off x="4646884" y="1534161"/>
            <a:ext cx="3852078" cy="2198521"/>
            <a:chOff x="4646884" y="1534161"/>
            <a:chExt cx="3852078" cy="2198521"/>
          </a:xfrm>
        </p:grpSpPr>
        <p:grpSp>
          <p:nvGrpSpPr>
            <p:cNvPr id="974" name="Google Shape;974;p50"/>
            <p:cNvGrpSpPr/>
            <p:nvPr/>
          </p:nvGrpSpPr>
          <p:grpSpPr>
            <a:xfrm flipH="1">
              <a:off x="4994335" y="1705248"/>
              <a:ext cx="861213" cy="1229177"/>
              <a:chOff x="5484390" y="2699155"/>
              <a:chExt cx="1632940" cy="2330636"/>
            </a:xfrm>
          </p:grpSpPr>
          <p:sp>
            <p:nvSpPr>
              <p:cNvPr id="975" name="Google Shape;975;p50"/>
              <p:cNvSpPr/>
              <p:nvPr/>
            </p:nvSpPr>
            <p:spPr>
              <a:xfrm rot="1337864">
                <a:off x="5849934" y="2791559"/>
                <a:ext cx="901851" cy="2104597"/>
              </a:xfrm>
              <a:custGeom>
                <a:avLst/>
                <a:gdLst/>
                <a:ahLst/>
                <a:cxnLst/>
                <a:rect l="l" t="t" r="r" b="b"/>
                <a:pathLst>
                  <a:path w="27098" h="63237" extrusionOk="0">
                    <a:moveTo>
                      <a:pt x="3771" y="1"/>
                    </a:moveTo>
                    <a:cubicBezTo>
                      <a:pt x="3500" y="1"/>
                      <a:pt x="3230" y="34"/>
                      <a:pt x="2976" y="102"/>
                    </a:cubicBezTo>
                    <a:cubicBezTo>
                      <a:pt x="1878" y="406"/>
                      <a:pt x="1116" y="1116"/>
                      <a:pt x="728" y="2214"/>
                    </a:cubicBezTo>
                    <a:cubicBezTo>
                      <a:pt x="1" y="4260"/>
                      <a:pt x="744" y="7083"/>
                      <a:pt x="1878" y="8621"/>
                    </a:cubicBezTo>
                    <a:cubicBezTo>
                      <a:pt x="2216" y="9095"/>
                      <a:pt x="2621" y="9568"/>
                      <a:pt x="3010" y="10024"/>
                    </a:cubicBezTo>
                    <a:cubicBezTo>
                      <a:pt x="3922" y="11123"/>
                      <a:pt x="4887" y="12255"/>
                      <a:pt x="5326" y="13659"/>
                    </a:cubicBezTo>
                    <a:cubicBezTo>
                      <a:pt x="6154" y="16228"/>
                      <a:pt x="5410" y="18426"/>
                      <a:pt x="4684" y="20555"/>
                    </a:cubicBezTo>
                    <a:cubicBezTo>
                      <a:pt x="4294" y="21687"/>
                      <a:pt x="3889" y="22871"/>
                      <a:pt x="3719" y="24122"/>
                    </a:cubicBezTo>
                    <a:cubicBezTo>
                      <a:pt x="3365" y="26725"/>
                      <a:pt x="3922" y="29125"/>
                      <a:pt x="5258" y="30748"/>
                    </a:cubicBezTo>
                    <a:cubicBezTo>
                      <a:pt x="5630" y="31187"/>
                      <a:pt x="6086" y="31593"/>
                      <a:pt x="6509" y="31999"/>
                    </a:cubicBezTo>
                    <a:cubicBezTo>
                      <a:pt x="7134" y="32557"/>
                      <a:pt x="7776" y="33148"/>
                      <a:pt x="8233" y="33876"/>
                    </a:cubicBezTo>
                    <a:cubicBezTo>
                      <a:pt x="9670" y="36073"/>
                      <a:pt x="9146" y="38981"/>
                      <a:pt x="8639" y="40975"/>
                    </a:cubicBezTo>
                    <a:cubicBezTo>
                      <a:pt x="8572" y="41262"/>
                      <a:pt x="8486" y="41550"/>
                      <a:pt x="8419" y="41837"/>
                    </a:cubicBezTo>
                    <a:cubicBezTo>
                      <a:pt x="7895" y="43798"/>
                      <a:pt x="7371" y="45810"/>
                      <a:pt x="7794" y="47737"/>
                    </a:cubicBezTo>
                    <a:cubicBezTo>
                      <a:pt x="8335" y="50171"/>
                      <a:pt x="10228" y="51878"/>
                      <a:pt x="12223" y="53687"/>
                    </a:cubicBezTo>
                    <a:cubicBezTo>
                      <a:pt x="13879" y="55174"/>
                      <a:pt x="15586" y="56712"/>
                      <a:pt x="16516" y="58740"/>
                    </a:cubicBezTo>
                    <a:cubicBezTo>
                      <a:pt x="16719" y="59180"/>
                      <a:pt x="16888" y="59637"/>
                      <a:pt x="17040" y="60077"/>
                    </a:cubicBezTo>
                    <a:cubicBezTo>
                      <a:pt x="17328" y="60870"/>
                      <a:pt x="17598" y="61632"/>
                      <a:pt x="18071" y="62256"/>
                    </a:cubicBezTo>
                    <a:cubicBezTo>
                      <a:pt x="18561" y="62916"/>
                      <a:pt x="19221" y="63237"/>
                      <a:pt x="20082" y="63237"/>
                    </a:cubicBezTo>
                    <a:cubicBezTo>
                      <a:pt x="20522" y="63237"/>
                      <a:pt x="21013" y="63153"/>
                      <a:pt x="21536" y="62984"/>
                    </a:cubicBezTo>
                    <a:cubicBezTo>
                      <a:pt x="22162" y="62781"/>
                      <a:pt x="22838" y="62459"/>
                      <a:pt x="23514" y="62054"/>
                    </a:cubicBezTo>
                    <a:cubicBezTo>
                      <a:pt x="25694" y="60753"/>
                      <a:pt x="27098" y="58251"/>
                      <a:pt x="27030" y="55833"/>
                    </a:cubicBezTo>
                    <a:cubicBezTo>
                      <a:pt x="26963" y="53500"/>
                      <a:pt x="25796" y="51489"/>
                      <a:pt x="24579" y="49342"/>
                    </a:cubicBezTo>
                    <a:cubicBezTo>
                      <a:pt x="23700" y="47838"/>
                      <a:pt x="22804" y="46265"/>
                      <a:pt x="22331" y="44559"/>
                    </a:cubicBezTo>
                    <a:cubicBezTo>
                      <a:pt x="21367" y="41212"/>
                      <a:pt x="22111" y="37696"/>
                      <a:pt x="22838" y="34298"/>
                    </a:cubicBezTo>
                    <a:cubicBezTo>
                      <a:pt x="22922" y="33926"/>
                      <a:pt x="22990" y="33554"/>
                      <a:pt x="23075" y="33182"/>
                    </a:cubicBezTo>
                    <a:cubicBezTo>
                      <a:pt x="23801" y="29616"/>
                      <a:pt x="24292" y="25559"/>
                      <a:pt x="22331" y="22381"/>
                    </a:cubicBezTo>
                    <a:cubicBezTo>
                      <a:pt x="20995" y="20234"/>
                      <a:pt x="18714" y="18831"/>
                      <a:pt x="16516" y="17479"/>
                    </a:cubicBezTo>
                    <a:cubicBezTo>
                      <a:pt x="14082" y="15974"/>
                      <a:pt x="11563" y="14436"/>
                      <a:pt x="10244" y="11883"/>
                    </a:cubicBezTo>
                    <a:cubicBezTo>
                      <a:pt x="9484" y="10429"/>
                      <a:pt x="9196" y="8773"/>
                      <a:pt x="8926" y="7184"/>
                    </a:cubicBezTo>
                    <a:lnTo>
                      <a:pt x="8842" y="6728"/>
                    </a:lnTo>
                    <a:cubicBezTo>
                      <a:pt x="8554" y="5054"/>
                      <a:pt x="8182" y="3314"/>
                      <a:pt x="7168" y="1928"/>
                    </a:cubicBezTo>
                    <a:cubicBezTo>
                      <a:pt x="6323" y="760"/>
                      <a:pt x="4988" y="1"/>
                      <a:pt x="3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50"/>
              <p:cNvSpPr/>
              <p:nvPr/>
            </p:nvSpPr>
            <p:spPr>
              <a:xfrm>
                <a:off x="5976368" y="2785366"/>
                <a:ext cx="708700" cy="2244425"/>
              </a:xfrm>
              <a:custGeom>
                <a:avLst/>
                <a:gdLst/>
                <a:ahLst/>
                <a:cxnLst/>
                <a:rect l="l" t="t" r="r" b="b"/>
                <a:pathLst>
                  <a:path w="28348" h="89777" extrusionOk="0">
                    <a:moveTo>
                      <a:pt x="22990" y="0"/>
                    </a:moveTo>
                    <a:cubicBezTo>
                      <a:pt x="20759" y="0"/>
                      <a:pt x="19253" y="2249"/>
                      <a:pt x="18933" y="4480"/>
                    </a:cubicBezTo>
                    <a:cubicBezTo>
                      <a:pt x="18764" y="5765"/>
                      <a:pt x="18764" y="7016"/>
                      <a:pt x="18764" y="8215"/>
                    </a:cubicBezTo>
                    <a:cubicBezTo>
                      <a:pt x="18764" y="10616"/>
                      <a:pt x="18764" y="12881"/>
                      <a:pt x="17445" y="15281"/>
                    </a:cubicBezTo>
                    <a:cubicBezTo>
                      <a:pt x="16634" y="16769"/>
                      <a:pt x="15535" y="18071"/>
                      <a:pt x="14453" y="19322"/>
                    </a:cubicBezTo>
                    <a:cubicBezTo>
                      <a:pt x="13693" y="20235"/>
                      <a:pt x="12881" y="21181"/>
                      <a:pt x="12221" y="22178"/>
                    </a:cubicBezTo>
                    <a:cubicBezTo>
                      <a:pt x="9839" y="25694"/>
                      <a:pt x="9010" y="30005"/>
                      <a:pt x="9805" y="34653"/>
                    </a:cubicBezTo>
                    <a:cubicBezTo>
                      <a:pt x="10515" y="38795"/>
                      <a:pt x="9433" y="42090"/>
                      <a:pt x="6052" y="46030"/>
                    </a:cubicBezTo>
                    <a:cubicBezTo>
                      <a:pt x="3077" y="49512"/>
                      <a:pt x="1" y="53096"/>
                      <a:pt x="964" y="58167"/>
                    </a:cubicBezTo>
                    <a:cubicBezTo>
                      <a:pt x="1302" y="59958"/>
                      <a:pt x="2131" y="61716"/>
                      <a:pt x="2924" y="63441"/>
                    </a:cubicBezTo>
                    <a:cubicBezTo>
                      <a:pt x="4311" y="66364"/>
                      <a:pt x="5714" y="69391"/>
                      <a:pt x="4885" y="72772"/>
                    </a:cubicBezTo>
                    <a:cubicBezTo>
                      <a:pt x="4599" y="73921"/>
                      <a:pt x="4040" y="74985"/>
                      <a:pt x="3517" y="75999"/>
                    </a:cubicBezTo>
                    <a:cubicBezTo>
                      <a:pt x="3246" y="76524"/>
                      <a:pt x="2958" y="77065"/>
                      <a:pt x="2722" y="77606"/>
                    </a:cubicBezTo>
                    <a:cubicBezTo>
                      <a:pt x="1741" y="79837"/>
                      <a:pt x="1471" y="82186"/>
                      <a:pt x="1978" y="84248"/>
                    </a:cubicBezTo>
                    <a:cubicBezTo>
                      <a:pt x="2367" y="85905"/>
                      <a:pt x="3314" y="87426"/>
                      <a:pt x="4565" y="88441"/>
                    </a:cubicBezTo>
                    <a:cubicBezTo>
                      <a:pt x="5020" y="88813"/>
                      <a:pt x="5494" y="89101"/>
                      <a:pt x="6001" y="89320"/>
                    </a:cubicBezTo>
                    <a:cubicBezTo>
                      <a:pt x="6677" y="89624"/>
                      <a:pt x="7472" y="89777"/>
                      <a:pt x="8401" y="89777"/>
                    </a:cubicBezTo>
                    <a:cubicBezTo>
                      <a:pt x="10768" y="89777"/>
                      <a:pt x="13727" y="88762"/>
                      <a:pt x="15552" y="87309"/>
                    </a:cubicBezTo>
                    <a:cubicBezTo>
                      <a:pt x="18527" y="84976"/>
                      <a:pt x="18392" y="81866"/>
                      <a:pt x="18239" y="78569"/>
                    </a:cubicBezTo>
                    <a:cubicBezTo>
                      <a:pt x="18122" y="75932"/>
                      <a:pt x="18003" y="73227"/>
                      <a:pt x="19456" y="70777"/>
                    </a:cubicBezTo>
                    <a:cubicBezTo>
                      <a:pt x="20099" y="69661"/>
                      <a:pt x="20910" y="68647"/>
                      <a:pt x="21671" y="67649"/>
                    </a:cubicBezTo>
                    <a:cubicBezTo>
                      <a:pt x="22972" y="65976"/>
                      <a:pt x="24207" y="64403"/>
                      <a:pt x="24832" y="62426"/>
                    </a:cubicBezTo>
                    <a:cubicBezTo>
                      <a:pt x="25796" y="59418"/>
                      <a:pt x="24967" y="56172"/>
                      <a:pt x="24122" y="53670"/>
                    </a:cubicBezTo>
                    <a:cubicBezTo>
                      <a:pt x="23885" y="52994"/>
                      <a:pt x="23632" y="52300"/>
                      <a:pt x="23396" y="51624"/>
                    </a:cubicBezTo>
                    <a:cubicBezTo>
                      <a:pt x="22600" y="49444"/>
                      <a:pt x="21789" y="47195"/>
                      <a:pt x="21536" y="44846"/>
                    </a:cubicBezTo>
                    <a:cubicBezTo>
                      <a:pt x="21282" y="42226"/>
                      <a:pt x="21773" y="40096"/>
                      <a:pt x="23057" y="38304"/>
                    </a:cubicBezTo>
                    <a:cubicBezTo>
                      <a:pt x="23396" y="37831"/>
                      <a:pt x="23767" y="37391"/>
                      <a:pt x="24122" y="36952"/>
                    </a:cubicBezTo>
                    <a:cubicBezTo>
                      <a:pt x="24680" y="36259"/>
                      <a:pt x="25271" y="35532"/>
                      <a:pt x="25728" y="34754"/>
                    </a:cubicBezTo>
                    <a:cubicBezTo>
                      <a:pt x="27638" y="31441"/>
                      <a:pt x="26826" y="28078"/>
                      <a:pt x="25947" y="24511"/>
                    </a:cubicBezTo>
                    <a:cubicBezTo>
                      <a:pt x="25187" y="21434"/>
                      <a:pt x="24410" y="18274"/>
                      <a:pt x="25508" y="15130"/>
                    </a:cubicBezTo>
                    <a:cubicBezTo>
                      <a:pt x="25812" y="14267"/>
                      <a:pt x="26218" y="13439"/>
                      <a:pt x="26623" y="12644"/>
                    </a:cubicBezTo>
                    <a:cubicBezTo>
                      <a:pt x="26860" y="12155"/>
                      <a:pt x="27097" y="11647"/>
                      <a:pt x="27317" y="11157"/>
                    </a:cubicBezTo>
                    <a:cubicBezTo>
                      <a:pt x="28162" y="9213"/>
                      <a:pt x="28348" y="6745"/>
                      <a:pt x="27790" y="4530"/>
                    </a:cubicBezTo>
                    <a:cubicBezTo>
                      <a:pt x="27317" y="2637"/>
                      <a:pt x="26150" y="1082"/>
                      <a:pt x="24663" y="390"/>
                    </a:cubicBezTo>
                    <a:cubicBezTo>
                      <a:pt x="24105" y="135"/>
                      <a:pt x="23531" y="0"/>
                      <a:pt x="229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7" name="Google Shape;977;p50"/>
            <p:cNvGrpSpPr/>
            <p:nvPr/>
          </p:nvGrpSpPr>
          <p:grpSpPr>
            <a:xfrm>
              <a:off x="4646884" y="2774145"/>
              <a:ext cx="1170434" cy="792593"/>
              <a:chOff x="5275594" y="2739478"/>
              <a:chExt cx="1119818" cy="758317"/>
            </a:xfrm>
          </p:grpSpPr>
          <p:sp>
            <p:nvSpPr>
              <p:cNvPr id="978" name="Google Shape;978;p50"/>
              <p:cNvSpPr/>
              <p:nvPr/>
            </p:nvSpPr>
            <p:spPr>
              <a:xfrm>
                <a:off x="5492248" y="2739478"/>
                <a:ext cx="903164" cy="758317"/>
              </a:xfrm>
              <a:custGeom>
                <a:avLst/>
                <a:gdLst/>
                <a:ahLst/>
                <a:cxnLst/>
                <a:rect l="l" t="t" r="r" b="b"/>
                <a:pathLst>
                  <a:path w="81994" h="68844" extrusionOk="0">
                    <a:moveTo>
                      <a:pt x="6777" y="1"/>
                    </a:moveTo>
                    <a:cubicBezTo>
                      <a:pt x="3043" y="1"/>
                      <a:pt x="0" y="3043"/>
                      <a:pt x="0" y="6778"/>
                    </a:cubicBezTo>
                    <a:lnTo>
                      <a:pt x="0" y="62067"/>
                    </a:lnTo>
                    <a:cubicBezTo>
                      <a:pt x="0" y="65801"/>
                      <a:pt x="3043" y="68844"/>
                      <a:pt x="6777" y="68844"/>
                    </a:cubicBezTo>
                    <a:lnTo>
                      <a:pt x="75217" y="68844"/>
                    </a:lnTo>
                    <a:cubicBezTo>
                      <a:pt x="78952" y="68844"/>
                      <a:pt x="81993" y="65801"/>
                      <a:pt x="81993" y="62067"/>
                    </a:cubicBezTo>
                    <a:lnTo>
                      <a:pt x="81993" y="6778"/>
                    </a:lnTo>
                    <a:cubicBezTo>
                      <a:pt x="81993" y="3043"/>
                      <a:pt x="78952" y="1"/>
                      <a:pt x="752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50"/>
              <p:cNvSpPr/>
              <p:nvPr/>
            </p:nvSpPr>
            <p:spPr>
              <a:xfrm>
                <a:off x="5275594" y="3124397"/>
                <a:ext cx="95742" cy="246273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22358" extrusionOk="0">
                    <a:moveTo>
                      <a:pt x="1852" y="1"/>
                    </a:moveTo>
                    <a:cubicBezTo>
                      <a:pt x="837" y="1"/>
                      <a:pt x="0" y="838"/>
                      <a:pt x="0" y="1868"/>
                    </a:cubicBezTo>
                    <a:lnTo>
                      <a:pt x="0" y="20490"/>
                    </a:lnTo>
                    <a:cubicBezTo>
                      <a:pt x="0" y="21520"/>
                      <a:pt x="837" y="22357"/>
                      <a:pt x="1852" y="22357"/>
                    </a:cubicBezTo>
                    <a:lnTo>
                      <a:pt x="6841" y="22357"/>
                    </a:lnTo>
                    <a:cubicBezTo>
                      <a:pt x="7855" y="22357"/>
                      <a:pt x="8692" y="21520"/>
                      <a:pt x="8692" y="20490"/>
                    </a:cubicBezTo>
                    <a:lnTo>
                      <a:pt x="8692" y="1868"/>
                    </a:lnTo>
                    <a:cubicBezTo>
                      <a:pt x="8692" y="838"/>
                      <a:pt x="7855" y="1"/>
                      <a:pt x="68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50"/>
              <p:cNvSpPr/>
              <p:nvPr/>
            </p:nvSpPr>
            <p:spPr>
              <a:xfrm>
                <a:off x="5444564" y="3004003"/>
                <a:ext cx="95566" cy="366667"/>
              </a:xfrm>
              <a:custGeom>
                <a:avLst/>
                <a:gdLst/>
                <a:ahLst/>
                <a:cxnLst/>
                <a:rect l="l" t="t" r="r" b="b"/>
                <a:pathLst>
                  <a:path w="8676" h="33288" extrusionOk="0">
                    <a:moveTo>
                      <a:pt x="1851" y="1"/>
                    </a:moveTo>
                    <a:cubicBezTo>
                      <a:pt x="820" y="1"/>
                      <a:pt x="0" y="838"/>
                      <a:pt x="0" y="1852"/>
                    </a:cubicBezTo>
                    <a:lnTo>
                      <a:pt x="0" y="31420"/>
                    </a:lnTo>
                    <a:cubicBezTo>
                      <a:pt x="0" y="32450"/>
                      <a:pt x="820" y="33287"/>
                      <a:pt x="1851" y="33287"/>
                    </a:cubicBezTo>
                    <a:lnTo>
                      <a:pt x="6825" y="33287"/>
                    </a:lnTo>
                    <a:cubicBezTo>
                      <a:pt x="7855" y="33287"/>
                      <a:pt x="8675" y="32450"/>
                      <a:pt x="8675" y="31420"/>
                    </a:cubicBezTo>
                    <a:lnTo>
                      <a:pt x="8675" y="1852"/>
                    </a:lnTo>
                    <a:cubicBezTo>
                      <a:pt x="8675" y="838"/>
                      <a:pt x="7855" y="1"/>
                      <a:pt x="68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50"/>
              <p:cNvSpPr/>
              <p:nvPr/>
            </p:nvSpPr>
            <p:spPr>
              <a:xfrm>
                <a:off x="5613347" y="3201865"/>
                <a:ext cx="95753" cy="168805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15325" extrusionOk="0">
                    <a:moveTo>
                      <a:pt x="1851" y="1"/>
                    </a:moveTo>
                    <a:cubicBezTo>
                      <a:pt x="837" y="1"/>
                      <a:pt x="0" y="838"/>
                      <a:pt x="0" y="1852"/>
                    </a:cubicBezTo>
                    <a:lnTo>
                      <a:pt x="0" y="13457"/>
                    </a:lnTo>
                    <a:cubicBezTo>
                      <a:pt x="0" y="14487"/>
                      <a:pt x="837" y="15324"/>
                      <a:pt x="1851" y="15324"/>
                    </a:cubicBezTo>
                    <a:lnTo>
                      <a:pt x="6825" y="15324"/>
                    </a:lnTo>
                    <a:cubicBezTo>
                      <a:pt x="7855" y="15324"/>
                      <a:pt x="8692" y="14487"/>
                      <a:pt x="8692" y="13457"/>
                    </a:cubicBezTo>
                    <a:lnTo>
                      <a:pt x="8692" y="1852"/>
                    </a:lnTo>
                    <a:cubicBezTo>
                      <a:pt x="8692" y="838"/>
                      <a:pt x="7855" y="1"/>
                      <a:pt x="68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50"/>
              <p:cNvSpPr/>
              <p:nvPr/>
            </p:nvSpPr>
            <p:spPr>
              <a:xfrm>
                <a:off x="5782130" y="2888588"/>
                <a:ext cx="95753" cy="482082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3766" extrusionOk="0">
                    <a:moveTo>
                      <a:pt x="1868" y="1"/>
                    </a:moveTo>
                    <a:cubicBezTo>
                      <a:pt x="838" y="1"/>
                      <a:pt x="1" y="821"/>
                      <a:pt x="1" y="1851"/>
                    </a:cubicBezTo>
                    <a:lnTo>
                      <a:pt x="1" y="41898"/>
                    </a:lnTo>
                    <a:cubicBezTo>
                      <a:pt x="1" y="42928"/>
                      <a:pt x="838" y="43765"/>
                      <a:pt x="1868" y="43765"/>
                    </a:cubicBezTo>
                    <a:lnTo>
                      <a:pt x="6841" y="43765"/>
                    </a:lnTo>
                    <a:cubicBezTo>
                      <a:pt x="7871" y="43765"/>
                      <a:pt x="8693" y="42928"/>
                      <a:pt x="8693" y="41898"/>
                    </a:cubicBezTo>
                    <a:lnTo>
                      <a:pt x="8693" y="1851"/>
                    </a:lnTo>
                    <a:cubicBezTo>
                      <a:pt x="8693" y="821"/>
                      <a:pt x="7871" y="1"/>
                      <a:pt x="68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50"/>
              <p:cNvSpPr/>
              <p:nvPr/>
            </p:nvSpPr>
            <p:spPr>
              <a:xfrm>
                <a:off x="5951089" y="3067835"/>
                <a:ext cx="95753" cy="302835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27493" extrusionOk="0">
                    <a:moveTo>
                      <a:pt x="1852" y="0"/>
                    </a:moveTo>
                    <a:cubicBezTo>
                      <a:pt x="822" y="0"/>
                      <a:pt x="1" y="837"/>
                      <a:pt x="1" y="1867"/>
                    </a:cubicBezTo>
                    <a:lnTo>
                      <a:pt x="1" y="25625"/>
                    </a:lnTo>
                    <a:cubicBezTo>
                      <a:pt x="1" y="26655"/>
                      <a:pt x="822" y="27492"/>
                      <a:pt x="1852" y="27492"/>
                    </a:cubicBezTo>
                    <a:lnTo>
                      <a:pt x="6825" y="27492"/>
                    </a:lnTo>
                    <a:cubicBezTo>
                      <a:pt x="7856" y="27492"/>
                      <a:pt x="8693" y="26655"/>
                      <a:pt x="8693" y="25625"/>
                    </a:cubicBezTo>
                    <a:lnTo>
                      <a:pt x="8693" y="1867"/>
                    </a:lnTo>
                    <a:cubicBezTo>
                      <a:pt x="8693" y="837"/>
                      <a:pt x="7856" y="0"/>
                      <a:pt x="68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4" name="Google Shape;984;p50"/>
            <p:cNvSpPr/>
            <p:nvPr/>
          </p:nvSpPr>
          <p:spPr>
            <a:xfrm>
              <a:off x="5502493" y="1742498"/>
              <a:ext cx="2205463" cy="1990184"/>
            </a:xfrm>
            <a:custGeom>
              <a:avLst/>
              <a:gdLst/>
              <a:ahLst/>
              <a:cxnLst/>
              <a:rect l="l" t="t" r="r" b="b"/>
              <a:pathLst>
                <a:path w="232154" h="209493" extrusionOk="0">
                  <a:moveTo>
                    <a:pt x="14702" y="0"/>
                  </a:moveTo>
                  <a:cubicBezTo>
                    <a:pt x="6580" y="0"/>
                    <a:pt x="0" y="6580"/>
                    <a:pt x="0" y="14702"/>
                  </a:cubicBezTo>
                  <a:lnTo>
                    <a:pt x="0" y="165069"/>
                  </a:lnTo>
                  <a:cubicBezTo>
                    <a:pt x="0" y="173189"/>
                    <a:pt x="6580" y="179769"/>
                    <a:pt x="14702" y="179769"/>
                  </a:cubicBezTo>
                  <a:lnTo>
                    <a:pt x="84962" y="179769"/>
                  </a:lnTo>
                  <a:lnTo>
                    <a:pt x="84962" y="203879"/>
                  </a:lnTo>
                  <a:lnTo>
                    <a:pt x="69202" y="203879"/>
                  </a:lnTo>
                  <a:cubicBezTo>
                    <a:pt x="67637" y="203879"/>
                    <a:pt x="66395" y="205146"/>
                    <a:pt x="66395" y="206686"/>
                  </a:cubicBezTo>
                  <a:cubicBezTo>
                    <a:pt x="66395" y="208251"/>
                    <a:pt x="67637" y="209493"/>
                    <a:pt x="69202" y="209493"/>
                  </a:cubicBezTo>
                  <a:lnTo>
                    <a:pt x="162952" y="209493"/>
                  </a:lnTo>
                  <a:cubicBezTo>
                    <a:pt x="164516" y="209493"/>
                    <a:pt x="165759" y="208251"/>
                    <a:pt x="165759" y="206686"/>
                  </a:cubicBezTo>
                  <a:cubicBezTo>
                    <a:pt x="165759" y="205146"/>
                    <a:pt x="164516" y="203879"/>
                    <a:pt x="162952" y="203879"/>
                  </a:cubicBezTo>
                  <a:lnTo>
                    <a:pt x="147192" y="203879"/>
                  </a:lnTo>
                  <a:lnTo>
                    <a:pt x="147192" y="179769"/>
                  </a:lnTo>
                  <a:lnTo>
                    <a:pt x="217452" y="179769"/>
                  </a:lnTo>
                  <a:cubicBezTo>
                    <a:pt x="225574" y="179769"/>
                    <a:pt x="232154" y="173189"/>
                    <a:pt x="232154" y="165069"/>
                  </a:cubicBezTo>
                  <a:lnTo>
                    <a:pt x="232154" y="14702"/>
                  </a:lnTo>
                  <a:cubicBezTo>
                    <a:pt x="232154" y="6580"/>
                    <a:pt x="225574" y="0"/>
                    <a:pt x="21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0"/>
            <p:cNvSpPr/>
            <p:nvPr/>
          </p:nvSpPr>
          <p:spPr>
            <a:xfrm>
              <a:off x="5592383" y="1846563"/>
              <a:ext cx="1991700" cy="1488300"/>
            </a:xfrm>
            <a:prstGeom prst="roundRect">
              <a:avLst>
                <a:gd name="adj" fmla="val 298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7623185" y="1534161"/>
              <a:ext cx="392668" cy="392668"/>
            </a:xfrm>
            <a:custGeom>
              <a:avLst/>
              <a:gdLst/>
              <a:ahLst/>
              <a:cxnLst/>
              <a:rect l="l" t="t" r="r" b="b"/>
              <a:pathLst>
                <a:path w="34108" h="34108" extrusionOk="0">
                  <a:moveTo>
                    <a:pt x="1" y="0"/>
                  </a:moveTo>
                  <a:lnTo>
                    <a:pt x="1" y="15742"/>
                  </a:lnTo>
                  <a:cubicBezTo>
                    <a:pt x="9835" y="16418"/>
                    <a:pt x="17690" y="24273"/>
                    <a:pt x="18366" y="34108"/>
                  </a:cubicBezTo>
                  <a:lnTo>
                    <a:pt x="34108" y="34108"/>
                  </a:lnTo>
                  <a:cubicBezTo>
                    <a:pt x="33384" y="15598"/>
                    <a:pt x="18511" y="72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0"/>
            <p:cNvSpPr/>
            <p:nvPr/>
          </p:nvSpPr>
          <p:spPr>
            <a:xfrm>
              <a:off x="7808869" y="2559505"/>
              <a:ext cx="690094" cy="334300"/>
            </a:xfrm>
            <a:custGeom>
              <a:avLst/>
              <a:gdLst/>
              <a:ahLst/>
              <a:cxnLst/>
              <a:rect l="l" t="t" r="r" b="b"/>
              <a:pathLst>
                <a:path w="59943" h="29038" extrusionOk="0">
                  <a:moveTo>
                    <a:pt x="14520" y="1"/>
                  </a:moveTo>
                  <a:cubicBezTo>
                    <a:pt x="6504" y="1"/>
                    <a:pt x="1" y="6503"/>
                    <a:pt x="1" y="14519"/>
                  </a:cubicBezTo>
                  <a:cubicBezTo>
                    <a:pt x="1" y="22535"/>
                    <a:pt x="6504" y="29038"/>
                    <a:pt x="14520" y="29038"/>
                  </a:cubicBezTo>
                  <a:lnTo>
                    <a:pt x="45424" y="29038"/>
                  </a:lnTo>
                  <a:cubicBezTo>
                    <a:pt x="53440" y="29038"/>
                    <a:pt x="59942" y="22535"/>
                    <a:pt x="59942" y="14519"/>
                  </a:cubicBezTo>
                  <a:cubicBezTo>
                    <a:pt x="59942" y="6503"/>
                    <a:pt x="53440" y="1"/>
                    <a:pt x="454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0"/>
            <p:cNvSpPr/>
            <p:nvPr/>
          </p:nvSpPr>
          <p:spPr>
            <a:xfrm>
              <a:off x="7808869" y="2559505"/>
              <a:ext cx="690094" cy="334300"/>
            </a:xfrm>
            <a:custGeom>
              <a:avLst/>
              <a:gdLst/>
              <a:ahLst/>
              <a:cxnLst/>
              <a:rect l="l" t="t" r="r" b="b"/>
              <a:pathLst>
                <a:path w="59943" h="29038" extrusionOk="0">
                  <a:moveTo>
                    <a:pt x="14520" y="1"/>
                  </a:moveTo>
                  <a:cubicBezTo>
                    <a:pt x="6504" y="1"/>
                    <a:pt x="1" y="6503"/>
                    <a:pt x="1" y="14519"/>
                  </a:cubicBezTo>
                  <a:cubicBezTo>
                    <a:pt x="1" y="22535"/>
                    <a:pt x="6504" y="29038"/>
                    <a:pt x="14520" y="29038"/>
                  </a:cubicBezTo>
                  <a:lnTo>
                    <a:pt x="45424" y="29038"/>
                  </a:lnTo>
                  <a:cubicBezTo>
                    <a:pt x="53440" y="29038"/>
                    <a:pt x="59942" y="22535"/>
                    <a:pt x="59942" y="14519"/>
                  </a:cubicBezTo>
                  <a:cubicBezTo>
                    <a:pt x="59942" y="6503"/>
                    <a:pt x="53440" y="1"/>
                    <a:pt x="45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0"/>
            <p:cNvSpPr/>
            <p:nvPr/>
          </p:nvSpPr>
          <p:spPr>
            <a:xfrm>
              <a:off x="7958977" y="2642526"/>
              <a:ext cx="158067" cy="150284"/>
            </a:xfrm>
            <a:custGeom>
              <a:avLst/>
              <a:gdLst/>
              <a:ahLst/>
              <a:cxnLst/>
              <a:rect l="l" t="t" r="r" b="b"/>
              <a:pathLst>
                <a:path w="13730" h="13054" extrusionOk="0">
                  <a:moveTo>
                    <a:pt x="6858" y="1"/>
                  </a:moveTo>
                  <a:lnTo>
                    <a:pt x="4748" y="4297"/>
                  </a:lnTo>
                  <a:lnTo>
                    <a:pt x="1" y="4990"/>
                  </a:lnTo>
                  <a:lnTo>
                    <a:pt x="3429" y="8338"/>
                  </a:lnTo>
                  <a:lnTo>
                    <a:pt x="2624" y="13054"/>
                  </a:lnTo>
                  <a:lnTo>
                    <a:pt x="6858" y="10832"/>
                  </a:lnTo>
                  <a:lnTo>
                    <a:pt x="11107" y="13054"/>
                  </a:lnTo>
                  <a:lnTo>
                    <a:pt x="10302" y="8338"/>
                  </a:lnTo>
                  <a:lnTo>
                    <a:pt x="13730" y="4990"/>
                  </a:lnTo>
                  <a:lnTo>
                    <a:pt x="8982" y="4297"/>
                  </a:lnTo>
                  <a:lnTo>
                    <a:pt x="6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8190805" y="2642526"/>
              <a:ext cx="158078" cy="150284"/>
            </a:xfrm>
            <a:custGeom>
              <a:avLst/>
              <a:gdLst/>
              <a:ahLst/>
              <a:cxnLst/>
              <a:rect l="l" t="t" r="r" b="b"/>
              <a:pathLst>
                <a:path w="13731" h="13054" extrusionOk="0">
                  <a:moveTo>
                    <a:pt x="6857" y="1"/>
                  </a:moveTo>
                  <a:lnTo>
                    <a:pt x="4732" y="4297"/>
                  </a:lnTo>
                  <a:lnTo>
                    <a:pt x="0" y="4990"/>
                  </a:lnTo>
                  <a:lnTo>
                    <a:pt x="3429" y="8338"/>
                  </a:lnTo>
                  <a:lnTo>
                    <a:pt x="2624" y="13054"/>
                  </a:lnTo>
                  <a:lnTo>
                    <a:pt x="2624" y="13054"/>
                  </a:lnTo>
                  <a:lnTo>
                    <a:pt x="6857" y="10832"/>
                  </a:lnTo>
                  <a:lnTo>
                    <a:pt x="11106" y="13054"/>
                  </a:lnTo>
                  <a:lnTo>
                    <a:pt x="10286" y="8338"/>
                  </a:lnTo>
                  <a:lnTo>
                    <a:pt x="13731" y="4990"/>
                  </a:lnTo>
                  <a:lnTo>
                    <a:pt x="8982" y="4297"/>
                  </a:lnTo>
                  <a:lnTo>
                    <a:pt x="6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7340204" y="3651372"/>
              <a:ext cx="334496" cy="52819"/>
            </a:xfrm>
            <a:custGeom>
              <a:avLst/>
              <a:gdLst/>
              <a:ahLst/>
              <a:cxnLst/>
              <a:rect l="l" t="t" r="r" b="b"/>
              <a:pathLst>
                <a:path w="29055" h="4588" extrusionOk="0">
                  <a:moveTo>
                    <a:pt x="2303" y="1"/>
                  </a:moveTo>
                  <a:cubicBezTo>
                    <a:pt x="1031" y="1"/>
                    <a:pt x="1" y="1014"/>
                    <a:pt x="1" y="2286"/>
                  </a:cubicBezTo>
                  <a:cubicBezTo>
                    <a:pt x="1" y="3557"/>
                    <a:pt x="1031" y="4588"/>
                    <a:pt x="2303" y="4588"/>
                  </a:cubicBezTo>
                  <a:lnTo>
                    <a:pt x="26752" y="4588"/>
                  </a:lnTo>
                  <a:cubicBezTo>
                    <a:pt x="28024" y="4588"/>
                    <a:pt x="29054" y="3557"/>
                    <a:pt x="29054" y="2286"/>
                  </a:cubicBezTo>
                  <a:cubicBezTo>
                    <a:pt x="29054" y="1014"/>
                    <a:pt x="28024" y="1"/>
                    <a:pt x="267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0"/>
            <p:cNvSpPr/>
            <p:nvPr/>
          </p:nvSpPr>
          <p:spPr>
            <a:xfrm>
              <a:off x="7724742" y="3651372"/>
              <a:ext cx="197543" cy="52819"/>
            </a:xfrm>
            <a:custGeom>
              <a:avLst/>
              <a:gdLst/>
              <a:ahLst/>
              <a:cxnLst/>
              <a:rect l="l" t="t" r="r" b="b"/>
              <a:pathLst>
                <a:path w="17159" h="4588" extrusionOk="0">
                  <a:moveTo>
                    <a:pt x="2286" y="1"/>
                  </a:moveTo>
                  <a:cubicBezTo>
                    <a:pt x="1031" y="1"/>
                    <a:pt x="0" y="1014"/>
                    <a:pt x="0" y="2286"/>
                  </a:cubicBezTo>
                  <a:cubicBezTo>
                    <a:pt x="0" y="3557"/>
                    <a:pt x="1031" y="4588"/>
                    <a:pt x="2286" y="4588"/>
                  </a:cubicBezTo>
                  <a:lnTo>
                    <a:pt x="14873" y="4588"/>
                  </a:lnTo>
                  <a:cubicBezTo>
                    <a:pt x="16144" y="4588"/>
                    <a:pt x="17159" y="3557"/>
                    <a:pt x="17159" y="2286"/>
                  </a:cubicBezTo>
                  <a:cubicBezTo>
                    <a:pt x="17159" y="1014"/>
                    <a:pt x="16144" y="1"/>
                    <a:pt x="14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0"/>
            <p:cNvSpPr/>
            <p:nvPr/>
          </p:nvSpPr>
          <p:spPr>
            <a:xfrm>
              <a:off x="7347987" y="3531659"/>
              <a:ext cx="193099" cy="21505"/>
            </a:xfrm>
            <a:custGeom>
              <a:avLst/>
              <a:gdLst/>
              <a:ahLst/>
              <a:cxnLst/>
              <a:rect l="l" t="t" r="r" b="b"/>
              <a:pathLst>
                <a:path w="16773" h="1868" extrusionOk="0">
                  <a:moveTo>
                    <a:pt x="934" y="1"/>
                  </a:moveTo>
                  <a:cubicBezTo>
                    <a:pt x="419" y="1"/>
                    <a:pt x="1" y="419"/>
                    <a:pt x="1" y="934"/>
                  </a:cubicBezTo>
                  <a:cubicBezTo>
                    <a:pt x="1" y="1450"/>
                    <a:pt x="419" y="1868"/>
                    <a:pt x="934" y="1868"/>
                  </a:cubicBezTo>
                  <a:lnTo>
                    <a:pt x="15856" y="1868"/>
                  </a:lnTo>
                  <a:cubicBezTo>
                    <a:pt x="16354" y="1868"/>
                    <a:pt x="16773" y="1450"/>
                    <a:pt x="16773" y="934"/>
                  </a:cubicBezTo>
                  <a:cubicBezTo>
                    <a:pt x="16773" y="419"/>
                    <a:pt x="16354" y="1"/>
                    <a:pt x="15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5725006" y="1597909"/>
              <a:ext cx="786442" cy="495878"/>
            </a:xfrm>
            <a:custGeom>
              <a:avLst/>
              <a:gdLst/>
              <a:ahLst/>
              <a:cxnLst/>
              <a:rect l="l" t="t" r="r" b="b"/>
              <a:pathLst>
                <a:path w="68312" h="43073" extrusionOk="0">
                  <a:moveTo>
                    <a:pt x="16048" y="0"/>
                  </a:moveTo>
                  <a:cubicBezTo>
                    <a:pt x="7179" y="0"/>
                    <a:pt x="0" y="7179"/>
                    <a:pt x="0" y="16048"/>
                  </a:cubicBezTo>
                  <a:lnTo>
                    <a:pt x="0" y="17046"/>
                  </a:lnTo>
                  <a:cubicBezTo>
                    <a:pt x="0" y="25899"/>
                    <a:pt x="7179" y="33093"/>
                    <a:pt x="16048" y="33093"/>
                  </a:cubicBezTo>
                  <a:lnTo>
                    <a:pt x="16918" y="33093"/>
                  </a:lnTo>
                  <a:lnTo>
                    <a:pt x="16918" y="43073"/>
                  </a:lnTo>
                  <a:lnTo>
                    <a:pt x="29215" y="33093"/>
                  </a:lnTo>
                  <a:lnTo>
                    <a:pt x="52280" y="33093"/>
                  </a:lnTo>
                  <a:cubicBezTo>
                    <a:pt x="61133" y="33093"/>
                    <a:pt x="68311" y="25899"/>
                    <a:pt x="68311" y="17046"/>
                  </a:cubicBezTo>
                  <a:lnTo>
                    <a:pt x="68311" y="16048"/>
                  </a:lnTo>
                  <a:cubicBezTo>
                    <a:pt x="68311" y="7179"/>
                    <a:pt x="61133" y="0"/>
                    <a:pt x="522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5829338" y="1701676"/>
              <a:ext cx="173459" cy="173459"/>
            </a:xfrm>
            <a:custGeom>
              <a:avLst/>
              <a:gdLst/>
              <a:ahLst/>
              <a:cxnLst/>
              <a:rect l="l" t="t" r="r" b="b"/>
              <a:pathLst>
                <a:path w="15067" h="15067" extrusionOk="0">
                  <a:moveTo>
                    <a:pt x="7534" y="1"/>
                  </a:moveTo>
                  <a:cubicBezTo>
                    <a:pt x="3364" y="1"/>
                    <a:pt x="1" y="3365"/>
                    <a:pt x="1" y="7534"/>
                  </a:cubicBezTo>
                  <a:cubicBezTo>
                    <a:pt x="1" y="11686"/>
                    <a:pt x="3364" y="15067"/>
                    <a:pt x="7534" y="15067"/>
                  </a:cubicBezTo>
                  <a:cubicBezTo>
                    <a:pt x="11686" y="15067"/>
                    <a:pt x="15067" y="11686"/>
                    <a:pt x="15067" y="7534"/>
                  </a:cubicBezTo>
                  <a:cubicBezTo>
                    <a:pt x="15067" y="3365"/>
                    <a:pt x="11686" y="1"/>
                    <a:pt x="7534" y="1"/>
                  </a:cubicBezTo>
                  <a:close/>
                </a:path>
              </a:pathLst>
            </a:custGeom>
            <a:solidFill>
              <a:srgbClr val="FAF6E8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0"/>
            <p:cNvSpPr/>
            <p:nvPr/>
          </p:nvSpPr>
          <p:spPr>
            <a:xfrm>
              <a:off x="5876783" y="1755788"/>
              <a:ext cx="78389" cy="71907"/>
            </a:xfrm>
            <a:custGeom>
              <a:avLst/>
              <a:gdLst/>
              <a:ahLst/>
              <a:cxnLst/>
              <a:rect l="l" t="t" r="r" b="b"/>
              <a:pathLst>
                <a:path w="6809" h="6246" extrusionOk="0">
                  <a:moveTo>
                    <a:pt x="1883" y="1"/>
                  </a:moveTo>
                  <a:cubicBezTo>
                    <a:pt x="821" y="1"/>
                    <a:pt x="0" y="822"/>
                    <a:pt x="0" y="1868"/>
                  </a:cubicBezTo>
                  <a:cubicBezTo>
                    <a:pt x="0" y="3156"/>
                    <a:pt x="1159" y="4202"/>
                    <a:pt x="2913" y="5795"/>
                  </a:cubicBezTo>
                  <a:lnTo>
                    <a:pt x="3413" y="6246"/>
                  </a:lnTo>
                  <a:lnTo>
                    <a:pt x="3895" y="5795"/>
                  </a:lnTo>
                  <a:cubicBezTo>
                    <a:pt x="5649" y="4202"/>
                    <a:pt x="6808" y="3156"/>
                    <a:pt x="6808" y="1868"/>
                  </a:cubicBezTo>
                  <a:cubicBezTo>
                    <a:pt x="6808" y="822"/>
                    <a:pt x="5988" y="1"/>
                    <a:pt x="4941" y="1"/>
                  </a:cubicBezTo>
                  <a:cubicBezTo>
                    <a:pt x="4346" y="1"/>
                    <a:pt x="3782" y="275"/>
                    <a:pt x="3413" y="709"/>
                  </a:cubicBezTo>
                  <a:cubicBezTo>
                    <a:pt x="3042" y="275"/>
                    <a:pt x="2462" y="1"/>
                    <a:pt x="1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7" name="Google Shape;997;p50"/>
            <p:cNvGrpSpPr/>
            <p:nvPr/>
          </p:nvGrpSpPr>
          <p:grpSpPr>
            <a:xfrm>
              <a:off x="7347827" y="3520282"/>
              <a:ext cx="566514" cy="47034"/>
              <a:chOff x="7321597" y="3605750"/>
              <a:chExt cx="542015" cy="45000"/>
            </a:xfrm>
          </p:grpSpPr>
          <p:sp>
            <p:nvSpPr>
              <p:cNvPr id="998" name="Google Shape;998;p50"/>
              <p:cNvSpPr/>
              <p:nvPr/>
            </p:nvSpPr>
            <p:spPr>
              <a:xfrm>
                <a:off x="7321597" y="3616569"/>
                <a:ext cx="542015" cy="20576"/>
              </a:xfrm>
              <a:custGeom>
                <a:avLst/>
                <a:gdLst/>
                <a:ahLst/>
                <a:cxnLst/>
                <a:rect l="l" t="t" r="r" b="b"/>
                <a:pathLst>
                  <a:path w="49207" h="1868" extrusionOk="0">
                    <a:moveTo>
                      <a:pt x="934" y="1"/>
                    </a:moveTo>
                    <a:cubicBezTo>
                      <a:pt x="419" y="1"/>
                      <a:pt x="1" y="419"/>
                      <a:pt x="1" y="934"/>
                    </a:cubicBezTo>
                    <a:cubicBezTo>
                      <a:pt x="1" y="1450"/>
                      <a:pt x="419" y="1868"/>
                      <a:pt x="934" y="1868"/>
                    </a:cubicBezTo>
                    <a:lnTo>
                      <a:pt x="48289" y="1868"/>
                    </a:lnTo>
                    <a:cubicBezTo>
                      <a:pt x="48804" y="1868"/>
                      <a:pt x="49207" y="1450"/>
                      <a:pt x="49207" y="934"/>
                    </a:cubicBezTo>
                    <a:cubicBezTo>
                      <a:pt x="49207" y="419"/>
                      <a:pt x="48804" y="1"/>
                      <a:pt x="482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50"/>
              <p:cNvSpPr/>
              <p:nvPr/>
            </p:nvSpPr>
            <p:spPr>
              <a:xfrm>
                <a:off x="7489900" y="3605750"/>
                <a:ext cx="45000" cy="4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0" name="Google Shape;1000;p50"/>
            <p:cNvGrpSpPr/>
            <p:nvPr/>
          </p:nvGrpSpPr>
          <p:grpSpPr>
            <a:xfrm>
              <a:off x="5672811" y="2114966"/>
              <a:ext cx="1772382" cy="1117818"/>
              <a:chOff x="3659925" y="3169675"/>
              <a:chExt cx="1891550" cy="1192975"/>
            </a:xfrm>
          </p:grpSpPr>
          <p:sp>
            <p:nvSpPr>
              <p:cNvPr id="1001" name="Google Shape;1001;p50"/>
              <p:cNvSpPr/>
              <p:nvPr/>
            </p:nvSpPr>
            <p:spPr>
              <a:xfrm>
                <a:off x="3659925" y="3169675"/>
                <a:ext cx="1891550" cy="1192975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47719" extrusionOk="0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50"/>
              <p:cNvSpPr/>
              <p:nvPr/>
            </p:nvSpPr>
            <p:spPr>
              <a:xfrm>
                <a:off x="3659925" y="3422775"/>
                <a:ext cx="1891550" cy="939875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50"/>
              <p:cNvSpPr/>
              <p:nvPr/>
            </p:nvSpPr>
            <p:spPr>
              <a:xfrm>
                <a:off x="4641575" y="3369125"/>
                <a:ext cx="289100" cy="289075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4" name="Google Shape;1004;p50"/>
            <p:cNvSpPr/>
            <p:nvPr/>
          </p:nvSpPr>
          <p:spPr>
            <a:xfrm>
              <a:off x="7340204" y="3119697"/>
              <a:ext cx="582060" cy="321705"/>
            </a:xfrm>
            <a:custGeom>
              <a:avLst/>
              <a:gdLst/>
              <a:ahLst/>
              <a:cxnLst/>
              <a:rect l="l" t="t" r="r" b="b"/>
              <a:pathLst>
                <a:path w="50559" h="27944" extrusionOk="0">
                  <a:moveTo>
                    <a:pt x="3719" y="1"/>
                  </a:moveTo>
                  <a:cubicBezTo>
                    <a:pt x="1659" y="1"/>
                    <a:pt x="1" y="1675"/>
                    <a:pt x="1" y="3720"/>
                  </a:cubicBezTo>
                  <a:lnTo>
                    <a:pt x="1" y="24226"/>
                  </a:lnTo>
                  <a:cubicBezTo>
                    <a:pt x="1" y="26286"/>
                    <a:pt x="1659" y="27944"/>
                    <a:pt x="3719" y="27944"/>
                  </a:cubicBezTo>
                  <a:lnTo>
                    <a:pt x="46857" y="27944"/>
                  </a:lnTo>
                  <a:cubicBezTo>
                    <a:pt x="48900" y="27944"/>
                    <a:pt x="50559" y="26286"/>
                    <a:pt x="50559" y="24226"/>
                  </a:cubicBezTo>
                  <a:lnTo>
                    <a:pt x="50559" y="3720"/>
                  </a:lnTo>
                  <a:cubicBezTo>
                    <a:pt x="50559" y="1675"/>
                    <a:pt x="48900" y="1"/>
                    <a:pt x="46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0"/>
            <p:cNvSpPr/>
            <p:nvPr/>
          </p:nvSpPr>
          <p:spPr>
            <a:xfrm>
              <a:off x="7584271" y="3226677"/>
              <a:ext cx="98029" cy="107930"/>
            </a:xfrm>
            <a:custGeom>
              <a:avLst/>
              <a:gdLst/>
              <a:ahLst/>
              <a:cxnLst/>
              <a:rect l="l" t="t" r="r" b="b"/>
              <a:pathLst>
                <a:path w="8515" h="9375" extrusionOk="0">
                  <a:moveTo>
                    <a:pt x="923" y="0"/>
                  </a:moveTo>
                  <a:cubicBezTo>
                    <a:pt x="443" y="0"/>
                    <a:pt x="1" y="382"/>
                    <a:pt x="1" y="931"/>
                  </a:cubicBezTo>
                  <a:lnTo>
                    <a:pt x="1" y="8447"/>
                  </a:lnTo>
                  <a:cubicBezTo>
                    <a:pt x="1" y="8985"/>
                    <a:pt x="447" y="9375"/>
                    <a:pt x="931" y="9375"/>
                  </a:cubicBezTo>
                  <a:cubicBezTo>
                    <a:pt x="1083" y="9375"/>
                    <a:pt x="1238" y="9336"/>
                    <a:pt x="1385" y="9251"/>
                  </a:cubicBezTo>
                  <a:lnTo>
                    <a:pt x="7903" y="5485"/>
                  </a:lnTo>
                  <a:cubicBezTo>
                    <a:pt x="8515" y="5131"/>
                    <a:pt x="8515" y="4230"/>
                    <a:pt x="7903" y="3875"/>
                  </a:cubicBezTo>
                  <a:lnTo>
                    <a:pt x="1385" y="126"/>
                  </a:lnTo>
                  <a:cubicBezTo>
                    <a:pt x="1236" y="40"/>
                    <a:pt x="1078" y="0"/>
                    <a:pt x="9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0"/>
            <p:cNvSpPr/>
            <p:nvPr/>
          </p:nvSpPr>
          <p:spPr>
            <a:xfrm>
              <a:off x="7198075" y="1534161"/>
              <a:ext cx="817756" cy="817767"/>
            </a:xfrm>
            <a:custGeom>
              <a:avLst/>
              <a:gdLst/>
              <a:ahLst/>
              <a:cxnLst/>
              <a:rect l="l" t="t" r="r" b="b"/>
              <a:pathLst>
                <a:path w="71032" h="71033" extrusionOk="0">
                  <a:moveTo>
                    <a:pt x="34140" y="0"/>
                  </a:moveTo>
                  <a:cubicBezTo>
                    <a:pt x="15163" y="740"/>
                    <a:pt x="1" y="16338"/>
                    <a:pt x="1" y="35492"/>
                  </a:cubicBezTo>
                  <a:cubicBezTo>
                    <a:pt x="1" y="55129"/>
                    <a:pt x="15919" y="71032"/>
                    <a:pt x="35541" y="71032"/>
                  </a:cubicBezTo>
                  <a:cubicBezTo>
                    <a:pt x="54695" y="71032"/>
                    <a:pt x="70291" y="55870"/>
                    <a:pt x="71032" y="36892"/>
                  </a:cubicBezTo>
                  <a:lnTo>
                    <a:pt x="55290" y="36892"/>
                  </a:lnTo>
                  <a:cubicBezTo>
                    <a:pt x="54581" y="47193"/>
                    <a:pt x="46018" y="55322"/>
                    <a:pt x="35541" y="55322"/>
                  </a:cubicBezTo>
                  <a:cubicBezTo>
                    <a:pt x="24579" y="55322"/>
                    <a:pt x="15710" y="46453"/>
                    <a:pt x="15710" y="35492"/>
                  </a:cubicBezTo>
                  <a:cubicBezTo>
                    <a:pt x="15710" y="25013"/>
                    <a:pt x="23838" y="16450"/>
                    <a:pt x="34140" y="15742"/>
                  </a:cubicBezTo>
                  <a:lnTo>
                    <a:pt x="341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7" name="Google Shape;1007;p50"/>
            <p:cNvGrpSpPr/>
            <p:nvPr/>
          </p:nvGrpSpPr>
          <p:grpSpPr>
            <a:xfrm rot="5400000">
              <a:off x="7923908" y="2020855"/>
              <a:ext cx="575161" cy="188875"/>
              <a:chOff x="6872640" y="3345236"/>
              <a:chExt cx="575161" cy="188875"/>
            </a:xfrm>
          </p:grpSpPr>
          <p:sp>
            <p:nvSpPr>
              <p:cNvPr id="1008" name="Google Shape;1008;p50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50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0" name="Google Shape;1010;p50"/>
            <p:cNvGrpSpPr/>
            <p:nvPr/>
          </p:nvGrpSpPr>
          <p:grpSpPr>
            <a:xfrm rot="-6299960">
              <a:off x="4640189" y="2322758"/>
              <a:ext cx="575144" cy="188870"/>
              <a:chOff x="6872640" y="3345236"/>
              <a:chExt cx="575161" cy="188875"/>
            </a:xfrm>
          </p:grpSpPr>
          <p:sp>
            <p:nvSpPr>
              <p:cNvPr id="1011" name="Google Shape;1011;p50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50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8"/>
          <p:cNvSpPr/>
          <p:nvPr/>
        </p:nvSpPr>
        <p:spPr>
          <a:xfrm>
            <a:off x="1066644" y="1486174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8"/>
          <p:cNvSpPr/>
          <p:nvPr/>
        </p:nvSpPr>
        <p:spPr>
          <a:xfrm>
            <a:off x="3606603" y="1446482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48"/>
          <p:cNvSpPr/>
          <p:nvPr/>
        </p:nvSpPr>
        <p:spPr>
          <a:xfrm>
            <a:off x="6142599" y="1508874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48"/>
          <p:cNvSpPr/>
          <p:nvPr/>
        </p:nvSpPr>
        <p:spPr>
          <a:xfrm>
            <a:off x="1039973" y="2915699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48"/>
          <p:cNvSpPr/>
          <p:nvPr/>
        </p:nvSpPr>
        <p:spPr>
          <a:xfrm>
            <a:off x="3622483" y="2915699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48"/>
          <p:cNvSpPr/>
          <p:nvPr/>
        </p:nvSpPr>
        <p:spPr>
          <a:xfrm>
            <a:off x="6094980" y="2880684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Description fonctionelle</a:t>
            </a:r>
            <a:endParaRPr dirty="0"/>
          </a:p>
        </p:txBody>
      </p:sp>
      <p:sp>
        <p:nvSpPr>
          <p:cNvPr id="876" name="Google Shape;876;p48"/>
          <p:cNvSpPr txBox="1">
            <a:spLocks noGrp="1"/>
          </p:cNvSpPr>
          <p:nvPr>
            <p:ph type="title" idx="2"/>
          </p:nvPr>
        </p:nvSpPr>
        <p:spPr>
          <a:xfrm>
            <a:off x="1227350" y="3049250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Visiteur</a:t>
            </a:r>
            <a:endParaRPr dirty="0"/>
          </a:p>
        </p:txBody>
      </p:sp>
      <p:sp>
        <p:nvSpPr>
          <p:cNvPr id="877" name="Google Shape;877;p48"/>
          <p:cNvSpPr txBox="1">
            <a:spLocks noGrp="1"/>
          </p:cNvSpPr>
          <p:nvPr>
            <p:ph type="subTitle" idx="1"/>
          </p:nvPr>
        </p:nvSpPr>
        <p:spPr>
          <a:xfrm>
            <a:off x="937700" y="3422243"/>
            <a:ext cx="2175300" cy="10912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dirty="0" smtClean="0"/>
              <a:t>Parcourir le catalogue des produits et les promos disponible, lire les article du blog</a:t>
            </a:r>
          </a:p>
        </p:txBody>
      </p:sp>
      <p:sp>
        <p:nvSpPr>
          <p:cNvPr id="878" name="Google Shape;878;p48"/>
          <p:cNvSpPr txBox="1">
            <a:spLocks noGrp="1"/>
          </p:cNvSpPr>
          <p:nvPr>
            <p:ph type="title" idx="3"/>
          </p:nvPr>
        </p:nvSpPr>
        <p:spPr>
          <a:xfrm>
            <a:off x="3800683" y="3008639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Client</a:t>
            </a:r>
            <a:endParaRPr dirty="0"/>
          </a:p>
        </p:txBody>
      </p:sp>
      <p:sp>
        <p:nvSpPr>
          <p:cNvPr id="879" name="Google Shape;879;p48"/>
          <p:cNvSpPr txBox="1">
            <a:spLocks noGrp="1"/>
          </p:cNvSpPr>
          <p:nvPr>
            <p:ph type="subTitle" idx="4"/>
          </p:nvPr>
        </p:nvSpPr>
        <p:spPr>
          <a:xfrm>
            <a:off x="3484421" y="3392168"/>
            <a:ext cx="2175300" cy="1435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dirty="0" smtClean="0"/>
              <a:t>+ passer une nouvelle commande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dirty="0" smtClean="0"/>
              <a:t>+ voir l’état des commandes passées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dirty="0" smtClean="0"/>
              <a:t>+ commenter les articles du blog</a:t>
            </a:r>
            <a:endParaRPr dirty="0"/>
          </a:p>
        </p:txBody>
      </p:sp>
      <p:sp>
        <p:nvSpPr>
          <p:cNvPr id="880" name="Google Shape;880;p48"/>
          <p:cNvSpPr txBox="1">
            <a:spLocks noGrp="1"/>
          </p:cNvSpPr>
          <p:nvPr>
            <p:ph type="title" idx="5"/>
          </p:nvPr>
        </p:nvSpPr>
        <p:spPr>
          <a:xfrm>
            <a:off x="6273180" y="2963865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Admin</a:t>
            </a:r>
            <a:endParaRPr dirty="0"/>
          </a:p>
        </p:txBody>
      </p:sp>
      <p:sp>
        <p:nvSpPr>
          <p:cNvPr id="881" name="Google Shape;881;p48"/>
          <p:cNvSpPr txBox="1">
            <a:spLocks noGrp="1"/>
          </p:cNvSpPr>
          <p:nvPr>
            <p:ph type="subTitle" idx="6"/>
          </p:nvPr>
        </p:nvSpPr>
        <p:spPr>
          <a:xfrm>
            <a:off x="6031149" y="3392168"/>
            <a:ext cx="2175300" cy="11213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dirty="0" smtClean="0"/>
              <a:t>Gérer les commandes des clients, gérer les produits(stock et promo), gérer le blog</a:t>
            </a:r>
            <a:endParaRPr dirty="0"/>
          </a:p>
        </p:txBody>
      </p:sp>
      <p:sp>
        <p:nvSpPr>
          <p:cNvPr id="882" name="Google Shape;882;p48"/>
          <p:cNvSpPr/>
          <p:nvPr/>
        </p:nvSpPr>
        <p:spPr>
          <a:xfrm>
            <a:off x="1624700" y="2018675"/>
            <a:ext cx="801300" cy="8013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8"/>
          <p:cNvSpPr/>
          <p:nvPr/>
        </p:nvSpPr>
        <p:spPr>
          <a:xfrm>
            <a:off x="4171421" y="2018675"/>
            <a:ext cx="801300" cy="8013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8"/>
          <p:cNvSpPr/>
          <p:nvPr/>
        </p:nvSpPr>
        <p:spPr>
          <a:xfrm>
            <a:off x="6718149" y="2018675"/>
            <a:ext cx="801300" cy="8013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8" name="Google Shape;888;p48"/>
          <p:cNvGrpSpPr/>
          <p:nvPr/>
        </p:nvGrpSpPr>
        <p:grpSpPr>
          <a:xfrm>
            <a:off x="6910053" y="2224934"/>
            <a:ext cx="417492" cy="473800"/>
            <a:chOff x="2423775" y="3226875"/>
            <a:chExt cx="259925" cy="295000"/>
          </a:xfrm>
        </p:grpSpPr>
        <p:sp>
          <p:nvSpPr>
            <p:cNvPr id="889" name="Google Shape;889;p48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" name="Google Shape;892;p48"/>
          <p:cNvGrpSpPr/>
          <p:nvPr/>
        </p:nvGrpSpPr>
        <p:grpSpPr>
          <a:xfrm>
            <a:off x="1784688" y="2197043"/>
            <a:ext cx="471637" cy="473794"/>
            <a:chOff x="-49764975" y="3551225"/>
            <a:chExt cx="299300" cy="300650"/>
          </a:xfrm>
        </p:grpSpPr>
        <p:sp>
          <p:nvSpPr>
            <p:cNvPr id="893" name="Google Shape;893;p48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48"/>
          <p:cNvGrpSpPr/>
          <p:nvPr/>
        </p:nvGrpSpPr>
        <p:grpSpPr>
          <a:xfrm>
            <a:off x="7040882" y="2340811"/>
            <a:ext cx="156416" cy="156394"/>
            <a:chOff x="-61247750" y="3476175"/>
            <a:chExt cx="102393" cy="102379"/>
          </a:xfrm>
        </p:grpSpPr>
        <p:sp>
          <p:nvSpPr>
            <p:cNvPr id="905" name="Google Shape;905;p48"/>
            <p:cNvSpPr/>
            <p:nvPr/>
          </p:nvSpPr>
          <p:spPr>
            <a:xfrm>
              <a:off x="-61165043" y="3558868"/>
              <a:ext cx="19686" cy="1968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-61247750" y="34761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70" y="2224934"/>
            <a:ext cx="707859" cy="4033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Technologies et outils</a:t>
            </a:r>
            <a:endParaRPr dirty="0"/>
          </a:p>
        </p:txBody>
      </p:sp>
      <p:sp>
        <p:nvSpPr>
          <p:cNvPr id="1433" name="Google Shape;1433;p58"/>
          <p:cNvSpPr/>
          <p:nvPr/>
        </p:nvSpPr>
        <p:spPr>
          <a:xfrm>
            <a:off x="4045449" y="2236638"/>
            <a:ext cx="1050600" cy="1050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34" name="Google Shape;1434;p58"/>
          <p:cNvGrpSpPr/>
          <p:nvPr/>
        </p:nvGrpSpPr>
        <p:grpSpPr>
          <a:xfrm>
            <a:off x="3095622" y="1279013"/>
            <a:ext cx="2964882" cy="2964873"/>
            <a:chOff x="3095622" y="1279013"/>
            <a:chExt cx="2964882" cy="2964873"/>
          </a:xfrm>
        </p:grpSpPr>
        <p:sp>
          <p:nvSpPr>
            <p:cNvPr id="1435" name="Google Shape;1435;p58"/>
            <p:cNvSpPr/>
            <p:nvPr/>
          </p:nvSpPr>
          <p:spPr>
            <a:xfrm rot="-5400000">
              <a:off x="5102904" y="2283135"/>
              <a:ext cx="957600" cy="957600"/>
            </a:xfrm>
            <a:prstGeom prst="ellipse">
              <a:avLst/>
            </a:prstGeom>
            <a:solidFill>
              <a:srgbClr val="A1C3FF">
                <a:alpha val="50890"/>
              </a:srgb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14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36" name="Google Shape;1436;p58"/>
            <p:cNvSpPr/>
            <p:nvPr/>
          </p:nvSpPr>
          <p:spPr>
            <a:xfrm rot="-5400000">
              <a:off x="3095625" y="2283135"/>
              <a:ext cx="957600" cy="957600"/>
            </a:xfrm>
            <a:prstGeom prst="ellipse">
              <a:avLst/>
            </a:prstGeom>
            <a:solidFill>
              <a:srgbClr val="A1C3FF">
                <a:alpha val="50890"/>
              </a:srgb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14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37" name="Google Shape;1437;p58"/>
            <p:cNvSpPr/>
            <p:nvPr/>
          </p:nvSpPr>
          <p:spPr>
            <a:xfrm>
              <a:off x="3784475" y="1975563"/>
              <a:ext cx="1572900" cy="1572900"/>
            </a:xfrm>
            <a:prstGeom prst="ellipse">
              <a:avLst/>
            </a:prstGeom>
            <a:solidFill>
              <a:srgbClr val="A1C3FF">
                <a:alpha val="50890"/>
              </a:srgb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14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38" name="Google Shape;1438;p58"/>
            <p:cNvSpPr/>
            <p:nvPr/>
          </p:nvSpPr>
          <p:spPr>
            <a:xfrm>
              <a:off x="4896375" y="2925584"/>
              <a:ext cx="957600" cy="957600"/>
            </a:xfrm>
            <a:prstGeom prst="ellipse">
              <a:avLst/>
            </a:prstGeom>
            <a:solidFill>
              <a:srgbClr val="A1C3FF">
                <a:alpha val="50890"/>
              </a:srgb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14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HTML</a:t>
              </a:r>
              <a:endParaRPr sz="1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39" name="Google Shape;1439;p58"/>
            <p:cNvSpPr/>
            <p:nvPr/>
          </p:nvSpPr>
          <p:spPr>
            <a:xfrm>
              <a:off x="3286089" y="1652304"/>
              <a:ext cx="957600" cy="957600"/>
            </a:xfrm>
            <a:prstGeom prst="ellipse">
              <a:avLst/>
            </a:prstGeom>
            <a:solidFill>
              <a:srgbClr val="A1C3FF">
                <a:alpha val="50890"/>
              </a:srgb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14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MA" sz="1100" b="1" dirty="0" err="1" smtClean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My</a:t>
              </a:r>
              <a:r>
                <a:rPr lang="fr-MA" sz="1100" b="1" dirty="0" smtClean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-MA" sz="1100" b="1" dirty="0" err="1" smtClean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Sql</a:t>
              </a:r>
              <a:endParaRPr sz="1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40" name="Google Shape;1440;p58"/>
            <p:cNvSpPr/>
            <p:nvPr/>
          </p:nvSpPr>
          <p:spPr>
            <a:xfrm flipH="1">
              <a:off x="3095622" y="2914922"/>
              <a:ext cx="1238146" cy="1020274"/>
            </a:xfrm>
            <a:prstGeom prst="ellipse">
              <a:avLst/>
            </a:prstGeom>
            <a:solidFill>
              <a:srgbClr val="A1C3FF">
                <a:alpha val="50890"/>
              </a:srgb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14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 smtClean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Bootstrap</a:t>
              </a:r>
              <a:endParaRPr sz="1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41" name="Google Shape;1441;p58"/>
            <p:cNvSpPr/>
            <p:nvPr/>
          </p:nvSpPr>
          <p:spPr>
            <a:xfrm flipH="1">
              <a:off x="4896396" y="1641643"/>
              <a:ext cx="957600" cy="957600"/>
            </a:xfrm>
            <a:prstGeom prst="ellipse">
              <a:avLst/>
            </a:prstGeom>
            <a:solidFill>
              <a:srgbClr val="A1C3FF">
                <a:alpha val="50890"/>
              </a:srgb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14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 smtClean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PHP</a:t>
              </a:r>
              <a:endParaRPr sz="1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42" name="Google Shape;1442;p58"/>
            <p:cNvSpPr/>
            <p:nvPr/>
          </p:nvSpPr>
          <p:spPr>
            <a:xfrm flipH="1">
              <a:off x="4088621" y="1279013"/>
              <a:ext cx="957600" cy="957600"/>
            </a:xfrm>
            <a:prstGeom prst="ellipse">
              <a:avLst/>
            </a:prstGeom>
            <a:solidFill>
              <a:srgbClr val="A1C3FF">
                <a:alpha val="50890"/>
              </a:srgb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14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43" name="Google Shape;1443;p58"/>
            <p:cNvSpPr/>
            <p:nvPr/>
          </p:nvSpPr>
          <p:spPr>
            <a:xfrm rot="10800000">
              <a:off x="4088621" y="3286286"/>
              <a:ext cx="957600" cy="957600"/>
            </a:xfrm>
            <a:prstGeom prst="ellipse">
              <a:avLst/>
            </a:prstGeom>
            <a:solidFill>
              <a:srgbClr val="A1C3FF">
                <a:alpha val="50890"/>
              </a:srgb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14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44" name="Google Shape;1444;p58"/>
          <p:cNvSpPr/>
          <p:nvPr/>
        </p:nvSpPr>
        <p:spPr>
          <a:xfrm>
            <a:off x="4089552" y="2278304"/>
            <a:ext cx="957600" cy="9576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5" name="Google Shape;1445;p58"/>
          <p:cNvSpPr/>
          <p:nvPr/>
        </p:nvSpPr>
        <p:spPr>
          <a:xfrm>
            <a:off x="5249438" y="2434064"/>
            <a:ext cx="665400" cy="6654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6" name="Google Shape;1446;p58"/>
          <p:cNvSpPr/>
          <p:nvPr/>
        </p:nvSpPr>
        <p:spPr>
          <a:xfrm>
            <a:off x="3241713" y="2434064"/>
            <a:ext cx="665400" cy="6654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7" name="Google Shape;1447;p58"/>
          <p:cNvSpPr/>
          <p:nvPr/>
        </p:nvSpPr>
        <p:spPr>
          <a:xfrm rot="5400000">
            <a:off x="4245575" y="3429428"/>
            <a:ext cx="665400" cy="6654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8" name="Google Shape;1448;p58"/>
          <p:cNvSpPr/>
          <p:nvPr/>
        </p:nvSpPr>
        <p:spPr>
          <a:xfrm rot="5400000">
            <a:off x="4245575" y="1421703"/>
            <a:ext cx="665400" cy="6654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49" name="Google Shape;1449;p58"/>
          <p:cNvGrpSpPr/>
          <p:nvPr/>
        </p:nvGrpSpPr>
        <p:grpSpPr>
          <a:xfrm>
            <a:off x="4395463" y="1571248"/>
            <a:ext cx="367368" cy="323071"/>
            <a:chOff x="1533770" y="1566649"/>
            <a:chExt cx="423919" cy="372803"/>
          </a:xfrm>
        </p:grpSpPr>
        <p:sp>
          <p:nvSpPr>
            <p:cNvPr id="1450" name="Google Shape;1450;p58"/>
            <p:cNvSpPr/>
            <p:nvPr/>
          </p:nvSpPr>
          <p:spPr>
            <a:xfrm>
              <a:off x="1683479" y="1752834"/>
              <a:ext cx="199154" cy="24749"/>
            </a:xfrm>
            <a:custGeom>
              <a:avLst/>
              <a:gdLst/>
              <a:ahLst/>
              <a:cxnLst/>
              <a:rect l="l" t="t" r="r" b="b"/>
              <a:pathLst>
                <a:path w="7387" h="918" extrusionOk="0">
                  <a:moveTo>
                    <a:pt x="0" y="0"/>
                  </a:moveTo>
                  <a:lnTo>
                    <a:pt x="0" y="918"/>
                  </a:lnTo>
                  <a:lnTo>
                    <a:pt x="7387" y="918"/>
                  </a:lnTo>
                  <a:lnTo>
                    <a:pt x="73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8"/>
            <p:cNvSpPr/>
            <p:nvPr/>
          </p:nvSpPr>
          <p:spPr>
            <a:xfrm>
              <a:off x="1609231" y="1752834"/>
              <a:ext cx="49499" cy="124151"/>
            </a:xfrm>
            <a:custGeom>
              <a:avLst/>
              <a:gdLst/>
              <a:ahLst/>
              <a:cxnLst/>
              <a:rect l="l" t="t" r="r" b="b"/>
              <a:pathLst>
                <a:path w="1836" h="4605" extrusionOk="0">
                  <a:moveTo>
                    <a:pt x="0" y="0"/>
                  </a:moveTo>
                  <a:lnTo>
                    <a:pt x="0" y="4604"/>
                  </a:lnTo>
                  <a:lnTo>
                    <a:pt x="1836" y="4604"/>
                  </a:lnTo>
                  <a:lnTo>
                    <a:pt x="18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8"/>
            <p:cNvSpPr/>
            <p:nvPr/>
          </p:nvSpPr>
          <p:spPr>
            <a:xfrm>
              <a:off x="1533770" y="1690745"/>
              <a:ext cx="423919" cy="248706"/>
            </a:xfrm>
            <a:custGeom>
              <a:avLst/>
              <a:gdLst/>
              <a:ahLst/>
              <a:cxnLst/>
              <a:rect l="l" t="t" r="r" b="b"/>
              <a:pathLst>
                <a:path w="15724" h="9225" extrusionOk="0">
                  <a:moveTo>
                    <a:pt x="13391" y="1385"/>
                  </a:moveTo>
                  <a:cubicBezTo>
                    <a:pt x="13647" y="1385"/>
                    <a:pt x="13858" y="1596"/>
                    <a:pt x="13858" y="1836"/>
                  </a:cubicBezTo>
                  <a:lnTo>
                    <a:pt x="13858" y="7373"/>
                  </a:lnTo>
                  <a:cubicBezTo>
                    <a:pt x="13858" y="7629"/>
                    <a:pt x="13647" y="7840"/>
                    <a:pt x="13391" y="7840"/>
                  </a:cubicBezTo>
                  <a:lnTo>
                    <a:pt x="2333" y="7840"/>
                  </a:lnTo>
                  <a:cubicBezTo>
                    <a:pt x="2077" y="7840"/>
                    <a:pt x="1866" y="7629"/>
                    <a:pt x="1866" y="7373"/>
                  </a:cubicBezTo>
                  <a:lnTo>
                    <a:pt x="1866" y="1836"/>
                  </a:lnTo>
                  <a:cubicBezTo>
                    <a:pt x="1866" y="1596"/>
                    <a:pt x="2077" y="1385"/>
                    <a:pt x="2333" y="1385"/>
                  </a:cubicBezTo>
                  <a:close/>
                  <a:moveTo>
                    <a:pt x="1" y="1"/>
                  </a:moveTo>
                  <a:lnTo>
                    <a:pt x="1" y="8757"/>
                  </a:lnTo>
                  <a:cubicBezTo>
                    <a:pt x="1" y="9014"/>
                    <a:pt x="211" y="9224"/>
                    <a:pt x="452" y="9224"/>
                  </a:cubicBezTo>
                  <a:lnTo>
                    <a:pt x="15272" y="9224"/>
                  </a:lnTo>
                  <a:cubicBezTo>
                    <a:pt x="15528" y="9224"/>
                    <a:pt x="15724" y="9014"/>
                    <a:pt x="15724" y="8757"/>
                  </a:cubicBezTo>
                  <a:lnTo>
                    <a:pt x="157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8"/>
            <p:cNvSpPr/>
            <p:nvPr/>
          </p:nvSpPr>
          <p:spPr>
            <a:xfrm>
              <a:off x="1758104" y="1802710"/>
              <a:ext cx="49903" cy="74275"/>
            </a:xfrm>
            <a:custGeom>
              <a:avLst/>
              <a:gdLst/>
              <a:ahLst/>
              <a:cxnLst/>
              <a:rect l="l" t="t" r="r" b="b"/>
              <a:pathLst>
                <a:path w="1851" h="2755" extrusionOk="0">
                  <a:moveTo>
                    <a:pt x="0" y="0"/>
                  </a:moveTo>
                  <a:lnTo>
                    <a:pt x="0" y="2754"/>
                  </a:lnTo>
                  <a:lnTo>
                    <a:pt x="1850" y="2754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8"/>
            <p:cNvSpPr/>
            <p:nvPr/>
          </p:nvSpPr>
          <p:spPr>
            <a:xfrm>
              <a:off x="1683479" y="1802710"/>
              <a:ext cx="49903" cy="74275"/>
            </a:xfrm>
            <a:custGeom>
              <a:avLst/>
              <a:gdLst/>
              <a:ahLst/>
              <a:cxnLst/>
              <a:rect l="l" t="t" r="r" b="b"/>
              <a:pathLst>
                <a:path w="1851" h="2755" extrusionOk="0">
                  <a:moveTo>
                    <a:pt x="0" y="0"/>
                  </a:moveTo>
                  <a:lnTo>
                    <a:pt x="0" y="2754"/>
                  </a:lnTo>
                  <a:lnTo>
                    <a:pt x="1850" y="2754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8"/>
            <p:cNvSpPr/>
            <p:nvPr/>
          </p:nvSpPr>
          <p:spPr>
            <a:xfrm>
              <a:off x="1832730" y="1802710"/>
              <a:ext cx="49903" cy="74275"/>
            </a:xfrm>
            <a:custGeom>
              <a:avLst/>
              <a:gdLst/>
              <a:ahLst/>
              <a:cxnLst/>
              <a:rect l="l" t="t" r="r" b="b"/>
              <a:pathLst>
                <a:path w="1851" h="2755" extrusionOk="0">
                  <a:moveTo>
                    <a:pt x="1" y="0"/>
                  </a:moveTo>
                  <a:lnTo>
                    <a:pt x="1" y="2754"/>
                  </a:lnTo>
                  <a:lnTo>
                    <a:pt x="1851" y="2754"/>
                  </a:lnTo>
                  <a:lnTo>
                    <a:pt x="1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8"/>
            <p:cNvSpPr/>
            <p:nvPr/>
          </p:nvSpPr>
          <p:spPr>
            <a:xfrm>
              <a:off x="1533770" y="1566649"/>
              <a:ext cx="423919" cy="99402"/>
            </a:xfrm>
            <a:custGeom>
              <a:avLst/>
              <a:gdLst/>
              <a:ahLst/>
              <a:cxnLst/>
              <a:rect l="l" t="t" r="r" b="b"/>
              <a:pathLst>
                <a:path w="15724" h="3687" extrusionOk="0">
                  <a:moveTo>
                    <a:pt x="6937" y="1384"/>
                  </a:moveTo>
                  <a:cubicBezTo>
                    <a:pt x="7192" y="1384"/>
                    <a:pt x="7403" y="1580"/>
                    <a:pt x="7403" y="1836"/>
                  </a:cubicBezTo>
                  <a:cubicBezTo>
                    <a:pt x="7403" y="2092"/>
                    <a:pt x="7192" y="2303"/>
                    <a:pt x="6937" y="2303"/>
                  </a:cubicBezTo>
                  <a:lnTo>
                    <a:pt x="2333" y="2303"/>
                  </a:lnTo>
                  <a:cubicBezTo>
                    <a:pt x="2077" y="2303"/>
                    <a:pt x="1866" y="2092"/>
                    <a:pt x="1866" y="1836"/>
                  </a:cubicBezTo>
                  <a:cubicBezTo>
                    <a:pt x="1866" y="1580"/>
                    <a:pt x="2077" y="1384"/>
                    <a:pt x="2333" y="1384"/>
                  </a:cubicBezTo>
                  <a:close/>
                  <a:moveTo>
                    <a:pt x="9736" y="1384"/>
                  </a:moveTo>
                  <a:cubicBezTo>
                    <a:pt x="9991" y="1384"/>
                    <a:pt x="10187" y="1580"/>
                    <a:pt x="10187" y="1836"/>
                  </a:cubicBezTo>
                  <a:cubicBezTo>
                    <a:pt x="10187" y="2092"/>
                    <a:pt x="9991" y="2303"/>
                    <a:pt x="9736" y="2303"/>
                  </a:cubicBezTo>
                  <a:cubicBezTo>
                    <a:pt x="9479" y="2303"/>
                    <a:pt x="9269" y="2092"/>
                    <a:pt x="9269" y="1836"/>
                  </a:cubicBezTo>
                  <a:cubicBezTo>
                    <a:pt x="9269" y="1580"/>
                    <a:pt x="9479" y="1384"/>
                    <a:pt x="9736" y="1384"/>
                  </a:cubicBezTo>
                  <a:close/>
                  <a:moveTo>
                    <a:pt x="11571" y="1384"/>
                  </a:moveTo>
                  <a:cubicBezTo>
                    <a:pt x="11826" y="1384"/>
                    <a:pt x="12037" y="1580"/>
                    <a:pt x="12037" y="1836"/>
                  </a:cubicBezTo>
                  <a:cubicBezTo>
                    <a:pt x="12037" y="2092"/>
                    <a:pt x="11826" y="2303"/>
                    <a:pt x="11571" y="2303"/>
                  </a:cubicBezTo>
                  <a:cubicBezTo>
                    <a:pt x="11315" y="2303"/>
                    <a:pt x="11120" y="2092"/>
                    <a:pt x="11120" y="1836"/>
                  </a:cubicBezTo>
                  <a:cubicBezTo>
                    <a:pt x="11120" y="1580"/>
                    <a:pt x="11315" y="1384"/>
                    <a:pt x="11571" y="1384"/>
                  </a:cubicBezTo>
                  <a:close/>
                  <a:moveTo>
                    <a:pt x="13421" y="1384"/>
                  </a:moveTo>
                  <a:cubicBezTo>
                    <a:pt x="13678" y="1384"/>
                    <a:pt x="13873" y="1580"/>
                    <a:pt x="13873" y="1836"/>
                  </a:cubicBezTo>
                  <a:cubicBezTo>
                    <a:pt x="13873" y="2092"/>
                    <a:pt x="13678" y="2303"/>
                    <a:pt x="13421" y="2303"/>
                  </a:cubicBezTo>
                  <a:cubicBezTo>
                    <a:pt x="13166" y="2303"/>
                    <a:pt x="12955" y="2092"/>
                    <a:pt x="12955" y="1836"/>
                  </a:cubicBezTo>
                  <a:cubicBezTo>
                    <a:pt x="12955" y="1580"/>
                    <a:pt x="13166" y="1384"/>
                    <a:pt x="13421" y="1384"/>
                  </a:cubicBezTo>
                  <a:close/>
                  <a:moveTo>
                    <a:pt x="452" y="0"/>
                  </a:moveTo>
                  <a:cubicBezTo>
                    <a:pt x="211" y="0"/>
                    <a:pt x="1" y="196"/>
                    <a:pt x="1" y="451"/>
                  </a:cubicBezTo>
                  <a:lnTo>
                    <a:pt x="1" y="3687"/>
                  </a:lnTo>
                  <a:lnTo>
                    <a:pt x="15724" y="3687"/>
                  </a:lnTo>
                  <a:lnTo>
                    <a:pt x="15724" y="451"/>
                  </a:lnTo>
                  <a:cubicBezTo>
                    <a:pt x="15724" y="196"/>
                    <a:pt x="15528" y="0"/>
                    <a:pt x="152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58"/>
          <p:cNvGrpSpPr/>
          <p:nvPr/>
        </p:nvGrpSpPr>
        <p:grpSpPr>
          <a:xfrm>
            <a:off x="3390750" y="2597616"/>
            <a:ext cx="367370" cy="344162"/>
            <a:chOff x="3161130" y="1566649"/>
            <a:chExt cx="385366" cy="361021"/>
          </a:xfrm>
        </p:grpSpPr>
        <p:sp>
          <p:nvSpPr>
            <p:cNvPr id="1458" name="Google Shape;1458;p58"/>
            <p:cNvSpPr/>
            <p:nvPr/>
          </p:nvSpPr>
          <p:spPr>
            <a:xfrm>
              <a:off x="3229716" y="1882620"/>
              <a:ext cx="248248" cy="45050"/>
            </a:xfrm>
            <a:custGeom>
              <a:avLst/>
              <a:gdLst/>
              <a:ahLst/>
              <a:cxnLst/>
              <a:rect l="l" t="t" r="r" b="b"/>
              <a:pathLst>
                <a:path w="9208" h="1671" extrusionOk="0">
                  <a:moveTo>
                    <a:pt x="2076" y="1"/>
                  </a:moveTo>
                  <a:lnTo>
                    <a:pt x="1790" y="828"/>
                  </a:lnTo>
                  <a:lnTo>
                    <a:pt x="421" y="828"/>
                  </a:lnTo>
                  <a:cubicBezTo>
                    <a:pt x="195" y="828"/>
                    <a:pt x="0" y="1024"/>
                    <a:pt x="0" y="1249"/>
                  </a:cubicBezTo>
                  <a:cubicBezTo>
                    <a:pt x="0" y="1475"/>
                    <a:pt x="195" y="1670"/>
                    <a:pt x="421" y="1670"/>
                  </a:cubicBezTo>
                  <a:lnTo>
                    <a:pt x="8786" y="1670"/>
                  </a:lnTo>
                  <a:cubicBezTo>
                    <a:pt x="9027" y="1670"/>
                    <a:pt x="9208" y="1475"/>
                    <a:pt x="9208" y="1249"/>
                  </a:cubicBezTo>
                  <a:cubicBezTo>
                    <a:pt x="9208" y="1024"/>
                    <a:pt x="9027" y="828"/>
                    <a:pt x="8786" y="828"/>
                  </a:cubicBezTo>
                  <a:lnTo>
                    <a:pt x="7417" y="828"/>
                  </a:lnTo>
                  <a:lnTo>
                    <a:pt x="7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8"/>
            <p:cNvSpPr/>
            <p:nvPr/>
          </p:nvSpPr>
          <p:spPr>
            <a:xfrm>
              <a:off x="3229716" y="1679395"/>
              <a:ext cx="45023" cy="22350"/>
            </a:xfrm>
            <a:custGeom>
              <a:avLst/>
              <a:gdLst/>
              <a:ahLst/>
              <a:cxnLst/>
              <a:rect l="l" t="t" r="r" b="b"/>
              <a:pathLst>
                <a:path w="1670" h="829" extrusionOk="0">
                  <a:moveTo>
                    <a:pt x="0" y="1"/>
                  </a:moveTo>
                  <a:lnTo>
                    <a:pt x="0" y="829"/>
                  </a:lnTo>
                  <a:lnTo>
                    <a:pt x="1669" y="829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8"/>
            <p:cNvSpPr/>
            <p:nvPr/>
          </p:nvSpPr>
          <p:spPr>
            <a:xfrm>
              <a:off x="3229716" y="1634399"/>
              <a:ext cx="45023" cy="22323"/>
            </a:xfrm>
            <a:custGeom>
              <a:avLst/>
              <a:gdLst/>
              <a:ahLst/>
              <a:cxnLst/>
              <a:rect l="l" t="t" r="r" b="b"/>
              <a:pathLst>
                <a:path w="1670" h="828" extrusionOk="0">
                  <a:moveTo>
                    <a:pt x="0" y="0"/>
                  </a:moveTo>
                  <a:lnTo>
                    <a:pt x="0" y="827"/>
                  </a:lnTo>
                  <a:lnTo>
                    <a:pt x="1669" y="827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8"/>
            <p:cNvSpPr/>
            <p:nvPr/>
          </p:nvSpPr>
          <p:spPr>
            <a:xfrm>
              <a:off x="3229716" y="1724445"/>
              <a:ext cx="45023" cy="22727"/>
            </a:xfrm>
            <a:custGeom>
              <a:avLst/>
              <a:gdLst/>
              <a:ahLst/>
              <a:cxnLst/>
              <a:rect l="l" t="t" r="r" b="b"/>
              <a:pathLst>
                <a:path w="1670" h="843" extrusionOk="0">
                  <a:moveTo>
                    <a:pt x="0" y="0"/>
                  </a:moveTo>
                  <a:lnTo>
                    <a:pt x="0" y="843"/>
                  </a:lnTo>
                  <a:lnTo>
                    <a:pt x="1669" y="843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8"/>
            <p:cNvSpPr/>
            <p:nvPr/>
          </p:nvSpPr>
          <p:spPr>
            <a:xfrm>
              <a:off x="3455236" y="1656695"/>
              <a:ext cx="22727" cy="22727"/>
            </a:xfrm>
            <a:custGeom>
              <a:avLst/>
              <a:gdLst/>
              <a:ahLst/>
              <a:cxnLst/>
              <a:rect l="l" t="t" r="r" b="b"/>
              <a:pathLst>
                <a:path w="843" h="843" extrusionOk="0">
                  <a:moveTo>
                    <a:pt x="421" y="0"/>
                  </a:moveTo>
                  <a:cubicBezTo>
                    <a:pt x="195" y="0"/>
                    <a:pt x="0" y="196"/>
                    <a:pt x="0" y="421"/>
                  </a:cubicBezTo>
                  <a:cubicBezTo>
                    <a:pt x="0" y="648"/>
                    <a:pt x="195" y="843"/>
                    <a:pt x="421" y="843"/>
                  </a:cubicBezTo>
                  <a:cubicBezTo>
                    <a:pt x="662" y="843"/>
                    <a:pt x="843" y="648"/>
                    <a:pt x="843" y="421"/>
                  </a:cubicBezTo>
                  <a:cubicBezTo>
                    <a:pt x="843" y="196"/>
                    <a:pt x="662" y="0"/>
                    <a:pt x="4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8"/>
            <p:cNvSpPr/>
            <p:nvPr/>
          </p:nvSpPr>
          <p:spPr>
            <a:xfrm>
              <a:off x="3161130" y="1566649"/>
              <a:ext cx="385366" cy="225547"/>
            </a:xfrm>
            <a:custGeom>
              <a:avLst/>
              <a:gdLst/>
              <a:ahLst/>
              <a:cxnLst/>
              <a:rect l="l" t="t" r="r" b="b"/>
              <a:pathLst>
                <a:path w="14294" h="8366" extrusionOk="0">
                  <a:moveTo>
                    <a:pt x="6305" y="1671"/>
                  </a:moveTo>
                  <a:cubicBezTo>
                    <a:pt x="6546" y="1671"/>
                    <a:pt x="6727" y="1851"/>
                    <a:pt x="6727" y="2092"/>
                  </a:cubicBezTo>
                  <a:cubicBezTo>
                    <a:pt x="6727" y="2317"/>
                    <a:pt x="6546" y="2513"/>
                    <a:pt x="6305" y="2513"/>
                  </a:cubicBezTo>
                  <a:cubicBezTo>
                    <a:pt x="6079" y="2513"/>
                    <a:pt x="5899" y="2317"/>
                    <a:pt x="5899" y="2092"/>
                  </a:cubicBezTo>
                  <a:cubicBezTo>
                    <a:pt x="5899" y="1851"/>
                    <a:pt x="6079" y="1671"/>
                    <a:pt x="6305" y="1671"/>
                  </a:cubicBezTo>
                  <a:close/>
                  <a:moveTo>
                    <a:pt x="7990" y="1671"/>
                  </a:moveTo>
                  <a:cubicBezTo>
                    <a:pt x="8216" y="1671"/>
                    <a:pt x="8412" y="1851"/>
                    <a:pt x="8412" y="2092"/>
                  </a:cubicBezTo>
                  <a:cubicBezTo>
                    <a:pt x="8412" y="2317"/>
                    <a:pt x="8216" y="2513"/>
                    <a:pt x="7990" y="2513"/>
                  </a:cubicBezTo>
                  <a:cubicBezTo>
                    <a:pt x="7750" y="2513"/>
                    <a:pt x="7569" y="2317"/>
                    <a:pt x="7569" y="2092"/>
                  </a:cubicBezTo>
                  <a:cubicBezTo>
                    <a:pt x="7569" y="1851"/>
                    <a:pt x="7750" y="1671"/>
                    <a:pt x="7990" y="1671"/>
                  </a:cubicBezTo>
                  <a:close/>
                  <a:moveTo>
                    <a:pt x="9660" y="1671"/>
                  </a:moveTo>
                  <a:cubicBezTo>
                    <a:pt x="9886" y="1671"/>
                    <a:pt x="10081" y="1851"/>
                    <a:pt x="10081" y="2092"/>
                  </a:cubicBezTo>
                  <a:cubicBezTo>
                    <a:pt x="10081" y="2317"/>
                    <a:pt x="9886" y="2513"/>
                    <a:pt x="9660" y="2513"/>
                  </a:cubicBezTo>
                  <a:cubicBezTo>
                    <a:pt x="9435" y="2513"/>
                    <a:pt x="9239" y="2317"/>
                    <a:pt x="9239" y="2092"/>
                  </a:cubicBezTo>
                  <a:cubicBezTo>
                    <a:pt x="9239" y="1851"/>
                    <a:pt x="9435" y="1671"/>
                    <a:pt x="9660" y="1671"/>
                  </a:cubicBezTo>
                  <a:close/>
                  <a:moveTo>
                    <a:pt x="11330" y="2513"/>
                  </a:moveTo>
                  <a:cubicBezTo>
                    <a:pt x="12023" y="2513"/>
                    <a:pt x="12594" y="3069"/>
                    <a:pt x="12594" y="3761"/>
                  </a:cubicBezTo>
                  <a:cubicBezTo>
                    <a:pt x="12594" y="4453"/>
                    <a:pt x="12023" y="5011"/>
                    <a:pt x="11330" y="5011"/>
                  </a:cubicBezTo>
                  <a:cubicBezTo>
                    <a:pt x="10638" y="5011"/>
                    <a:pt x="10081" y="4453"/>
                    <a:pt x="10081" y="3761"/>
                  </a:cubicBezTo>
                  <a:cubicBezTo>
                    <a:pt x="10081" y="3069"/>
                    <a:pt x="10638" y="2513"/>
                    <a:pt x="11330" y="2513"/>
                  </a:cubicBezTo>
                  <a:close/>
                  <a:moveTo>
                    <a:pt x="4635" y="1671"/>
                  </a:moveTo>
                  <a:cubicBezTo>
                    <a:pt x="4875" y="1671"/>
                    <a:pt x="5056" y="1851"/>
                    <a:pt x="5056" y="2092"/>
                  </a:cubicBezTo>
                  <a:lnTo>
                    <a:pt x="5056" y="7117"/>
                  </a:lnTo>
                  <a:cubicBezTo>
                    <a:pt x="5056" y="7342"/>
                    <a:pt x="4875" y="7523"/>
                    <a:pt x="4635" y="7523"/>
                  </a:cubicBezTo>
                  <a:lnTo>
                    <a:pt x="2123" y="7523"/>
                  </a:lnTo>
                  <a:cubicBezTo>
                    <a:pt x="1896" y="7523"/>
                    <a:pt x="1701" y="7342"/>
                    <a:pt x="1701" y="7117"/>
                  </a:cubicBezTo>
                  <a:lnTo>
                    <a:pt x="1701" y="2092"/>
                  </a:lnTo>
                  <a:cubicBezTo>
                    <a:pt x="1701" y="1851"/>
                    <a:pt x="1896" y="1671"/>
                    <a:pt x="2123" y="1671"/>
                  </a:cubicBezTo>
                  <a:close/>
                  <a:moveTo>
                    <a:pt x="7990" y="4194"/>
                  </a:moveTo>
                  <a:cubicBezTo>
                    <a:pt x="8125" y="4194"/>
                    <a:pt x="8261" y="4251"/>
                    <a:pt x="8336" y="4363"/>
                  </a:cubicBezTo>
                  <a:lnTo>
                    <a:pt x="9720" y="6455"/>
                  </a:lnTo>
                  <a:lnTo>
                    <a:pt x="10201" y="5974"/>
                  </a:lnTo>
                  <a:cubicBezTo>
                    <a:pt x="10285" y="5891"/>
                    <a:pt x="10390" y="5849"/>
                    <a:pt x="10495" y="5849"/>
                  </a:cubicBezTo>
                  <a:cubicBezTo>
                    <a:pt x="10600" y="5849"/>
                    <a:pt x="10706" y="5891"/>
                    <a:pt x="10789" y="5974"/>
                  </a:cubicBezTo>
                  <a:lnTo>
                    <a:pt x="11631" y="6816"/>
                  </a:lnTo>
                  <a:cubicBezTo>
                    <a:pt x="11796" y="6981"/>
                    <a:pt x="11796" y="7237"/>
                    <a:pt x="11631" y="7402"/>
                  </a:cubicBezTo>
                  <a:cubicBezTo>
                    <a:pt x="11548" y="7485"/>
                    <a:pt x="11439" y="7527"/>
                    <a:pt x="11332" y="7527"/>
                  </a:cubicBezTo>
                  <a:cubicBezTo>
                    <a:pt x="11225" y="7527"/>
                    <a:pt x="11119" y="7485"/>
                    <a:pt x="11044" y="7402"/>
                  </a:cubicBezTo>
                  <a:lnTo>
                    <a:pt x="10502" y="6861"/>
                  </a:lnTo>
                  <a:lnTo>
                    <a:pt x="9961" y="7402"/>
                  </a:lnTo>
                  <a:cubicBezTo>
                    <a:pt x="9882" y="7481"/>
                    <a:pt x="9781" y="7526"/>
                    <a:pt x="9667" y="7526"/>
                  </a:cubicBezTo>
                  <a:cubicBezTo>
                    <a:pt x="9650" y="7526"/>
                    <a:pt x="9633" y="7525"/>
                    <a:pt x="9615" y="7523"/>
                  </a:cubicBezTo>
                  <a:cubicBezTo>
                    <a:pt x="9495" y="7508"/>
                    <a:pt x="9375" y="7448"/>
                    <a:pt x="9314" y="7342"/>
                  </a:cubicBezTo>
                  <a:lnTo>
                    <a:pt x="7990" y="5356"/>
                  </a:lnTo>
                  <a:lnTo>
                    <a:pt x="6666" y="7342"/>
                  </a:lnTo>
                  <a:cubicBezTo>
                    <a:pt x="6581" y="7466"/>
                    <a:pt x="6448" y="7529"/>
                    <a:pt x="6312" y="7529"/>
                  </a:cubicBezTo>
                  <a:cubicBezTo>
                    <a:pt x="6233" y="7529"/>
                    <a:pt x="6152" y="7507"/>
                    <a:pt x="6079" y="7462"/>
                  </a:cubicBezTo>
                  <a:cubicBezTo>
                    <a:pt x="5884" y="7328"/>
                    <a:pt x="5838" y="7071"/>
                    <a:pt x="5959" y="6876"/>
                  </a:cubicBezTo>
                  <a:lnTo>
                    <a:pt x="7644" y="4363"/>
                  </a:lnTo>
                  <a:cubicBezTo>
                    <a:pt x="7719" y="4251"/>
                    <a:pt x="7854" y="4194"/>
                    <a:pt x="7990" y="4194"/>
                  </a:cubicBezTo>
                  <a:close/>
                  <a:moveTo>
                    <a:pt x="1265" y="0"/>
                  </a:moveTo>
                  <a:cubicBezTo>
                    <a:pt x="572" y="0"/>
                    <a:pt x="1" y="557"/>
                    <a:pt x="1" y="1249"/>
                  </a:cubicBezTo>
                  <a:lnTo>
                    <a:pt x="1" y="8365"/>
                  </a:lnTo>
                  <a:lnTo>
                    <a:pt x="14294" y="8365"/>
                  </a:lnTo>
                  <a:lnTo>
                    <a:pt x="14294" y="1249"/>
                  </a:lnTo>
                  <a:cubicBezTo>
                    <a:pt x="14294" y="557"/>
                    <a:pt x="13722" y="0"/>
                    <a:pt x="130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8"/>
            <p:cNvSpPr/>
            <p:nvPr/>
          </p:nvSpPr>
          <p:spPr>
            <a:xfrm>
              <a:off x="3161130" y="1814869"/>
              <a:ext cx="385366" cy="45077"/>
            </a:xfrm>
            <a:custGeom>
              <a:avLst/>
              <a:gdLst/>
              <a:ahLst/>
              <a:cxnLst/>
              <a:rect l="l" t="t" r="r" b="b"/>
              <a:pathLst>
                <a:path w="14294" h="1672" extrusionOk="0">
                  <a:moveTo>
                    <a:pt x="1" y="1"/>
                  </a:moveTo>
                  <a:lnTo>
                    <a:pt x="1" y="408"/>
                  </a:lnTo>
                  <a:cubicBezTo>
                    <a:pt x="1" y="1100"/>
                    <a:pt x="572" y="1671"/>
                    <a:pt x="1265" y="1671"/>
                  </a:cubicBezTo>
                  <a:lnTo>
                    <a:pt x="13030" y="1671"/>
                  </a:lnTo>
                  <a:cubicBezTo>
                    <a:pt x="13722" y="1671"/>
                    <a:pt x="14294" y="1100"/>
                    <a:pt x="14294" y="408"/>
                  </a:cubicBezTo>
                  <a:lnTo>
                    <a:pt x="142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5" name="Google Shape;1465;p58"/>
          <p:cNvGrpSpPr/>
          <p:nvPr/>
        </p:nvGrpSpPr>
        <p:grpSpPr>
          <a:xfrm>
            <a:off x="4400281" y="3614242"/>
            <a:ext cx="342234" cy="320954"/>
            <a:chOff x="2378697" y="2734448"/>
            <a:chExt cx="358999" cy="336676"/>
          </a:xfrm>
        </p:grpSpPr>
        <p:sp>
          <p:nvSpPr>
            <p:cNvPr id="1466" name="Google Shape;1466;p58"/>
            <p:cNvSpPr/>
            <p:nvPr/>
          </p:nvSpPr>
          <p:spPr>
            <a:xfrm>
              <a:off x="2442376" y="3028932"/>
              <a:ext cx="231640" cy="42192"/>
            </a:xfrm>
            <a:custGeom>
              <a:avLst/>
              <a:gdLst/>
              <a:ahLst/>
              <a:cxnLst/>
              <a:rect l="l" t="t" r="r" b="b"/>
              <a:pathLst>
                <a:path w="8592" h="1565" extrusionOk="0">
                  <a:moveTo>
                    <a:pt x="1926" y="0"/>
                  </a:moveTo>
                  <a:lnTo>
                    <a:pt x="1671" y="782"/>
                  </a:lnTo>
                  <a:lnTo>
                    <a:pt x="392" y="782"/>
                  </a:lnTo>
                  <a:cubicBezTo>
                    <a:pt x="181" y="782"/>
                    <a:pt x="0" y="963"/>
                    <a:pt x="0" y="1174"/>
                  </a:cubicBezTo>
                  <a:cubicBezTo>
                    <a:pt x="0" y="1384"/>
                    <a:pt x="181" y="1565"/>
                    <a:pt x="392" y="1565"/>
                  </a:cubicBezTo>
                  <a:lnTo>
                    <a:pt x="8201" y="1565"/>
                  </a:lnTo>
                  <a:cubicBezTo>
                    <a:pt x="8411" y="1565"/>
                    <a:pt x="8592" y="1384"/>
                    <a:pt x="8592" y="1174"/>
                  </a:cubicBezTo>
                  <a:cubicBezTo>
                    <a:pt x="8592" y="963"/>
                    <a:pt x="8411" y="782"/>
                    <a:pt x="8201" y="782"/>
                  </a:cubicBezTo>
                  <a:lnTo>
                    <a:pt x="6921" y="782"/>
                  </a:lnTo>
                  <a:lnTo>
                    <a:pt x="66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8"/>
            <p:cNvSpPr/>
            <p:nvPr/>
          </p:nvSpPr>
          <p:spPr>
            <a:xfrm>
              <a:off x="2652907" y="2797723"/>
              <a:ext cx="21110" cy="20678"/>
            </a:xfrm>
            <a:custGeom>
              <a:avLst/>
              <a:gdLst/>
              <a:ahLst/>
              <a:cxnLst/>
              <a:rect l="l" t="t" r="r" b="b"/>
              <a:pathLst>
                <a:path w="783" h="767" extrusionOk="0">
                  <a:moveTo>
                    <a:pt x="392" y="0"/>
                  </a:moveTo>
                  <a:cubicBezTo>
                    <a:pt x="181" y="0"/>
                    <a:pt x="0" y="165"/>
                    <a:pt x="0" y="376"/>
                  </a:cubicBezTo>
                  <a:cubicBezTo>
                    <a:pt x="0" y="602"/>
                    <a:pt x="181" y="767"/>
                    <a:pt x="392" y="767"/>
                  </a:cubicBezTo>
                  <a:cubicBezTo>
                    <a:pt x="602" y="767"/>
                    <a:pt x="783" y="602"/>
                    <a:pt x="783" y="376"/>
                  </a:cubicBezTo>
                  <a:cubicBezTo>
                    <a:pt x="783" y="165"/>
                    <a:pt x="602" y="0"/>
                    <a:pt x="3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8"/>
            <p:cNvSpPr/>
            <p:nvPr/>
          </p:nvSpPr>
          <p:spPr>
            <a:xfrm>
              <a:off x="2378697" y="2734448"/>
              <a:ext cx="358999" cy="210531"/>
            </a:xfrm>
            <a:custGeom>
              <a:avLst/>
              <a:gdLst/>
              <a:ahLst/>
              <a:cxnLst/>
              <a:rect l="l" t="t" r="r" b="b"/>
              <a:pathLst>
                <a:path w="13316" h="7809" extrusionOk="0">
                  <a:moveTo>
                    <a:pt x="10563" y="1565"/>
                  </a:moveTo>
                  <a:cubicBezTo>
                    <a:pt x="11209" y="1565"/>
                    <a:pt x="11736" y="2091"/>
                    <a:pt x="11736" y="2723"/>
                  </a:cubicBezTo>
                  <a:cubicBezTo>
                    <a:pt x="11736" y="3370"/>
                    <a:pt x="11209" y="3896"/>
                    <a:pt x="10563" y="3896"/>
                  </a:cubicBezTo>
                  <a:cubicBezTo>
                    <a:pt x="9915" y="3896"/>
                    <a:pt x="9389" y="3370"/>
                    <a:pt x="9389" y="2723"/>
                  </a:cubicBezTo>
                  <a:cubicBezTo>
                    <a:pt x="9389" y="2091"/>
                    <a:pt x="9915" y="1565"/>
                    <a:pt x="10563" y="1565"/>
                  </a:cubicBezTo>
                  <a:close/>
                  <a:moveTo>
                    <a:pt x="1159" y="0"/>
                  </a:moveTo>
                  <a:cubicBezTo>
                    <a:pt x="527" y="0"/>
                    <a:pt x="1" y="526"/>
                    <a:pt x="1" y="1174"/>
                  </a:cubicBezTo>
                  <a:lnTo>
                    <a:pt x="1" y="7808"/>
                  </a:lnTo>
                  <a:lnTo>
                    <a:pt x="2362" y="7808"/>
                  </a:lnTo>
                  <a:lnTo>
                    <a:pt x="2362" y="6635"/>
                  </a:lnTo>
                  <a:cubicBezTo>
                    <a:pt x="2362" y="6424"/>
                    <a:pt x="2543" y="6243"/>
                    <a:pt x="2754" y="6243"/>
                  </a:cubicBezTo>
                  <a:lnTo>
                    <a:pt x="3355" y="6243"/>
                  </a:lnTo>
                  <a:cubicBezTo>
                    <a:pt x="3401" y="6123"/>
                    <a:pt x="3446" y="6018"/>
                    <a:pt x="3491" y="5912"/>
                  </a:cubicBezTo>
                  <a:lnTo>
                    <a:pt x="3070" y="5477"/>
                  </a:lnTo>
                  <a:cubicBezTo>
                    <a:pt x="2920" y="5326"/>
                    <a:pt x="2920" y="5085"/>
                    <a:pt x="3070" y="4935"/>
                  </a:cubicBezTo>
                  <a:lnTo>
                    <a:pt x="4168" y="3822"/>
                  </a:lnTo>
                  <a:cubicBezTo>
                    <a:pt x="4243" y="3746"/>
                    <a:pt x="4345" y="3709"/>
                    <a:pt x="4446" y="3709"/>
                  </a:cubicBezTo>
                  <a:cubicBezTo>
                    <a:pt x="4548" y="3709"/>
                    <a:pt x="4650" y="3746"/>
                    <a:pt x="4725" y="3822"/>
                  </a:cubicBezTo>
                  <a:lnTo>
                    <a:pt x="5146" y="4257"/>
                  </a:lnTo>
                  <a:cubicBezTo>
                    <a:pt x="5267" y="4197"/>
                    <a:pt x="5371" y="4153"/>
                    <a:pt x="5492" y="4107"/>
                  </a:cubicBezTo>
                  <a:lnTo>
                    <a:pt x="5492" y="3505"/>
                  </a:lnTo>
                  <a:cubicBezTo>
                    <a:pt x="5492" y="3294"/>
                    <a:pt x="5658" y="3114"/>
                    <a:pt x="5883" y="3114"/>
                  </a:cubicBezTo>
                  <a:lnTo>
                    <a:pt x="7433" y="3114"/>
                  </a:lnTo>
                  <a:cubicBezTo>
                    <a:pt x="7658" y="3114"/>
                    <a:pt x="7824" y="3294"/>
                    <a:pt x="7824" y="3505"/>
                  </a:cubicBezTo>
                  <a:lnTo>
                    <a:pt x="7824" y="4107"/>
                  </a:lnTo>
                  <a:cubicBezTo>
                    <a:pt x="7945" y="4153"/>
                    <a:pt x="8049" y="4197"/>
                    <a:pt x="8155" y="4257"/>
                  </a:cubicBezTo>
                  <a:lnTo>
                    <a:pt x="8591" y="3822"/>
                  </a:lnTo>
                  <a:cubicBezTo>
                    <a:pt x="8666" y="3746"/>
                    <a:pt x="8764" y="3709"/>
                    <a:pt x="8864" y="3709"/>
                  </a:cubicBezTo>
                  <a:cubicBezTo>
                    <a:pt x="8964" y="3709"/>
                    <a:pt x="9065" y="3746"/>
                    <a:pt x="9148" y="3822"/>
                  </a:cubicBezTo>
                  <a:lnTo>
                    <a:pt x="10246" y="4935"/>
                  </a:lnTo>
                  <a:cubicBezTo>
                    <a:pt x="10397" y="5085"/>
                    <a:pt x="10397" y="5326"/>
                    <a:pt x="10246" y="5477"/>
                  </a:cubicBezTo>
                  <a:lnTo>
                    <a:pt x="9825" y="5912"/>
                  </a:lnTo>
                  <a:cubicBezTo>
                    <a:pt x="9871" y="6018"/>
                    <a:pt x="9915" y="6123"/>
                    <a:pt x="9961" y="6243"/>
                  </a:cubicBezTo>
                  <a:lnTo>
                    <a:pt x="10563" y="6243"/>
                  </a:lnTo>
                  <a:cubicBezTo>
                    <a:pt x="10773" y="6243"/>
                    <a:pt x="10954" y="6424"/>
                    <a:pt x="10954" y="6635"/>
                  </a:cubicBezTo>
                  <a:lnTo>
                    <a:pt x="10954" y="7808"/>
                  </a:lnTo>
                  <a:lnTo>
                    <a:pt x="13315" y="7808"/>
                  </a:lnTo>
                  <a:lnTo>
                    <a:pt x="13315" y="1174"/>
                  </a:lnTo>
                  <a:cubicBezTo>
                    <a:pt x="13315" y="526"/>
                    <a:pt x="12774" y="0"/>
                    <a:pt x="12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8"/>
            <p:cNvSpPr/>
            <p:nvPr/>
          </p:nvSpPr>
          <p:spPr>
            <a:xfrm>
              <a:off x="2526734" y="2902759"/>
              <a:ext cx="62925" cy="42219"/>
            </a:xfrm>
            <a:custGeom>
              <a:avLst/>
              <a:gdLst/>
              <a:ahLst/>
              <a:cxnLst/>
              <a:rect l="l" t="t" r="r" b="b"/>
              <a:pathLst>
                <a:path w="2334" h="1566" extrusionOk="0">
                  <a:moveTo>
                    <a:pt x="1160" y="0"/>
                  </a:moveTo>
                  <a:cubicBezTo>
                    <a:pt x="528" y="0"/>
                    <a:pt x="1" y="528"/>
                    <a:pt x="1" y="1174"/>
                  </a:cubicBezTo>
                  <a:cubicBezTo>
                    <a:pt x="1" y="1310"/>
                    <a:pt x="31" y="1430"/>
                    <a:pt x="77" y="1565"/>
                  </a:cubicBezTo>
                  <a:lnTo>
                    <a:pt x="2258" y="1565"/>
                  </a:lnTo>
                  <a:cubicBezTo>
                    <a:pt x="2303" y="1430"/>
                    <a:pt x="2333" y="1310"/>
                    <a:pt x="2333" y="1174"/>
                  </a:cubicBezTo>
                  <a:cubicBezTo>
                    <a:pt x="2333" y="528"/>
                    <a:pt x="1806" y="0"/>
                    <a:pt x="1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8"/>
            <p:cNvSpPr/>
            <p:nvPr/>
          </p:nvSpPr>
          <p:spPr>
            <a:xfrm>
              <a:off x="2463459" y="2839484"/>
              <a:ext cx="189475" cy="105494"/>
            </a:xfrm>
            <a:custGeom>
              <a:avLst/>
              <a:gdLst/>
              <a:ahLst/>
              <a:cxnLst/>
              <a:rect l="l" t="t" r="r" b="b"/>
              <a:pathLst>
                <a:path w="7028" h="3913" extrusionOk="0">
                  <a:moveTo>
                    <a:pt x="3116" y="0"/>
                  </a:moveTo>
                  <a:lnTo>
                    <a:pt x="3116" y="512"/>
                  </a:lnTo>
                  <a:cubicBezTo>
                    <a:pt x="3116" y="678"/>
                    <a:pt x="2995" y="843"/>
                    <a:pt x="2829" y="889"/>
                  </a:cubicBezTo>
                  <a:cubicBezTo>
                    <a:pt x="2589" y="949"/>
                    <a:pt x="2348" y="1039"/>
                    <a:pt x="2137" y="1174"/>
                  </a:cubicBezTo>
                  <a:cubicBezTo>
                    <a:pt x="2078" y="1209"/>
                    <a:pt x="2012" y="1226"/>
                    <a:pt x="1945" y="1226"/>
                  </a:cubicBezTo>
                  <a:cubicBezTo>
                    <a:pt x="1842" y="1226"/>
                    <a:pt x="1738" y="1187"/>
                    <a:pt x="1656" y="1114"/>
                  </a:cubicBezTo>
                  <a:lnTo>
                    <a:pt x="1310" y="753"/>
                  </a:lnTo>
                  <a:lnTo>
                    <a:pt x="753" y="1310"/>
                  </a:lnTo>
                  <a:lnTo>
                    <a:pt x="1114" y="1671"/>
                  </a:lnTo>
                  <a:cubicBezTo>
                    <a:pt x="1234" y="1791"/>
                    <a:pt x="1265" y="1986"/>
                    <a:pt x="1174" y="2137"/>
                  </a:cubicBezTo>
                  <a:cubicBezTo>
                    <a:pt x="1039" y="2363"/>
                    <a:pt x="934" y="2588"/>
                    <a:pt x="873" y="2829"/>
                  </a:cubicBezTo>
                  <a:cubicBezTo>
                    <a:pt x="829" y="3009"/>
                    <a:pt x="678" y="3130"/>
                    <a:pt x="498" y="3130"/>
                  </a:cubicBezTo>
                  <a:lnTo>
                    <a:pt x="1" y="3130"/>
                  </a:lnTo>
                  <a:lnTo>
                    <a:pt x="1" y="3912"/>
                  </a:lnTo>
                  <a:lnTo>
                    <a:pt x="1611" y="3912"/>
                  </a:lnTo>
                  <a:cubicBezTo>
                    <a:pt x="1581" y="3777"/>
                    <a:pt x="1565" y="3657"/>
                    <a:pt x="1565" y="3521"/>
                  </a:cubicBezTo>
                  <a:cubicBezTo>
                    <a:pt x="1565" y="2438"/>
                    <a:pt x="2438" y="1565"/>
                    <a:pt x="3507" y="1565"/>
                  </a:cubicBezTo>
                  <a:cubicBezTo>
                    <a:pt x="4590" y="1565"/>
                    <a:pt x="5463" y="2438"/>
                    <a:pt x="5463" y="3521"/>
                  </a:cubicBezTo>
                  <a:cubicBezTo>
                    <a:pt x="5463" y="3657"/>
                    <a:pt x="5433" y="3777"/>
                    <a:pt x="5417" y="3912"/>
                  </a:cubicBezTo>
                  <a:lnTo>
                    <a:pt x="7027" y="3912"/>
                  </a:lnTo>
                  <a:lnTo>
                    <a:pt x="7027" y="3130"/>
                  </a:lnTo>
                  <a:lnTo>
                    <a:pt x="6530" y="3130"/>
                  </a:lnTo>
                  <a:cubicBezTo>
                    <a:pt x="6350" y="3130"/>
                    <a:pt x="6185" y="3009"/>
                    <a:pt x="6155" y="2829"/>
                  </a:cubicBezTo>
                  <a:cubicBezTo>
                    <a:pt x="6079" y="2588"/>
                    <a:pt x="5989" y="2363"/>
                    <a:pt x="5854" y="2137"/>
                  </a:cubicBezTo>
                  <a:cubicBezTo>
                    <a:pt x="5764" y="1986"/>
                    <a:pt x="5794" y="1791"/>
                    <a:pt x="5914" y="1671"/>
                  </a:cubicBezTo>
                  <a:lnTo>
                    <a:pt x="6275" y="1310"/>
                  </a:lnTo>
                  <a:lnTo>
                    <a:pt x="5718" y="753"/>
                  </a:lnTo>
                  <a:lnTo>
                    <a:pt x="5373" y="1114"/>
                  </a:lnTo>
                  <a:cubicBezTo>
                    <a:pt x="5290" y="1187"/>
                    <a:pt x="5186" y="1226"/>
                    <a:pt x="5084" y="1226"/>
                  </a:cubicBezTo>
                  <a:cubicBezTo>
                    <a:pt x="5017" y="1226"/>
                    <a:pt x="4950" y="1209"/>
                    <a:pt x="4891" y="1174"/>
                  </a:cubicBezTo>
                  <a:cubicBezTo>
                    <a:pt x="4665" y="1039"/>
                    <a:pt x="4440" y="949"/>
                    <a:pt x="4199" y="889"/>
                  </a:cubicBezTo>
                  <a:cubicBezTo>
                    <a:pt x="4018" y="843"/>
                    <a:pt x="3898" y="678"/>
                    <a:pt x="3898" y="512"/>
                  </a:cubicBezTo>
                  <a:lnTo>
                    <a:pt x="38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8"/>
            <p:cNvSpPr/>
            <p:nvPr/>
          </p:nvSpPr>
          <p:spPr>
            <a:xfrm>
              <a:off x="2378697" y="2966034"/>
              <a:ext cx="358999" cy="41815"/>
            </a:xfrm>
            <a:custGeom>
              <a:avLst/>
              <a:gdLst/>
              <a:ahLst/>
              <a:cxnLst/>
              <a:rect l="l" t="t" r="r" b="b"/>
              <a:pathLst>
                <a:path w="13316" h="1551" extrusionOk="0">
                  <a:moveTo>
                    <a:pt x="1" y="0"/>
                  </a:moveTo>
                  <a:lnTo>
                    <a:pt x="1" y="392"/>
                  </a:lnTo>
                  <a:cubicBezTo>
                    <a:pt x="1" y="1024"/>
                    <a:pt x="527" y="1551"/>
                    <a:pt x="1159" y="1551"/>
                  </a:cubicBezTo>
                  <a:lnTo>
                    <a:pt x="12127" y="1551"/>
                  </a:lnTo>
                  <a:cubicBezTo>
                    <a:pt x="12774" y="1551"/>
                    <a:pt x="13315" y="1024"/>
                    <a:pt x="13315" y="392"/>
                  </a:cubicBezTo>
                  <a:lnTo>
                    <a:pt x="133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2" name="Google Shape;1472;p58"/>
          <p:cNvGrpSpPr/>
          <p:nvPr/>
        </p:nvGrpSpPr>
        <p:grpSpPr>
          <a:xfrm>
            <a:off x="4326496" y="2471915"/>
            <a:ext cx="503568" cy="572696"/>
            <a:chOff x="4813643" y="2734448"/>
            <a:chExt cx="327780" cy="372776"/>
          </a:xfrm>
        </p:grpSpPr>
        <p:sp>
          <p:nvSpPr>
            <p:cNvPr id="1473" name="Google Shape;1473;p58"/>
            <p:cNvSpPr/>
            <p:nvPr/>
          </p:nvSpPr>
          <p:spPr>
            <a:xfrm>
              <a:off x="4988478" y="2889765"/>
              <a:ext cx="65324" cy="111587"/>
            </a:xfrm>
            <a:custGeom>
              <a:avLst/>
              <a:gdLst/>
              <a:ahLst/>
              <a:cxnLst/>
              <a:rect l="l" t="t" r="r" b="b"/>
              <a:pathLst>
                <a:path w="2423" h="4139" extrusionOk="0">
                  <a:moveTo>
                    <a:pt x="2422" y="1"/>
                  </a:moveTo>
                  <a:lnTo>
                    <a:pt x="1" y="1385"/>
                  </a:lnTo>
                  <a:lnTo>
                    <a:pt x="1" y="4139"/>
                  </a:lnTo>
                  <a:lnTo>
                    <a:pt x="2422" y="2739"/>
                  </a:lnTo>
                  <a:lnTo>
                    <a:pt x="2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8"/>
            <p:cNvSpPr/>
            <p:nvPr/>
          </p:nvSpPr>
          <p:spPr>
            <a:xfrm>
              <a:off x="4912613" y="2834227"/>
              <a:ext cx="129839" cy="73843"/>
            </a:xfrm>
            <a:custGeom>
              <a:avLst/>
              <a:gdLst/>
              <a:ahLst/>
              <a:cxnLst/>
              <a:rect l="l" t="t" r="r" b="b"/>
              <a:pathLst>
                <a:path w="4816" h="2739" extrusionOk="0">
                  <a:moveTo>
                    <a:pt x="2408" y="0"/>
                  </a:moveTo>
                  <a:lnTo>
                    <a:pt x="1" y="1369"/>
                  </a:lnTo>
                  <a:lnTo>
                    <a:pt x="2408" y="2739"/>
                  </a:lnTo>
                  <a:lnTo>
                    <a:pt x="4815" y="1369"/>
                  </a:lnTo>
                  <a:lnTo>
                    <a:pt x="24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8"/>
            <p:cNvSpPr/>
            <p:nvPr/>
          </p:nvSpPr>
          <p:spPr>
            <a:xfrm>
              <a:off x="5075667" y="2839888"/>
              <a:ext cx="65755" cy="161868"/>
            </a:xfrm>
            <a:custGeom>
              <a:avLst/>
              <a:gdLst/>
              <a:ahLst/>
              <a:cxnLst/>
              <a:rect l="l" t="t" r="r" b="b"/>
              <a:pathLst>
                <a:path w="2439" h="6004" extrusionOk="0">
                  <a:moveTo>
                    <a:pt x="2438" y="1"/>
                  </a:moveTo>
                  <a:lnTo>
                    <a:pt x="1" y="1385"/>
                  </a:lnTo>
                  <a:lnTo>
                    <a:pt x="1" y="4619"/>
                  </a:lnTo>
                  <a:lnTo>
                    <a:pt x="2438" y="6003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8"/>
            <p:cNvSpPr/>
            <p:nvPr/>
          </p:nvSpPr>
          <p:spPr>
            <a:xfrm>
              <a:off x="4813643" y="2839888"/>
              <a:ext cx="65728" cy="161868"/>
            </a:xfrm>
            <a:custGeom>
              <a:avLst/>
              <a:gdLst/>
              <a:ahLst/>
              <a:cxnLst/>
              <a:rect l="l" t="t" r="r" b="b"/>
              <a:pathLst>
                <a:path w="2438" h="6004" extrusionOk="0">
                  <a:moveTo>
                    <a:pt x="1" y="1"/>
                  </a:moveTo>
                  <a:lnTo>
                    <a:pt x="1" y="6003"/>
                  </a:lnTo>
                  <a:lnTo>
                    <a:pt x="2438" y="4619"/>
                  </a:lnTo>
                  <a:lnTo>
                    <a:pt x="2438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8"/>
            <p:cNvSpPr/>
            <p:nvPr/>
          </p:nvSpPr>
          <p:spPr>
            <a:xfrm>
              <a:off x="4900858" y="2889765"/>
              <a:ext cx="65755" cy="111587"/>
            </a:xfrm>
            <a:custGeom>
              <a:avLst/>
              <a:gdLst/>
              <a:ahLst/>
              <a:cxnLst/>
              <a:rect l="l" t="t" r="r" b="b"/>
              <a:pathLst>
                <a:path w="2439" h="4139" extrusionOk="0">
                  <a:moveTo>
                    <a:pt x="1" y="1"/>
                  </a:moveTo>
                  <a:lnTo>
                    <a:pt x="1" y="2739"/>
                  </a:lnTo>
                  <a:lnTo>
                    <a:pt x="2438" y="4139"/>
                  </a:lnTo>
                  <a:lnTo>
                    <a:pt x="2438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8"/>
            <p:cNvSpPr/>
            <p:nvPr/>
          </p:nvSpPr>
          <p:spPr>
            <a:xfrm>
              <a:off x="4824616" y="2983073"/>
              <a:ext cx="141998" cy="124151"/>
            </a:xfrm>
            <a:custGeom>
              <a:avLst/>
              <a:gdLst/>
              <a:ahLst/>
              <a:cxnLst/>
              <a:rect l="l" t="t" r="r" b="b"/>
              <a:pathLst>
                <a:path w="5267" h="4605" extrusionOk="0">
                  <a:moveTo>
                    <a:pt x="2452" y="0"/>
                  </a:moveTo>
                  <a:lnTo>
                    <a:pt x="0" y="1400"/>
                  </a:lnTo>
                  <a:lnTo>
                    <a:pt x="5266" y="4604"/>
                  </a:lnTo>
                  <a:lnTo>
                    <a:pt x="5266" y="1611"/>
                  </a:lnTo>
                  <a:lnTo>
                    <a:pt x="2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8"/>
            <p:cNvSpPr/>
            <p:nvPr/>
          </p:nvSpPr>
          <p:spPr>
            <a:xfrm>
              <a:off x="4988478" y="2983073"/>
              <a:ext cx="141998" cy="124151"/>
            </a:xfrm>
            <a:custGeom>
              <a:avLst/>
              <a:gdLst/>
              <a:ahLst/>
              <a:cxnLst/>
              <a:rect l="l" t="t" r="r" b="b"/>
              <a:pathLst>
                <a:path w="5267" h="4605" extrusionOk="0">
                  <a:moveTo>
                    <a:pt x="2814" y="0"/>
                  </a:moveTo>
                  <a:lnTo>
                    <a:pt x="1" y="1611"/>
                  </a:lnTo>
                  <a:lnTo>
                    <a:pt x="1" y="4604"/>
                  </a:lnTo>
                  <a:lnTo>
                    <a:pt x="5267" y="1400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8"/>
            <p:cNvSpPr/>
            <p:nvPr/>
          </p:nvSpPr>
          <p:spPr>
            <a:xfrm>
              <a:off x="4988478" y="2734448"/>
              <a:ext cx="141998" cy="124151"/>
            </a:xfrm>
            <a:custGeom>
              <a:avLst/>
              <a:gdLst/>
              <a:ahLst/>
              <a:cxnLst/>
              <a:rect l="l" t="t" r="r" b="b"/>
              <a:pathLst>
                <a:path w="5267" h="4605" extrusionOk="0">
                  <a:moveTo>
                    <a:pt x="1" y="0"/>
                  </a:moveTo>
                  <a:lnTo>
                    <a:pt x="1" y="2994"/>
                  </a:lnTo>
                  <a:lnTo>
                    <a:pt x="2814" y="4604"/>
                  </a:lnTo>
                  <a:lnTo>
                    <a:pt x="5267" y="3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8"/>
            <p:cNvSpPr/>
            <p:nvPr/>
          </p:nvSpPr>
          <p:spPr>
            <a:xfrm>
              <a:off x="4824616" y="2734448"/>
              <a:ext cx="141998" cy="124151"/>
            </a:xfrm>
            <a:custGeom>
              <a:avLst/>
              <a:gdLst/>
              <a:ahLst/>
              <a:cxnLst/>
              <a:rect l="l" t="t" r="r" b="b"/>
              <a:pathLst>
                <a:path w="5267" h="4605" extrusionOk="0">
                  <a:moveTo>
                    <a:pt x="5266" y="0"/>
                  </a:moveTo>
                  <a:lnTo>
                    <a:pt x="0" y="3204"/>
                  </a:lnTo>
                  <a:lnTo>
                    <a:pt x="2452" y="4604"/>
                  </a:lnTo>
                  <a:lnTo>
                    <a:pt x="5266" y="2994"/>
                  </a:lnTo>
                  <a:lnTo>
                    <a:pt x="5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2" name="Google Shape;1482;p58"/>
          <p:cNvGrpSpPr/>
          <p:nvPr/>
        </p:nvGrpSpPr>
        <p:grpSpPr>
          <a:xfrm>
            <a:off x="5411011" y="2598728"/>
            <a:ext cx="342264" cy="342214"/>
            <a:chOff x="1533770" y="2734448"/>
            <a:chExt cx="366332" cy="366279"/>
          </a:xfrm>
        </p:grpSpPr>
        <p:sp>
          <p:nvSpPr>
            <p:cNvPr id="1483" name="Google Shape;1483;p58"/>
            <p:cNvSpPr/>
            <p:nvPr/>
          </p:nvSpPr>
          <p:spPr>
            <a:xfrm>
              <a:off x="1598663" y="3024861"/>
              <a:ext cx="21541" cy="21514"/>
            </a:xfrm>
            <a:custGeom>
              <a:avLst/>
              <a:gdLst/>
              <a:ahLst/>
              <a:cxnLst/>
              <a:rect l="l" t="t" r="r" b="b"/>
              <a:pathLst>
                <a:path w="799" h="798" extrusionOk="0">
                  <a:moveTo>
                    <a:pt x="1" y="1"/>
                  </a:moveTo>
                  <a:lnTo>
                    <a:pt x="1" y="797"/>
                  </a:lnTo>
                  <a:lnTo>
                    <a:pt x="799" y="797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8"/>
            <p:cNvSpPr/>
            <p:nvPr/>
          </p:nvSpPr>
          <p:spPr>
            <a:xfrm>
              <a:off x="1727666" y="3003347"/>
              <a:ext cx="21541" cy="21541"/>
            </a:xfrm>
            <a:custGeom>
              <a:avLst/>
              <a:gdLst/>
              <a:ahLst/>
              <a:cxnLst/>
              <a:rect l="l" t="t" r="r" b="b"/>
              <a:pathLst>
                <a:path w="799" h="799" extrusionOk="0">
                  <a:moveTo>
                    <a:pt x="392" y="1"/>
                  </a:moveTo>
                  <a:cubicBezTo>
                    <a:pt x="181" y="1"/>
                    <a:pt x="0" y="181"/>
                    <a:pt x="0" y="407"/>
                  </a:cubicBezTo>
                  <a:cubicBezTo>
                    <a:pt x="0" y="618"/>
                    <a:pt x="181" y="799"/>
                    <a:pt x="392" y="799"/>
                  </a:cubicBezTo>
                  <a:cubicBezTo>
                    <a:pt x="618" y="799"/>
                    <a:pt x="798" y="618"/>
                    <a:pt x="798" y="407"/>
                  </a:cubicBezTo>
                  <a:cubicBezTo>
                    <a:pt x="798" y="181"/>
                    <a:pt x="618" y="1"/>
                    <a:pt x="3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8"/>
            <p:cNvSpPr/>
            <p:nvPr/>
          </p:nvSpPr>
          <p:spPr>
            <a:xfrm>
              <a:off x="1533770" y="2928317"/>
              <a:ext cx="366332" cy="172409"/>
            </a:xfrm>
            <a:custGeom>
              <a:avLst/>
              <a:gdLst/>
              <a:ahLst/>
              <a:cxnLst/>
              <a:rect l="l" t="t" r="r" b="b"/>
              <a:pathLst>
                <a:path w="13588" h="6395" extrusionOk="0">
                  <a:moveTo>
                    <a:pt x="7584" y="1987"/>
                  </a:moveTo>
                  <a:cubicBezTo>
                    <a:pt x="8246" y="1987"/>
                    <a:pt x="8787" y="2528"/>
                    <a:pt x="8787" y="3190"/>
                  </a:cubicBezTo>
                  <a:cubicBezTo>
                    <a:pt x="8787" y="3837"/>
                    <a:pt x="8246" y="4378"/>
                    <a:pt x="7584" y="4378"/>
                  </a:cubicBezTo>
                  <a:cubicBezTo>
                    <a:pt x="6937" y="4378"/>
                    <a:pt x="6396" y="3837"/>
                    <a:pt x="6396" y="3190"/>
                  </a:cubicBezTo>
                  <a:cubicBezTo>
                    <a:pt x="6396" y="2528"/>
                    <a:pt x="6937" y="1987"/>
                    <a:pt x="7584" y="1987"/>
                  </a:cubicBezTo>
                  <a:close/>
                  <a:moveTo>
                    <a:pt x="10773" y="1987"/>
                  </a:moveTo>
                  <a:cubicBezTo>
                    <a:pt x="11435" y="1987"/>
                    <a:pt x="11962" y="2528"/>
                    <a:pt x="11962" y="3190"/>
                  </a:cubicBezTo>
                  <a:cubicBezTo>
                    <a:pt x="11962" y="3837"/>
                    <a:pt x="11435" y="4378"/>
                    <a:pt x="10773" y="4378"/>
                  </a:cubicBezTo>
                  <a:cubicBezTo>
                    <a:pt x="10111" y="4378"/>
                    <a:pt x="9585" y="3837"/>
                    <a:pt x="9585" y="3190"/>
                  </a:cubicBezTo>
                  <a:cubicBezTo>
                    <a:pt x="9585" y="2528"/>
                    <a:pt x="10111" y="1987"/>
                    <a:pt x="10773" y="1987"/>
                  </a:cubicBezTo>
                  <a:close/>
                  <a:moveTo>
                    <a:pt x="4410" y="1189"/>
                  </a:moveTo>
                  <a:cubicBezTo>
                    <a:pt x="5056" y="1189"/>
                    <a:pt x="5598" y="1730"/>
                    <a:pt x="5598" y="2392"/>
                  </a:cubicBezTo>
                  <a:cubicBezTo>
                    <a:pt x="5598" y="2603"/>
                    <a:pt x="5417" y="2784"/>
                    <a:pt x="5206" y="2784"/>
                  </a:cubicBezTo>
                  <a:cubicBezTo>
                    <a:pt x="4981" y="2784"/>
                    <a:pt x="4801" y="2603"/>
                    <a:pt x="4801" y="2392"/>
                  </a:cubicBezTo>
                  <a:cubicBezTo>
                    <a:pt x="4801" y="2167"/>
                    <a:pt x="4620" y="1987"/>
                    <a:pt x="4410" y="1987"/>
                  </a:cubicBezTo>
                  <a:cubicBezTo>
                    <a:pt x="4183" y="1987"/>
                    <a:pt x="4003" y="2167"/>
                    <a:pt x="4003" y="2392"/>
                  </a:cubicBezTo>
                  <a:lnTo>
                    <a:pt x="4003" y="4770"/>
                  </a:lnTo>
                  <a:cubicBezTo>
                    <a:pt x="4003" y="4996"/>
                    <a:pt x="3822" y="5176"/>
                    <a:pt x="3612" y="5176"/>
                  </a:cubicBezTo>
                  <a:lnTo>
                    <a:pt x="2017" y="5176"/>
                  </a:lnTo>
                  <a:cubicBezTo>
                    <a:pt x="1792" y="5176"/>
                    <a:pt x="1611" y="4996"/>
                    <a:pt x="1611" y="4770"/>
                  </a:cubicBezTo>
                  <a:lnTo>
                    <a:pt x="1611" y="3190"/>
                  </a:lnTo>
                  <a:cubicBezTo>
                    <a:pt x="1611" y="2964"/>
                    <a:pt x="1792" y="2784"/>
                    <a:pt x="2017" y="2784"/>
                  </a:cubicBezTo>
                  <a:lnTo>
                    <a:pt x="3206" y="2784"/>
                  </a:lnTo>
                  <a:lnTo>
                    <a:pt x="3206" y="2392"/>
                  </a:lnTo>
                  <a:cubicBezTo>
                    <a:pt x="3206" y="1730"/>
                    <a:pt x="3748" y="1189"/>
                    <a:pt x="4410" y="1189"/>
                  </a:cubicBezTo>
                  <a:close/>
                  <a:moveTo>
                    <a:pt x="1220" y="1"/>
                  </a:moveTo>
                  <a:cubicBezTo>
                    <a:pt x="558" y="1"/>
                    <a:pt x="1" y="527"/>
                    <a:pt x="1" y="1189"/>
                  </a:cubicBezTo>
                  <a:lnTo>
                    <a:pt x="1" y="5176"/>
                  </a:lnTo>
                  <a:cubicBezTo>
                    <a:pt x="1" y="5838"/>
                    <a:pt x="558" y="6394"/>
                    <a:pt x="1220" y="6394"/>
                  </a:cubicBezTo>
                  <a:lnTo>
                    <a:pt x="12398" y="6394"/>
                  </a:lnTo>
                  <a:cubicBezTo>
                    <a:pt x="13046" y="6394"/>
                    <a:pt x="13587" y="5838"/>
                    <a:pt x="13587" y="5176"/>
                  </a:cubicBezTo>
                  <a:lnTo>
                    <a:pt x="13587" y="1189"/>
                  </a:lnTo>
                  <a:cubicBezTo>
                    <a:pt x="13587" y="527"/>
                    <a:pt x="13046" y="1"/>
                    <a:pt x="12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8"/>
            <p:cNvSpPr/>
            <p:nvPr/>
          </p:nvSpPr>
          <p:spPr>
            <a:xfrm>
              <a:off x="1813669" y="3003347"/>
              <a:ext cx="21110" cy="21541"/>
            </a:xfrm>
            <a:custGeom>
              <a:avLst/>
              <a:gdLst/>
              <a:ahLst/>
              <a:cxnLst/>
              <a:rect l="l" t="t" r="r" b="b"/>
              <a:pathLst>
                <a:path w="783" h="799" extrusionOk="0">
                  <a:moveTo>
                    <a:pt x="391" y="1"/>
                  </a:moveTo>
                  <a:cubicBezTo>
                    <a:pt x="166" y="1"/>
                    <a:pt x="0" y="181"/>
                    <a:pt x="0" y="407"/>
                  </a:cubicBezTo>
                  <a:cubicBezTo>
                    <a:pt x="0" y="618"/>
                    <a:pt x="166" y="799"/>
                    <a:pt x="391" y="799"/>
                  </a:cubicBezTo>
                  <a:cubicBezTo>
                    <a:pt x="617" y="799"/>
                    <a:pt x="782" y="618"/>
                    <a:pt x="782" y="407"/>
                  </a:cubicBezTo>
                  <a:cubicBezTo>
                    <a:pt x="782" y="181"/>
                    <a:pt x="617" y="1"/>
                    <a:pt x="3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8"/>
            <p:cNvSpPr/>
            <p:nvPr/>
          </p:nvSpPr>
          <p:spPr>
            <a:xfrm>
              <a:off x="1600712" y="2831801"/>
              <a:ext cx="60876" cy="21487"/>
            </a:xfrm>
            <a:custGeom>
              <a:avLst/>
              <a:gdLst/>
              <a:ahLst/>
              <a:cxnLst/>
              <a:rect l="l" t="t" r="r" b="b"/>
              <a:pathLst>
                <a:path w="2258" h="797" extrusionOk="0">
                  <a:moveTo>
                    <a:pt x="1129" y="0"/>
                  </a:moveTo>
                  <a:cubicBezTo>
                    <a:pt x="603" y="0"/>
                    <a:pt x="166" y="331"/>
                    <a:pt x="1" y="797"/>
                  </a:cubicBezTo>
                  <a:lnTo>
                    <a:pt x="2258" y="797"/>
                  </a:lnTo>
                  <a:cubicBezTo>
                    <a:pt x="2092" y="331"/>
                    <a:pt x="1640" y="0"/>
                    <a:pt x="11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8"/>
            <p:cNvSpPr/>
            <p:nvPr/>
          </p:nvSpPr>
          <p:spPr>
            <a:xfrm>
              <a:off x="1727666" y="2810286"/>
              <a:ext cx="21541" cy="21541"/>
            </a:xfrm>
            <a:custGeom>
              <a:avLst/>
              <a:gdLst/>
              <a:ahLst/>
              <a:cxnLst/>
              <a:rect l="l" t="t" r="r" b="b"/>
              <a:pathLst>
                <a:path w="799" h="799" extrusionOk="0">
                  <a:moveTo>
                    <a:pt x="392" y="0"/>
                  </a:moveTo>
                  <a:cubicBezTo>
                    <a:pt x="181" y="0"/>
                    <a:pt x="0" y="181"/>
                    <a:pt x="0" y="391"/>
                  </a:cubicBezTo>
                  <a:cubicBezTo>
                    <a:pt x="0" y="617"/>
                    <a:pt x="181" y="798"/>
                    <a:pt x="392" y="798"/>
                  </a:cubicBezTo>
                  <a:cubicBezTo>
                    <a:pt x="618" y="798"/>
                    <a:pt x="798" y="617"/>
                    <a:pt x="798" y="391"/>
                  </a:cubicBezTo>
                  <a:cubicBezTo>
                    <a:pt x="798" y="181"/>
                    <a:pt x="618" y="0"/>
                    <a:pt x="3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8"/>
            <p:cNvSpPr/>
            <p:nvPr/>
          </p:nvSpPr>
          <p:spPr>
            <a:xfrm>
              <a:off x="1620177" y="2788799"/>
              <a:ext cx="21514" cy="21514"/>
            </a:xfrm>
            <a:custGeom>
              <a:avLst/>
              <a:gdLst/>
              <a:ahLst/>
              <a:cxnLst/>
              <a:rect l="l" t="t" r="r" b="b"/>
              <a:pathLst>
                <a:path w="798" h="798" extrusionOk="0">
                  <a:moveTo>
                    <a:pt x="407" y="0"/>
                  </a:moveTo>
                  <a:cubicBezTo>
                    <a:pt x="182" y="0"/>
                    <a:pt x="1" y="181"/>
                    <a:pt x="1" y="391"/>
                  </a:cubicBezTo>
                  <a:cubicBezTo>
                    <a:pt x="1" y="616"/>
                    <a:pt x="182" y="797"/>
                    <a:pt x="407" y="797"/>
                  </a:cubicBezTo>
                  <a:cubicBezTo>
                    <a:pt x="617" y="797"/>
                    <a:pt x="798" y="616"/>
                    <a:pt x="798" y="391"/>
                  </a:cubicBezTo>
                  <a:cubicBezTo>
                    <a:pt x="798" y="181"/>
                    <a:pt x="617" y="0"/>
                    <a:pt x="4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8"/>
            <p:cNvSpPr/>
            <p:nvPr/>
          </p:nvSpPr>
          <p:spPr>
            <a:xfrm>
              <a:off x="1533770" y="2734448"/>
              <a:ext cx="366332" cy="172382"/>
            </a:xfrm>
            <a:custGeom>
              <a:avLst/>
              <a:gdLst/>
              <a:ahLst/>
              <a:cxnLst/>
              <a:rect l="l" t="t" r="r" b="b"/>
              <a:pathLst>
                <a:path w="13588" h="6394" extrusionOk="0">
                  <a:moveTo>
                    <a:pt x="7584" y="2016"/>
                  </a:moveTo>
                  <a:cubicBezTo>
                    <a:pt x="8246" y="2016"/>
                    <a:pt x="8787" y="2558"/>
                    <a:pt x="8787" y="3204"/>
                  </a:cubicBezTo>
                  <a:cubicBezTo>
                    <a:pt x="8787" y="3866"/>
                    <a:pt x="8246" y="4408"/>
                    <a:pt x="7584" y="4408"/>
                  </a:cubicBezTo>
                  <a:cubicBezTo>
                    <a:pt x="6937" y="4408"/>
                    <a:pt x="6396" y="3866"/>
                    <a:pt x="6396" y="3204"/>
                  </a:cubicBezTo>
                  <a:cubicBezTo>
                    <a:pt x="6396" y="2558"/>
                    <a:pt x="6937" y="2016"/>
                    <a:pt x="7584" y="2016"/>
                  </a:cubicBezTo>
                  <a:close/>
                  <a:moveTo>
                    <a:pt x="10773" y="2016"/>
                  </a:moveTo>
                  <a:cubicBezTo>
                    <a:pt x="11435" y="2016"/>
                    <a:pt x="11962" y="2558"/>
                    <a:pt x="11962" y="3204"/>
                  </a:cubicBezTo>
                  <a:cubicBezTo>
                    <a:pt x="11962" y="3866"/>
                    <a:pt x="11435" y="4408"/>
                    <a:pt x="10773" y="4408"/>
                  </a:cubicBezTo>
                  <a:cubicBezTo>
                    <a:pt x="10111" y="4408"/>
                    <a:pt x="9585" y="3866"/>
                    <a:pt x="9585" y="3204"/>
                  </a:cubicBezTo>
                  <a:cubicBezTo>
                    <a:pt x="9585" y="2558"/>
                    <a:pt x="10111" y="2016"/>
                    <a:pt x="10773" y="2016"/>
                  </a:cubicBezTo>
                  <a:close/>
                  <a:moveTo>
                    <a:pt x="3612" y="1218"/>
                  </a:moveTo>
                  <a:cubicBezTo>
                    <a:pt x="4274" y="1218"/>
                    <a:pt x="4801" y="1760"/>
                    <a:pt x="4801" y="2407"/>
                  </a:cubicBezTo>
                  <a:cubicBezTo>
                    <a:pt x="4801" y="2663"/>
                    <a:pt x="4725" y="2889"/>
                    <a:pt x="4590" y="3084"/>
                  </a:cubicBezTo>
                  <a:cubicBezTo>
                    <a:pt x="5192" y="3430"/>
                    <a:pt x="5598" y="4062"/>
                    <a:pt x="5598" y="4799"/>
                  </a:cubicBezTo>
                  <a:cubicBezTo>
                    <a:pt x="5598" y="5025"/>
                    <a:pt x="5417" y="5206"/>
                    <a:pt x="5206" y="5206"/>
                  </a:cubicBezTo>
                  <a:lnTo>
                    <a:pt x="2017" y="5206"/>
                  </a:lnTo>
                  <a:cubicBezTo>
                    <a:pt x="1792" y="5206"/>
                    <a:pt x="1611" y="5025"/>
                    <a:pt x="1611" y="4799"/>
                  </a:cubicBezTo>
                  <a:cubicBezTo>
                    <a:pt x="1611" y="4062"/>
                    <a:pt x="2017" y="3430"/>
                    <a:pt x="2619" y="3084"/>
                  </a:cubicBezTo>
                  <a:cubicBezTo>
                    <a:pt x="2484" y="2889"/>
                    <a:pt x="2408" y="2663"/>
                    <a:pt x="2408" y="2407"/>
                  </a:cubicBezTo>
                  <a:cubicBezTo>
                    <a:pt x="2408" y="1760"/>
                    <a:pt x="2950" y="1218"/>
                    <a:pt x="3612" y="1218"/>
                  </a:cubicBezTo>
                  <a:close/>
                  <a:moveTo>
                    <a:pt x="1220" y="0"/>
                  </a:moveTo>
                  <a:cubicBezTo>
                    <a:pt x="558" y="0"/>
                    <a:pt x="1" y="556"/>
                    <a:pt x="1" y="1218"/>
                  </a:cubicBezTo>
                  <a:lnTo>
                    <a:pt x="1" y="5206"/>
                  </a:lnTo>
                  <a:cubicBezTo>
                    <a:pt x="1" y="5852"/>
                    <a:pt x="558" y="6394"/>
                    <a:pt x="1220" y="6394"/>
                  </a:cubicBezTo>
                  <a:lnTo>
                    <a:pt x="12398" y="6394"/>
                  </a:lnTo>
                  <a:cubicBezTo>
                    <a:pt x="13046" y="6394"/>
                    <a:pt x="13587" y="5852"/>
                    <a:pt x="13587" y="5206"/>
                  </a:cubicBezTo>
                  <a:lnTo>
                    <a:pt x="13587" y="1218"/>
                  </a:lnTo>
                  <a:cubicBezTo>
                    <a:pt x="13587" y="556"/>
                    <a:pt x="13046" y="0"/>
                    <a:pt x="12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8"/>
            <p:cNvSpPr/>
            <p:nvPr/>
          </p:nvSpPr>
          <p:spPr>
            <a:xfrm>
              <a:off x="1813669" y="2810286"/>
              <a:ext cx="21110" cy="21541"/>
            </a:xfrm>
            <a:custGeom>
              <a:avLst/>
              <a:gdLst/>
              <a:ahLst/>
              <a:cxnLst/>
              <a:rect l="l" t="t" r="r" b="b"/>
              <a:pathLst>
                <a:path w="783" h="799" extrusionOk="0">
                  <a:moveTo>
                    <a:pt x="391" y="0"/>
                  </a:moveTo>
                  <a:cubicBezTo>
                    <a:pt x="166" y="0"/>
                    <a:pt x="0" y="181"/>
                    <a:pt x="0" y="391"/>
                  </a:cubicBezTo>
                  <a:cubicBezTo>
                    <a:pt x="0" y="617"/>
                    <a:pt x="166" y="798"/>
                    <a:pt x="391" y="798"/>
                  </a:cubicBezTo>
                  <a:cubicBezTo>
                    <a:pt x="617" y="798"/>
                    <a:pt x="782" y="617"/>
                    <a:pt x="782" y="391"/>
                  </a:cubicBezTo>
                  <a:cubicBezTo>
                    <a:pt x="782" y="181"/>
                    <a:pt x="617" y="0"/>
                    <a:pt x="3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220</Words>
  <Application>Microsoft Office PowerPoint</Application>
  <PresentationFormat>Affichage à l'écran (16:9)</PresentationFormat>
  <Paragraphs>41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Darker Grotesque Medium</vt:lpstr>
      <vt:lpstr>Montserrat</vt:lpstr>
      <vt:lpstr>Darker Grotesque</vt:lpstr>
      <vt:lpstr>Arial</vt:lpstr>
      <vt:lpstr>Open Sans</vt:lpstr>
      <vt:lpstr>Multi-Business Company Website by Slidesgo</vt:lpstr>
      <vt:lpstr>Projet fil rouge  iStore Maroc</vt:lpstr>
      <vt:lpstr>06</vt:lpstr>
      <vt:lpstr>Problématique</vt:lpstr>
      <vt:lpstr>Le site web</vt:lpstr>
      <vt:lpstr>Description fonctionelle</vt:lpstr>
      <vt:lpstr>Technologies et outils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fil rouge  iStore Maroc</dc:title>
  <dc:creator>Moundir Jabir</dc:creator>
  <cp:lastModifiedBy>Moundir Jabir</cp:lastModifiedBy>
  <cp:revision>14</cp:revision>
  <dcterms:modified xsi:type="dcterms:W3CDTF">2022-05-18T13:14:14Z</dcterms:modified>
</cp:coreProperties>
</file>