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First-Project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Check-point-1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0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fonctionne le web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site web, est un ensemble de pages web et de ressources reliées par des hyperliens, accessible par une adresse web appelée URL.</a:t>
            </a:r>
          </a:p>
          <a:p>
            <a:r>
              <a:rPr lang="fr-FR" dirty="0"/>
              <a:t>Pour fonctionner, un site web nécessite un serveur web.</a:t>
            </a:r>
          </a:p>
          <a:p>
            <a:r>
              <a:rPr lang="fr-FR" dirty="0"/>
              <a:t>Les principaux logiciels d’un serveur web, sont : le serveur HTTP et le gestionnaire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92368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823542"/>
            <a:ext cx="8825659" cy="855132"/>
          </a:xfrm>
        </p:spPr>
        <p:txBody>
          <a:bodyPr/>
          <a:lstStyle/>
          <a:p>
            <a:r>
              <a:rPr lang="fr-FR" dirty="0"/>
              <a:t>De quoi avez-vous besoin pour être développeur web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développeur web est en charge de la conception et du déploiement de sites et d'applications web, ainsi que de la maintenance de ses créations</a:t>
            </a:r>
            <a:r>
              <a:rPr lang="fr-FR" dirty="0" smtClean="0"/>
              <a:t>.</a:t>
            </a:r>
          </a:p>
          <a:p>
            <a:r>
              <a:rPr lang="fr-FR" dirty="0"/>
              <a:t>le développeur web doit sans cesse passer d'un projet à </a:t>
            </a:r>
            <a:r>
              <a:rPr lang="fr-FR" dirty="0" smtClean="0"/>
              <a:t>l'autre.</a:t>
            </a:r>
          </a:p>
          <a:p>
            <a:r>
              <a:rPr lang="fr-FR" dirty="0"/>
              <a:t>Côté compétences techniques, il vous faudra maîtriser un des derniers langages de programmations existants pour pouvoir intégrer une agence de développement web : React, Symfony, </a:t>
            </a:r>
            <a:r>
              <a:rPr lang="fr-FR" dirty="0" smtClean="0"/>
              <a:t>Angular</a:t>
            </a:r>
            <a:r>
              <a:rPr lang="fr-FR" dirty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245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8184" y="755302"/>
            <a:ext cx="11523816" cy="896075"/>
          </a:xfrm>
        </p:spPr>
        <p:txBody>
          <a:bodyPr/>
          <a:lstStyle/>
          <a:p>
            <a:r>
              <a:rPr lang="fr-FR" dirty="0"/>
              <a:t>Pourquoi avez-vous choisi d'apprendre le développement web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Développeur web: un métier </a:t>
            </a:r>
            <a:r>
              <a:rPr lang="fr-FR" b="1" dirty="0" smtClean="0"/>
              <a:t>nouveau , est il comprend </a:t>
            </a:r>
            <a:r>
              <a:rPr lang="fr-FR" b="1" dirty="0"/>
              <a:t>Des études </a:t>
            </a:r>
            <a:r>
              <a:rPr lang="fr-FR" b="1" dirty="0" smtClean="0"/>
              <a:t>courtes.</a:t>
            </a:r>
          </a:p>
          <a:p>
            <a:r>
              <a:rPr lang="fr-FR" b="1" dirty="0"/>
              <a:t>Un métier à la pointe de la </a:t>
            </a:r>
            <a:r>
              <a:rPr lang="fr-FR" b="1" dirty="0" smtClean="0"/>
              <a:t>technologie.</a:t>
            </a:r>
          </a:p>
          <a:p>
            <a:r>
              <a:rPr lang="fr-FR" b="1" dirty="0"/>
              <a:t> les développeurs web peuvent officier, soit en indépendants (freelance, portage salarial, consultants…), soit en CDI dans un entreprise </a:t>
            </a:r>
            <a:r>
              <a:rPr lang="fr-FR" b="1" dirty="0" smtClean="0"/>
              <a:t>spécialisée.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680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1999" y="682388"/>
            <a:ext cx="9585834" cy="998244"/>
          </a:xfrm>
        </p:spPr>
        <p:txBody>
          <a:bodyPr/>
          <a:lstStyle/>
          <a:p>
            <a:r>
              <a:rPr lang="fr-FR" dirty="0" smtClean="0"/>
              <a:t>J’ai choisis cette formation pour pouvoir travaillé et étudier au même temps: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Avoir un temps libre pour travailler et continue mes études .</a:t>
            </a:r>
          </a:p>
          <a:p>
            <a:r>
              <a:rPr lang="fr-FR" dirty="0" smtClean="0"/>
              <a:t>Essayer de développer une App qui cartonne .</a:t>
            </a:r>
          </a:p>
          <a:p>
            <a:r>
              <a:rPr lang="fr-FR" dirty="0" smtClean="0"/>
              <a:t>J’aime bien tout ce qui </a:t>
            </a:r>
            <a:r>
              <a:rPr lang="fr-FR" smtClean="0"/>
              <a:t>est informatique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80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Ion</Template>
  <TotalTime>41</TotalTime>
  <Words>238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Direction Ion</vt:lpstr>
      <vt:lpstr>First-Project</vt:lpstr>
      <vt:lpstr>Comment fonctionne le web ?</vt:lpstr>
      <vt:lpstr>De quoi avez-vous besoin pour être développeur web ?</vt:lpstr>
      <vt:lpstr>Pourquoi avez-vous choisi d'apprendre le développement web ?</vt:lpstr>
      <vt:lpstr>J’ai choisis cette formation pour pouvoir travaillé et étudier au même temps: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First-Project</dc:title>
  <dc:creator>HP</dc:creator>
  <cp:lastModifiedBy>HP</cp:lastModifiedBy>
  <cp:revision>3</cp:revision>
  <dcterms:created xsi:type="dcterms:W3CDTF">2022-09-21T09:21:59Z</dcterms:created>
  <dcterms:modified xsi:type="dcterms:W3CDTF">2022-09-21T10:03:55Z</dcterms:modified>
</cp:coreProperties>
</file>