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DC13F-282A-4CCB-AEAE-A18E0610A8E2}" v="2" dt="2024-07-17T10:55:22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na B" userId="b661c59ec4ad4874" providerId="LiveId" clId="{AC9DC13F-282A-4CCB-AEAE-A18E0610A8E2}"/>
    <pc:docChg chg="custSel modSld">
      <pc:chgData name="Leena B" userId="b661c59ec4ad4874" providerId="LiveId" clId="{AC9DC13F-282A-4CCB-AEAE-A18E0610A8E2}" dt="2024-07-17T10:55:12.455" v="391" actId="20577"/>
      <pc:docMkLst>
        <pc:docMk/>
      </pc:docMkLst>
      <pc:sldChg chg="modSp mod">
        <pc:chgData name="Leena B" userId="b661c59ec4ad4874" providerId="LiveId" clId="{AC9DC13F-282A-4CCB-AEAE-A18E0610A8E2}" dt="2024-07-17T10:55:12.455" v="391" actId="20577"/>
        <pc:sldMkLst>
          <pc:docMk/>
          <pc:sldMk cId="6134331" sldId="256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6134331" sldId="256"/>
            <ac:spMk id="2" creationId="{90D1A60B-491F-BA78-6A6C-D8BAA0D3F32F}"/>
          </ac:spMkLst>
        </pc:spChg>
        <pc:spChg chg="mod">
          <ac:chgData name="Leena B" userId="b661c59ec4ad4874" providerId="LiveId" clId="{AC9DC13F-282A-4CCB-AEAE-A18E0610A8E2}" dt="2024-07-17T10:55:12.455" v="391" actId="20577"/>
          <ac:spMkLst>
            <pc:docMk/>
            <pc:sldMk cId="6134331" sldId="256"/>
            <ac:spMk id="3" creationId="{171C514A-1BBF-87C4-A630-8AB61167DB88}"/>
          </ac:spMkLst>
        </pc:spChg>
      </pc:sldChg>
      <pc:sldChg chg="modSp mod">
        <pc:chgData name="Leena B" userId="b661c59ec4ad4874" providerId="LiveId" clId="{AC9DC13F-282A-4CCB-AEAE-A18E0610A8E2}" dt="2024-07-17T10:47:29.130" v="2" actId="14100"/>
        <pc:sldMkLst>
          <pc:docMk/>
          <pc:sldMk cId="2725682335" sldId="257"/>
        </pc:sldMkLst>
        <pc:spChg chg="mod">
          <ac:chgData name="Leena B" userId="b661c59ec4ad4874" providerId="LiveId" clId="{AC9DC13F-282A-4CCB-AEAE-A18E0610A8E2}" dt="2024-07-17T10:47:29.130" v="2" actId="14100"/>
          <ac:spMkLst>
            <pc:docMk/>
            <pc:sldMk cId="2725682335" sldId="257"/>
            <ac:spMk id="2" creationId="{75C8CB7B-8084-3E67-77BF-588C8BBC7461}"/>
          </ac:spMkLst>
        </pc:spChg>
        <pc:spChg chg="mod">
          <ac:chgData name="Leena B" userId="b661c59ec4ad4874" providerId="LiveId" clId="{AC9DC13F-282A-4CCB-AEAE-A18E0610A8E2}" dt="2024-07-17T10:47:24.262" v="1" actId="14100"/>
          <ac:spMkLst>
            <pc:docMk/>
            <pc:sldMk cId="2725682335" sldId="257"/>
            <ac:spMk id="3" creationId="{0CE1BC30-3128-C914-F919-D2817F26CD08}"/>
          </ac:spMkLst>
        </pc:spChg>
      </pc:sldChg>
      <pc:sldChg chg="modSp">
        <pc:chgData name="Leena B" userId="b661c59ec4ad4874" providerId="LiveId" clId="{AC9DC13F-282A-4CCB-AEAE-A18E0610A8E2}" dt="2024-07-17T10:46:50.048" v="0"/>
        <pc:sldMkLst>
          <pc:docMk/>
          <pc:sldMk cId="476802197" sldId="258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476802197" sldId="258"/>
            <ac:spMk id="2" creationId="{DEC85F4D-5CCF-BF10-9F11-B212EE1D4A0B}"/>
          </ac:spMkLst>
        </pc:spChg>
        <pc:spChg chg="mod">
          <ac:chgData name="Leena B" userId="b661c59ec4ad4874" providerId="LiveId" clId="{AC9DC13F-282A-4CCB-AEAE-A18E0610A8E2}" dt="2024-07-17T10:46:50.048" v="0"/>
          <ac:spMkLst>
            <pc:docMk/>
            <pc:sldMk cId="476802197" sldId="258"/>
            <ac:spMk id="3" creationId="{55AF30B2-C5D0-6546-9AAD-99FB3BE71861}"/>
          </ac:spMkLst>
        </pc:spChg>
      </pc:sldChg>
      <pc:sldChg chg="modSp">
        <pc:chgData name="Leena B" userId="b661c59ec4ad4874" providerId="LiveId" clId="{AC9DC13F-282A-4CCB-AEAE-A18E0610A8E2}" dt="2024-07-17T10:46:50.048" v="0"/>
        <pc:sldMkLst>
          <pc:docMk/>
          <pc:sldMk cId="2786974967" sldId="259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2786974967" sldId="259"/>
            <ac:spMk id="2" creationId="{84239D03-39E7-E9A6-E2BA-99BDCED29EA4}"/>
          </ac:spMkLst>
        </pc:spChg>
      </pc:sldChg>
      <pc:sldChg chg="modSp mod">
        <pc:chgData name="Leena B" userId="b661c59ec4ad4874" providerId="LiveId" clId="{AC9DC13F-282A-4CCB-AEAE-A18E0610A8E2}" dt="2024-07-17T10:48:20.672" v="19" actId="14100"/>
        <pc:sldMkLst>
          <pc:docMk/>
          <pc:sldMk cId="2819137275" sldId="260"/>
        </pc:sldMkLst>
        <pc:spChg chg="mod">
          <ac:chgData name="Leena B" userId="b661c59ec4ad4874" providerId="LiveId" clId="{AC9DC13F-282A-4CCB-AEAE-A18E0610A8E2}" dt="2024-07-17T10:48:20.672" v="19" actId="14100"/>
          <ac:spMkLst>
            <pc:docMk/>
            <pc:sldMk cId="2819137275" sldId="260"/>
            <ac:spMk id="2" creationId="{5F7CA491-650E-7972-2761-6789BEEB5450}"/>
          </ac:spMkLst>
        </pc:spChg>
      </pc:sldChg>
      <pc:sldChg chg="modSp">
        <pc:chgData name="Leena B" userId="b661c59ec4ad4874" providerId="LiveId" clId="{AC9DC13F-282A-4CCB-AEAE-A18E0610A8E2}" dt="2024-07-17T10:46:50.048" v="0"/>
        <pc:sldMkLst>
          <pc:docMk/>
          <pc:sldMk cId="856425470" sldId="261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856425470" sldId="261"/>
            <ac:spMk id="2" creationId="{06DA8C30-A486-CA2D-2817-083900A2C675}"/>
          </ac:spMkLst>
        </pc:spChg>
        <pc:spChg chg="mod">
          <ac:chgData name="Leena B" userId="b661c59ec4ad4874" providerId="LiveId" clId="{AC9DC13F-282A-4CCB-AEAE-A18E0610A8E2}" dt="2024-07-17T10:46:50.048" v="0"/>
          <ac:spMkLst>
            <pc:docMk/>
            <pc:sldMk cId="856425470" sldId="261"/>
            <ac:spMk id="3" creationId="{8EA209E2-3CF4-6E27-83F5-B62DC4AFF254}"/>
          </ac:spMkLst>
        </pc:spChg>
      </pc:sldChg>
      <pc:sldChg chg="modSp mod">
        <pc:chgData name="Leena B" userId="b661c59ec4ad4874" providerId="LiveId" clId="{AC9DC13F-282A-4CCB-AEAE-A18E0610A8E2}" dt="2024-07-17T10:48:49.257" v="50" actId="20577"/>
        <pc:sldMkLst>
          <pc:docMk/>
          <pc:sldMk cId="214666861" sldId="262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214666861" sldId="262"/>
            <ac:spMk id="2" creationId="{DD604042-684A-E525-0603-66EBA2EEBAD9}"/>
          </ac:spMkLst>
        </pc:spChg>
        <pc:spChg chg="mod">
          <ac:chgData name="Leena B" userId="b661c59ec4ad4874" providerId="LiveId" clId="{AC9DC13F-282A-4CCB-AEAE-A18E0610A8E2}" dt="2024-07-17T10:48:49.257" v="50" actId="20577"/>
          <ac:spMkLst>
            <pc:docMk/>
            <pc:sldMk cId="214666861" sldId="262"/>
            <ac:spMk id="4" creationId="{A04B9B1D-7A67-0EAF-E1A5-75B87236DF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4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9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4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7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3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7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83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3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0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7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23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A60B-491F-BA78-6A6C-D8BAA0D3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INTEL UNNATI_IDEA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514A-1BBF-87C4-A630-8AB61167D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33252"/>
          </a:xfrm>
        </p:spPr>
        <p:txBody>
          <a:bodyPr>
            <a:normAutofit/>
          </a:bodyPr>
          <a:lstStyle/>
          <a:p>
            <a:r>
              <a:rPr lang="en-IN" sz="2800" dirty="0"/>
              <a:t>CUSTOMIZED AI KITCHEN FOR INDIA</a:t>
            </a:r>
          </a:p>
          <a:p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-</a:t>
            </a:r>
            <a:r>
              <a:rPr lang="en-I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 Mounika.R</a:t>
            </a:r>
          </a:p>
          <a:p>
            <a:r>
              <a:rPr lang="en-I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RA2312701010014</a:t>
            </a:r>
          </a:p>
        </p:txBody>
      </p:sp>
    </p:spTree>
    <p:extLst>
      <p:ext uri="{BB962C8B-B14F-4D97-AF65-F5344CB8AC3E}">
        <p14:creationId xmlns:p14="http://schemas.microsoft.com/office/powerpoint/2010/main" val="61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CB7B-8084-3E67-77BF-588C8BBC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88258"/>
            <a:ext cx="9404723" cy="1164990"/>
          </a:xfrm>
        </p:spPr>
        <p:txBody>
          <a:bodyPr/>
          <a:lstStyle/>
          <a:p>
            <a:r>
              <a:rPr lang="en-IN" dirty="0"/>
              <a:t>Unique Idea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BC30-3128-C914-F919-D2817F26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26890"/>
            <a:ext cx="8946541" cy="3721509"/>
          </a:xfrm>
        </p:spPr>
        <p:txBody>
          <a:bodyPr/>
          <a:lstStyle/>
          <a:p>
            <a:r>
              <a:rPr lang="en-US" dirty="0"/>
              <a:t>This project is about a virtual chef assistant that not only manages kitchen inventory but also provides personalized recipe recommendations and cooking tips based on user preferences and ingredient availability.</a:t>
            </a:r>
          </a:p>
          <a:p>
            <a:r>
              <a:rPr lang="en-US" dirty="0"/>
              <a:t>It develop a Smart Kitchen Companion that integrates recipe management, ingredient tracking, and interactive cooking assistance to streamline meal preparation and enhance culinary creativity at home.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68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F4D-5CCF-BF10-9F11-B212EE1D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30B2-C5D0-6546-9AAD-99FB3BE7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Ingredient Management</a:t>
            </a:r>
            <a:endParaRPr lang="en-IN" dirty="0"/>
          </a:p>
          <a:p>
            <a:r>
              <a:rPr lang="en-IN" b="1" dirty="0"/>
              <a:t>Recipe Recommendation</a:t>
            </a:r>
            <a:endParaRPr lang="en-IN" dirty="0"/>
          </a:p>
          <a:p>
            <a:r>
              <a:rPr lang="en-IN" b="1" dirty="0"/>
              <a:t>Cooking Guidance</a:t>
            </a:r>
            <a:endParaRPr lang="en-IN" dirty="0"/>
          </a:p>
          <a:p>
            <a:r>
              <a:rPr lang="en-IN" b="1" dirty="0"/>
              <a:t>Personalization</a:t>
            </a:r>
          </a:p>
          <a:p>
            <a:r>
              <a:rPr lang="en-IN" b="1" dirty="0"/>
              <a:t>Community Features</a:t>
            </a:r>
            <a:endParaRPr lang="en-IN" dirty="0"/>
          </a:p>
          <a:p>
            <a:r>
              <a:rPr lang="en-IN" b="1" dirty="0"/>
              <a:t>Analytics and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80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9D03-39E7-E9A6-E2BA-99BDCED2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4C0122-0DB9-2343-66B8-495257030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87" y="1508306"/>
            <a:ext cx="1191734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 and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program starts by initializing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instance, which in turn initializes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chatbot greets the user with a random greeting message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User Commands and Responses: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chatbot waits for user input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processes the user input to determine the user's intent: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Dish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 wants to prepare a dish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prepare dish_name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prepare_dish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 to check ingredient availability and prepare the dish.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7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7CA491-650E-7972-2761-6789BEEB5450}"/>
              </a:ext>
            </a:extLst>
          </p:cNvPr>
          <p:cNvSpPr txBox="1"/>
          <p:nvPr/>
        </p:nvSpPr>
        <p:spPr>
          <a:xfrm>
            <a:off x="0" y="68826"/>
            <a:ext cx="1210351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2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Ingredients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check ingredients for a specific dish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 dish_name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check_ingredients()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Ingredients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list current ingredients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list_ingredients()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Ingredients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add ingredients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 ingredient amount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add_ingredients()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Menu Inquiry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see available dishes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the chatbot provides a list                of available recipes.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Exit Command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exit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the chatbot selects a farewell message and terminates the program.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1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8C30-A486-CA2D-2817-083900A2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09E2-3CF4-6E27-83F5-B62DC4AF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Python</a:t>
            </a:r>
            <a:r>
              <a:rPr lang="en-IN" dirty="0"/>
              <a:t>:</a:t>
            </a:r>
          </a:p>
          <a:p>
            <a:r>
              <a:rPr lang="en-IN" b="1" dirty="0"/>
              <a:t>Object-Oriented Programming (OOP)</a:t>
            </a:r>
            <a:endParaRPr lang="en-IN" dirty="0"/>
          </a:p>
          <a:p>
            <a:r>
              <a:rPr lang="en-IN" b="1" dirty="0"/>
              <a:t>Data Structures (Dictionaries, Lists)</a:t>
            </a:r>
            <a:endParaRPr lang="en-IN" dirty="0"/>
          </a:p>
          <a:p>
            <a:r>
              <a:rPr lang="en-IN" b="1" dirty="0"/>
              <a:t>Random Module</a:t>
            </a:r>
            <a:endParaRPr lang="en-IN" dirty="0"/>
          </a:p>
          <a:p>
            <a:r>
              <a:rPr lang="en-IN" b="1" dirty="0"/>
              <a:t>Command-Line Interface (CLI)</a:t>
            </a:r>
            <a:endParaRPr lang="en-IN" dirty="0"/>
          </a:p>
          <a:p>
            <a:r>
              <a:rPr lang="en-IN" b="1" dirty="0"/>
              <a:t>Artificial Intelligence (AI)</a:t>
            </a:r>
          </a:p>
          <a:p>
            <a:r>
              <a:rPr lang="en-IN" b="1" dirty="0"/>
              <a:t>Version Control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85642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4042-684A-E525-0603-66EBA2EE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4B9B1D-7A67-0EAF-E1A5-75B87236D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619" y="1182857"/>
            <a:ext cx="1073436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Smart Kitchen Companion is a versatile virtual assistant designed to streamline home cooking through efficient ingredient management, recipe handling, and user interaction.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excels in tracking ingredient quantities, verifying recipe feasibility, and providing step-by-step cooking instructions, all facilitated through a user-friendly command-line interface.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its current strengths lie in simplifying meal preparation and reducing food waste, future enhancements could focus on AI-driven recipe recommendations, IoT integration for automated cooking processes, and community features to foster culinary creativity and social engagement.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it represents a promising tool for enhancing the kitchen experience by leveraging technology to support personalized meal planning, convenience, and culinary exploration.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sincerely thank Intel UNNATI for giving this opportunity to enhance my learning experience and future growth in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management.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517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Century Gothic</vt:lpstr>
      <vt:lpstr>Wingdings 3</vt:lpstr>
      <vt:lpstr>Ion</vt:lpstr>
      <vt:lpstr>INTEL UNNATI_IDEA SUBMISSION</vt:lpstr>
      <vt:lpstr>Unique Idea brief</vt:lpstr>
      <vt:lpstr>Features offered</vt:lpstr>
      <vt:lpstr>Process Flow</vt:lpstr>
      <vt:lpstr>PowerPoint Presentation</vt:lpstr>
      <vt:lpstr>Technologies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Leena B</dc:creator>
  <cp:lastModifiedBy>Leena B</cp:lastModifiedBy>
  <cp:revision>1</cp:revision>
  <dcterms:created xsi:type="dcterms:W3CDTF">2024-07-17T10:37:30Z</dcterms:created>
  <dcterms:modified xsi:type="dcterms:W3CDTF">2024-07-17T10:55:28Z</dcterms:modified>
</cp:coreProperties>
</file>