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16"/>
  </p:notesMasterIdLst>
  <p:sldIdLst>
    <p:sldId id="256" r:id="rId2"/>
    <p:sldId id="278" r:id="rId3"/>
    <p:sldId id="282" r:id="rId4"/>
    <p:sldId id="279" r:id="rId5"/>
    <p:sldId id="280" r:id="rId6"/>
    <p:sldId id="281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4" autoAdjust="0"/>
    <p:restoredTop sz="93300" autoAdjust="0"/>
  </p:normalViewPr>
  <p:slideViewPr>
    <p:cSldViewPr snapToGrid="0">
      <p:cViewPr varScale="1">
        <p:scale>
          <a:sx n="73" d="100"/>
          <a:sy n="73" d="100"/>
        </p:scale>
        <p:origin x="-4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2892B-F0A8-496B-97EB-9FFE1BC350A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1F00-63B6-4AF8-93E3-3FAD71AE81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1F00-63B6-4AF8-93E3-3FAD71AE81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2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74146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79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56318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475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2660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9825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33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86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91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46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2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963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37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86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4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12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823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19794"/>
            <a:ext cx="11682663" cy="2297813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FF00"/>
                </a:solidFill>
                <a:latin typeface="Lucida Sans Unicode" pitchFamily="34" charset="0"/>
                <a:cs typeface="Lucida Sans Unicode" pitchFamily="34" charset="0"/>
              </a:rPr>
              <a:t>EMPLOYEE MANAGEMENT SYSTEM</a:t>
            </a:r>
            <a:endParaRPr lang="en-IN" dirty="0">
              <a:solidFill>
                <a:srgbClr val="FFFF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78" y="4767943"/>
            <a:ext cx="9938458" cy="152597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Murali Krishna  </a:t>
            </a:r>
          </a:p>
          <a:p>
            <a:r>
              <a:rPr lang="en-IN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Codinghub.CO.in</a:t>
            </a:r>
            <a:endParaRPr lang="en-IN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5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FACTORY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14" y="2207351"/>
            <a:ext cx="61436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690" y="505913"/>
            <a:ext cx="87820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15" y="624977"/>
            <a:ext cx="76581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883" y="712606"/>
            <a:ext cx="93059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9254" y="3516552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21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985" y="169817"/>
            <a:ext cx="9660484" cy="705394"/>
          </a:xfrm>
        </p:spPr>
        <p:txBody>
          <a:bodyPr/>
          <a:lstStyle/>
          <a:p>
            <a:pPr algn="ctr"/>
            <a:r>
              <a:rPr lang="en-US" dirty="0" smtClean="0"/>
              <a:t>DTO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79" y="914400"/>
            <a:ext cx="5621383" cy="57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FACTORY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745" y="2631349"/>
            <a:ext cx="88963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02" y="2884986"/>
            <a:ext cx="8972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6" y="0"/>
            <a:ext cx="9404723" cy="940526"/>
          </a:xfrm>
        </p:spPr>
        <p:txBody>
          <a:bodyPr/>
          <a:lstStyle/>
          <a:p>
            <a:pPr algn="ctr"/>
            <a:r>
              <a:rPr lang="en-US" dirty="0" smtClean="0"/>
              <a:t>DAOIMPL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492" y="1240971"/>
            <a:ext cx="11144250" cy="536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97" y="0"/>
            <a:ext cx="9595169" cy="783771"/>
          </a:xfrm>
        </p:spPr>
        <p:txBody>
          <a:bodyPr/>
          <a:lstStyle/>
          <a:p>
            <a:pPr algn="ctr"/>
            <a:r>
              <a:rPr lang="en-US" dirty="0" smtClean="0"/>
              <a:t>DAOIMPL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043" y="927463"/>
            <a:ext cx="8763000" cy="59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DAO FACTORY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795" y="2456090"/>
            <a:ext cx="6829696" cy="406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2257425"/>
            <a:ext cx="96488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90012"/>
            <a:ext cx="9261566" cy="186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1784</TotalTime>
  <Words>20</Words>
  <Application>Microsoft Office PowerPoint</Application>
  <PresentationFormat>Custom</PresentationFormat>
  <Paragraphs>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EMPLOYEE MANAGEMENT SYSTEM</vt:lpstr>
      <vt:lpstr>DTO</vt:lpstr>
      <vt:lpstr>CONNECTION FACTORY</vt:lpstr>
      <vt:lpstr>DAO</vt:lpstr>
      <vt:lpstr>DAOIMPL</vt:lpstr>
      <vt:lpstr>DAOIMPL</vt:lpstr>
      <vt:lpstr>DAO FACTORY</vt:lpstr>
      <vt:lpstr>SERVICE</vt:lpstr>
      <vt:lpstr>Slide 9</vt:lpstr>
      <vt:lpstr>SERVICE FACTORY</vt:lpstr>
      <vt:lpstr>Slide 11</vt:lpstr>
      <vt:lpstr>Slide 12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</dc:creator>
  <cp:lastModifiedBy>dell</cp:lastModifiedBy>
  <cp:revision>244</cp:revision>
  <dcterms:created xsi:type="dcterms:W3CDTF">2021-05-26T10:43:11Z</dcterms:created>
  <dcterms:modified xsi:type="dcterms:W3CDTF">2023-06-04T13:27:39Z</dcterms:modified>
</cp:coreProperties>
</file>