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  <p:sldId id="268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9" r:id="rId13"/>
    <p:sldId id="265" r:id="rId14"/>
    <p:sldId id="266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3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146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901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63184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756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606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825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35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6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6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2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3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3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3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6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35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17763"/>
            <a:ext cx="8825658" cy="3329581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       JDBC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319081" cy="1516542"/>
          </a:xfrm>
        </p:spPr>
        <p:txBody>
          <a:bodyPr/>
          <a:lstStyle/>
          <a:p>
            <a:pPr algn="r"/>
            <a:r>
              <a:rPr lang="en-GB" dirty="0">
                <a:solidFill>
                  <a:srgbClr val="C00000"/>
                </a:solidFill>
              </a:rPr>
              <a:t>M K</a:t>
            </a:r>
          </a:p>
          <a:p>
            <a:pPr algn="r"/>
            <a:endParaRPr lang="en-GB" dirty="0">
              <a:solidFill>
                <a:srgbClr val="C00000"/>
              </a:solidFill>
            </a:endParaRPr>
          </a:p>
          <a:p>
            <a:pPr algn="r"/>
            <a:r>
              <a:rPr lang="en-GB" dirty="0">
                <a:solidFill>
                  <a:srgbClr val="C00000"/>
                </a:solidFill>
              </a:rPr>
              <a:t>Codinghub.org.in</a:t>
            </a:r>
          </a:p>
          <a:p>
            <a:pPr algn="r"/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53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15" y="642919"/>
            <a:ext cx="10846372" cy="374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752475"/>
            <a:ext cx="1039177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953" y="163960"/>
            <a:ext cx="9404723" cy="1400530"/>
          </a:xfrm>
        </p:spPr>
        <p:txBody>
          <a:bodyPr/>
          <a:lstStyle/>
          <a:p>
            <a:r>
              <a:rPr lang="en-IN" dirty="0"/>
              <a:t>Result Set Meta Data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9273" y="1628042"/>
            <a:ext cx="7045492" cy="501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704850"/>
            <a:ext cx="1114425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9930" y="2372139"/>
            <a:ext cx="5645426" cy="4131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CALLABLE STATEMENT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9725" y="742950"/>
            <a:ext cx="897255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0199" y="2921691"/>
            <a:ext cx="3686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3514" y="4712805"/>
            <a:ext cx="304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PARAMETERS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0820" y="567152"/>
            <a:ext cx="8239125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75" y="2224088"/>
            <a:ext cx="42862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 RESULT SET IN BOTH DIRECTIONS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Result set interface constant is TYPE_SCROLL_SENSITIVE</a:t>
            </a:r>
          </a:p>
          <a:p>
            <a:r>
              <a:rPr lang="en-GB" dirty="0"/>
              <a:t>TO RETRIEVE THE DATA IN FORWARD DIRECTION  WE WILL USE </a:t>
            </a:r>
            <a:r>
              <a:rPr lang="en-GB" dirty="0" err="1"/>
              <a:t>rs.next</a:t>
            </a:r>
            <a:r>
              <a:rPr lang="en-GB" dirty="0"/>
              <a:t>() method and TO RETRIEVE THE DATA IN BACKWARD DIRECTION WE WILL USE </a:t>
            </a:r>
            <a:r>
              <a:rPr lang="en-GB" dirty="0" err="1"/>
              <a:t>rs.previous</a:t>
            </a:r>
            <a:r>
              <a:rPr lang="en-GB" dirty="0"/>
              <a:t>();	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633413"/>
            <a:ext cx="8686800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DTO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9313" y="904875"/>
            <a:ext cx="795337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9938" y="685800"/>
            <a:ext cx="557212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5450" y="1114425"/>
            <a:ext cx="88011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273E-1FB5-4991-9C8B-B0F1D5F6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</p:txBody>
      </p:sp>
    </p:spTree>
    <p:extLst>
      <p:ext uri="{BB962C8B-B14F-4D97-AF65-F5344CB8AC3E}">
        <p14:creationId xmlns:p14="http://schemas.microsoft.com/office/powerpoint/2010/main" val="3480290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03028C-9FA6-4DEC-BEC0-A1940CBB3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62" y="685800"/>
            <a:ext cx="47148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71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8FE696-7DB9-4B0D-BC33-C2E923AF0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133475"/>
            <a:ext cx="111061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90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B42BCC-F5FD-4575-B234-A47D67EB9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938337"/>
            <a:ext cx="105918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96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FEC7CB-E095-45BF-B9F7-BC2FF6DC3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038225"/>
            <a:ext cx="114681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5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2666" y="926432"/>
            <a:ext cx="8111176" cy="5679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FA0B-A696-4250-8576-A0AC55B3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SELECT</a:t>
            </a:r>
          </a:p>
        </p:txBody>
      </p:sp>
    </p:spTree>
    <p:extLst>
      <p:ext uri="{BB962C8B-B14F-4D97-AF65-F5344CB8AC3E}">
        <p14:creationId xmlns:p14="http://schemas.microsoft.com/office/powerpoint/2010/main" val="270536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FAFC69-CEEB-4E01-B56F-2A2842E26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561975"/>
            <a:ext cx="108870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17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FB90EA-D1C3-4DFD-BCC2-184AAFBA3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614362"/>
            <a:ext cx="46291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0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87BB66-DD85-47C9-A163-F2B733FF2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604962"/>
            <a:ext cx="111633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24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3EE95C-6116-4B58-871D-47595D972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528762"/>
            <a:ext cx="110394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8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301988" cy="3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164306"/>
            <a:ext cx="6352673" cy="3693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3402402"/>
            <a:ext cx="5791200" cy="292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138" y="1385888"/>
            <a:ext cx="1075372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71500"/>
            <a:ext cx="10668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2825" y="276225"/>
            <a:ext cx="5086350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7175"/>
            <a:ext cx="12334875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459" y="1226454"/>
            <a:ext cx="11710216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1167</TotalTime>
  <Words>69</Words>
  <Application>Microsoft Office PowerPoint</Application>
  <PresentationFormat>Widescreen</PresentationFormat>
  <Paragraphs>13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Century Gothic</vt:lpstr>
      <vt:lpstr>Wingdings 3</vt:lpstr>
      <vt:lpstr>Ion</vt:lpstr>
      <vt:lpstr>       JDBC</vt:lpstr>
      <vt:lpstr>PRINT RESULT SET IN BOTH DIRECTIONS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 Set Meta Data</vt:lpstr>
      <vt:lpstr>PowerPoint Presentation</vt:lpstr>
      <vt:lpstr>CALLABLE STATEMENT</vt:lpstr>
      <vt:lpstr>PowerPoint Presentation</vt:lpstr>
      <vt:lpstr>WITH PARAMETERS</vt:lpstr>
      <vt:lpstr>PowerPoint Presentation</vt:lpstr>
      <vt:lpstr>PowerPoint Presentation</vt:lpstr>
      <vt:lpstr>PowerPoint Presentation</vt:lpstr>
      <vt:lpstr>USING DTO</vt:lpstr>
      <vt:lpstr>PowerPoint Presentation</vt:lpstr>
      <vt:lpstr>PowerPoint Presentation</vt:lpstr>
      <vt:lpstr>PowerPoint Presentation</vt:lpstr>
      <vt:lpstr>Standard</vt:lpstr>
      <vt:lpstr>PowerPoint Presentation</vt:lpstr>
      <vt:lpstr>PowerPoint Presentation</vt:lpstr>
      <vt:lpstr>PowerPoint Presentation</vt:lpstr>
      <vt:lpstr>PowerPoint Presentation</vt:lpstr>
      <vt:lpstr>NON SELECT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</dc:creator>
  <cp:lastModifiedBy>CODING HUB</cp:lastModifiedBy>
  <cp:revision>141</cp:revision>
  <dcterms:created xsi:type="dcterms:W3CDTF">2021-05-26T10:43:11Z</dcterms:created>
  <dcterms:modified xsi:type="dcterms:W3CDTF">2023-07-06T10:55:51Z</dcterms:modified>
</cp:coreProperties>
</file>