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9896C-C9D9-4EB8-A07D-6EC13F374AC3}" v="12" dt="2023-03-05T21:24:2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ppidi, Mounisri" userId="b45f2962-49a6-4a8f-aad3-f60150f22cec" providerId="ADAL" clId="{52E9896C-C9D9-4EB8-A07D-6EC13F374AC3}"/>
    <pc:docChg chg="custSel addSld delSld modSld sldOrd">
      <pc:chgData name="Muppidi, Mounisri" userId="b45f2962-49a6-4a8f-aad3-f60150f22cec" providerId="ADAL" clId="{52E9896C-C9D9-4EB8-A07D-6EC13F374AC3}" dt="2023-03-05T21:24:27.726" v="1142" actId="21"/>
      <pc:docMkLst>
        <pc:docMk/>
      </pc:docMkLst>
      <pc:sldChg chg="addSp delSp modSp mod setBg delAnim">
        <pc:chgData name="Muppidi, Mounisri" userId="b45f2962-49a6-4a8f-aad3-f60150f22cec" providerId="ADAL" clId="{52E9896C-C9D9-4EB8-A07D-6EC13F374AC3}" dt="2023-03-05T21:24:04.407" v="1139" actId="21"/>
        <pc:sldMkLst>
          <pc:docMk/>
          <pc:sldMk cId="900184625" sldId="256"/>
        </pc:sldMkLst>
        <pc:spChg chg="mod">
          <ac:chgData name="Muppidi, Mounisri" userId="b45f2962-49a6-4a8f-aad3-f60150f22cec" providerId="ADAL" clId="{52E9896C-C9D9-4EB8-A07D-6EC13F374AC3}" dt="2023-03-02T17:10:56.238" v="460" actId="26606"/>
          <ac:spMkLst>
            <pc:docMk/>
            <pc:sldMk cId="900184625" sldId="256"/>
            <ac:spMk id="2" creationId="{A4BA15E5-A817-FB45-84FB-1E63223C07B7}"/>
          </ac:spMkLst>
        </pc:spChg>
        <pc:spChg chg="mod">
          <ac:chgData name="Muppidi, Mounisri" userId="b45f2962-49a6-4a8f-aad3-f60150f22cec" providerId="ADAL" clId="{52E9896C-C9D9-4EB8-A07D-6EC13F374AC3}" dt="2023-03-02T17:16:37.323" v="514" actId="1076"/>
          <ac:spMkLst>
            <pc:docMk/>
            <pc:sldMk cId="900184625" sldId="256"/>
            <ac:spMk id="3" creationId="{75869176-F088-0AB5-9B55-2679743644EA}"/>
          </ac:spMkLst>
        </pc:spChg>
        <pc:spChg chg="add">
          <ac:chgData name="Muppidi, Mounisri" userId="b45f2962-49a6-4a8f-aad3-f60150f22cec" providerId="ADAL" clId="{52E9896C-C9D9-4EB8-A07D-6EC13F374AC3}" dt="2023-03-02T17:10:56.238" v="460" actId="26606"/>
          <ac:spMkLst>
            <pc:docMk/>
            <pc:sldMk cId="900184625" sldId="256"/>
            <ac:spMk id="8" creationId="{D8386171-E87D-46AB-8718-4CE2A88748BD}"/>
          </ac:spMkLst>
        </pc:spChg>
        <pc:spChg chg="add">
          <ac:chgData name="Muppidi, Mounisri" userId="b45f2962-49a6-4a8f-aad3-f60150f22cec" providerId="ADAL" clId="{52E9896C-C9D9-4EB8-A07D-6EC13F374AC3}" dt="2023-03-02T17:10:56.238" v="460" actId="26606"/>
          <ac:spMkLst>
            <pc:docMk/>
            <pc:sldMk cId="900184625" sldId="256"/>
            <ac:spMk id="10" creationId="{207CB456-8849-413C-8210-B663779A32E0}"/>
          </ac:spMkLst>
        </pc:spChg>
        <pc:spChg chg="add">
          <ac:chgData name="Muppidi, Mounisri" userId="b45f2962-49a6-4a8f-aad3-f60150f22cec" providerId="ADAL" clId="{52E9896C-C9D9-4EB8-A07D-6EC13F374AC3}" dt="2023-03-02T17:10:56.238" v="460" actId="26606"/>
          <ac:spMkLst>
            <pc:docMk/>
            <pc:sldMk cId="900184625" sldId="256"/>
            <ac:spMk id="12" creationId="{E513936D-D1EB-4E42-A97F-942BA1F3DFA7}"/>
          </ac:spMkLst>
        </pc:spChg>
        <pc:picChg chg="add del mod">
          <ac:chgData name="Muppidi, Mounisri" userId="b45f2962-49a6-4a8f-aad3-f60150f22cec" providerId="ADAL" clId="{52E9896C-C9D9-4EB8-A07D-6EC13F374AC3}" dt="2023-03-05T21:24:04.407" v="1139" actId="21"/>
          <ac:picMkLst>
            <pc:docMk/>
            <pc:sldMk cId="900184625" sldId="256"/>
            <ac:picMk id="7" creationId="{0D576F9F-7777-BC54-6B86-E66604260774}"/>
          </ac:picMkLst>
        </pc:picChg>
        <pc:cxnChg chg="add">
          <ac:chgData name="Muppidi, Mounisri" userId="b45f2962-49a6-4a8f-aad3-f60150f22cec" providerId="ADAL" clId="{52E9896C-C9D9-4EB8-A07D-6EC13F374AC3}" dt="2023-03-02T17:10:56.238" v="460" actId="26606"/>
          <ac:cxnSpMkLst>
            <pc:docMk/>
            <pc:sldMk cId="900184625" sldId="256"/>
            <ac:cxnSpMk id="14" creationId="{AFA75EE9-0DE4-4982-A870-290AD61EAAD7}"/>
          </ac:cxnSpMkLst>
        </pc:cxnChg>
      </pc:sldChg>
      <pc:sldChg chg="addSp delSp modSp mod setBg delAnim">
        <pc:chgData name="Muppidi, Mounisri" userId="b45f2962-49a6-4a8f-aad3-f60150f22cec" providerId="ADAL" clId="{52E9896C-C9D9-4EB8-A07D-6EC13F374AC3}" dt="2023-03-05T21:24:12.161" v="1140" actId="21"/>
        <pc:sldMkLst>
          <pc:docMk/>
          <pc:sldMk cId="895054089" sldId="257"/>
        </pc:sldMkLst>
        <pc:spChg chg="mod">
          <ac:chgData name="Muppidi, Mounisri" userId="b45f2962-49a6-4a8f-aad3-f60150f22cec" providerId="ADAL" clId="{52E9896C-C9D9-4EB8-A07D-6EC13F374AC3}" dt="2023-03-02T17:11:02.388" v="461" actId="26606"/>
          <ac:spMkLst>
            <pc:docMk/>
            <pc:sldMk cId="895054089" sldId="257"/>
            <ac:spMk id="2" creationId="{201D59C4-4656-981E-D89B-0E6576FCAD03}"/>
          </ac:spMkLst>
        </pc:spChg>
        <pc:spChg chg="mod">
          <ac:chgData name="Muppidi, Mounisri" userId="b45f2962-49a6-4a8f-aad3-f60150f22cec" providerId="ADAL" clId="{52E9896C-C9D9-4EB8-A07D-6EC13F374AC3}" dt="2023-03-02T17:17:02.917" v="516" actId="1076"/>
          <ac:spMkLst>
            <pc:docMk/>
            <pc:sldMk cId="895054089" sldId="257"/>
            <ac:spMk id="3" creationId="{2A2B5E5F-18CA-9F70-69AE-0E6E729306FA}"/>
          </ac:spMkLst>
        </pc:spChg>
        <pc:spChg chg="add">
          <ac:chgData name="Muppidi, Mounisri" userId="b45f2962-49a6-4a8f-aad3-f60150f22cec" providerId="ADAL" clId="{52E9896C-C9D9-4EB8-A07D-6EC13F374AC3}" dt="2023-03-02T17:11:02.388" v="461" actId="26606"/>
          <ac:spMkLst>
            <pc:docMk/>
            <pc:sldMk cId="895054089" sldId="257"/>
            <ac:spMk id="8" creationId="{6D6CDB20-394C-4D51-9C5B-8751E21338DC}"/>
          </ac:spMkLst>
        </pc:spChg>
        <pc:spChg chg="add">
          <ac:chgData name="Muppidi, Mounisri" userId="b45f2962-49a6-4a8f-aad3-f60150f22cec" providerId="ADAL" clId="{52E9896C-C9D9-4EB8-A07D-6EC13F374AC3}" dt="2023-03-02T17:11:02.388" v="461" actId="26606"/>
          <ac:spMkLst>
            <pc:docMk/>
            <pc:sldMk cId="895054089" sldId="257"/>
            <ac:spMk id="10" creationId="{46DFD1E0-DCA7-47E6-B78B-6ECDDF873DD6}"/>
          </ac:spMkLst>
        </pc:spChg>
        <pc:spChg chg="add">
          <ac:chgData name="Muppidi, Mounisri" userId="b45f2962-49a6-4a8f-aad3-f60150f22cec" providerId="ADAL" clId="{52E9896C-C9D9-4EB8-A07D-6EC13F374AC3}" dt="2023-03-02T17:11:02.388" v="461" actId="26606"/>
          <ac:spMkLst>
            <pc:docMk/>
            <pc:sldMk cId="895054089" sldId="257"/>
            <ac:spMk id="12" creationId="{8AAB0B1E-BB97-40E0-8DCD-D1197A0E1D6A}"/>
          </ac:spMkLst>
        </pc:spChg>
        <pc:picChg chg="add del mod">
          <ac:chgData name="Muppidi, Mounisri" userId="b45f2962-49a6-4a8f-aad3-f60150f22cec" providerId="ADAL" clId="{52E9896C-C9D9-4EB8-A07D-6EC13F374AC3}" dt="2023-03-05T21:24:12.161" v="1140" actId="21"/>
          <ac:picMkLst>
            <pc:docMk/>
            <pc:sldMk cId="895054089" sldId="257"/>
            <ac:picMk id="17" creationId="{BE5805CD-A0FE-75C7-1BEA-FB7D3EDE57ED}"/>
          </ac:picMkLst>
        </pc:picChg>
      </pc:sldChg>
      <pc:sldChg chg="addSp delSp modSp mod setBg delAnim">
        <pc:chgData name="Muppidi, Mounisri" userId="b45f2962-49a6-4a8f-aad3-f60150f22cec" providerId="ADAL" clId="{52E9896C-C9D9-4EB8-A07D-6EC13F374AC3}" dt="2023-03-05T21:24:19.139" v="1141" actId="21"/>
        <pc:sldMkLst>
          <pc:docMk/>
          <pc:sldMk cId="2425358788" sldId="258"/>
        </pc:sldMkLst>
        <pc:spChg chg="mod">
          <ac:chgData name="Muppidi, Mounisri" userId="b45f2962-49a6-4a8f-aad3-f60150f22cec" providerId="ADAL" clId="{52E9896C-C9D9-4EB8-A07D-6EC13F374AC3}" dt="2023-03-02T17:11:09.378" v="462" actId="26606"/>
          <ac:spMkLst>
            <pc:docMk/>
            <pc:sldMk cId="2425358788" sldId="258"/>
            <ac:spMk id="2" creationId="{44885F65-2046-271B-82D9-97C6E3816DE7}"/>
          </ac:spMkLst>
        </pc:spChg>
        <pc:spChg chg="mod">
          <ac:chgData name="Muppidi, Mounisri" userId="b45f2962-49a6-4a8f-aad3-f60150f22cec" providerId="ADAL" clId="{52E9896C-C9D9-4EB8-A07D-6EC13F374AC3}" dt="2023-03-02T17:17:15.891" v="517" actId="255"/>
          <ac:spMkLst>
            <pc:docMk/>
            <pc:sldMk cId="2425358788" sldId="258"/>
            <ac:spMk id="3" creationId="{4D419A27-280F-E0BB-B7A5-FC7DAF83D008}"/>
          </ac:spMkLst>
        </pc:spChg>
        <pc:spChg chg="add">
          <ac:chgData name="Muppidi, Mounisri" userId="b45f2962-49a6-4a8f-aad3-f60150f22cec" providerId="ADAL" clId="{52E9896C-C9D9-4EB8-A07D-6EC13F374AC3}" dt="2023-03-02T17:11:09.378" v="462" actId="26606"/>
          <ac:spMkLst>
            <pc:docMk/>
            <pc:sldMk cId="2425358788" sldId="258"/>
            <ac:spMk id="8" creationId="{6D6CDB20-394C-4D51-9C5B-8751E21338DC}"/>
          </ac:spMkLst>
        </pc:spChg>
        <pc:spChg chg="add">
          <ac:chgData name="Muppidi, Mounisri" userId="b45f2962-49a6-4a8f-aad3-f60150f22cec" providerId="ADAL" clId="{52E9896C-C9D9-4EB8-A07D-6EC13F374AC3}" dt="2023-03-02T17:11:09.378" v="462" actId="26606"/>
          <ac:spMkLst>
            <pc:docMk/>
            <pc:sldMk cId="2425358788" sldId="258"/>
            <ac:spMk id="10" creationId="{46DFD1E0-DCA7-47E6-B78B-6ECDDF873DD6}"/>
          </ac:spMkLst>
        </pc:spChg>
        <pc:spChg chg="add">
          <ac:chgData name="Muppidi, Mounisri" userId="b45f2962-49a6-4a8f-aad3-f60150f22cec" providerId="ADAL" clId="{52E9896C-C9D9-4EB8-A07D-6EC13F374AC3}" dt="2023-03-02T17:11:09.378" v="462" actId="26606"/>
          <ac:spMkLst>
            <pc:docMk/>
            <pc:sldMk cId="2425358788" sldId="258"/>
            <ac:spMk id="12" creationId="{8AAB0B1E-BB97-40E0-8DCD-D1197A0E1D6A}"/>
          </ac:spMkLst>
        </pc:spChg>
        <pc:picChg chg="add del mod">
          <ac:chgData name="Muppidi, Mounisri" userId="b45f2962-49a6-4a8f-aad3-f60150f22cec" providerId="ADAL" clId="{52E9896C-C9D9-4EB8-A07D-6EC13F374AC3}" dt="2023-03-05T21:24:19.139" v="1141" actId="21"/>
          <ac:picMkLst>
            <pc:docMk/>
            <pc:sldMk cId="2425358788" sldId="258"/>
            <ac:picMk id="9" creationId="{182AFD20-4D4C-33B3-2BD8-538D30E3371F}"/>
          </ac:picMkLst>
        </pc:picChg>
      </pc:sldChg>
      <pc:sldChg chg="addSp delSp modSp mod setBg delAnim">
        <pc:chgData name="Muppidi, Mounisri" userId="b45f2962-49a6-4a8f-aad3-f60150f22cec" providerId="ADAL" clId="{52E9896C-C9D9-4EB8-A07D-6EC13F374AC3}" dt="2023-03-05T21:24:27.726" v="1142" actId="21"/>
        <pc:sldMkLst>
          <pc:docMk/>
          <pc:sldMk cId="2542912084" sldId="259"/>
        </pc:sldMkLst>
        <pc:spChg chg="mod">
          <ac:chgData name="Muppidi, Mounisri" userId="b45f2962-49a6-4a8f-aad3-f60150f22cec" providerId="ADAL" clId="{52E9896C-C9D9-4EB8-A07D-6EC13F374AC3}" dt="2023-03-02T17:12:07.809" v="472" actId="14100"/>
          <ac:spMkLst>
            <pc:docMk/>
            <pc:sldMk cId="2542912084" sldId="259"/>
            <ac:spMk id="2" creationId="{3B50EEE7-B810-1004-AF5F-2079969F0074}"/>
          </ac:spMkLst>
        </pc:spChg>
        <pc:spChg chg="del">
          <ac:chgData name="Muppidi, Mounisri" userId="b45f2962-49a6-4a8f-aad3-f60150f22cec" providerId="ADAL" clId="{52E9896C-C9D9-4EB8-A07D-6EC13F374AC3}" dt="2023-03-02T16:43:58.300" v="93" actId="22"/>
          <ac:spMkLst>
            <pc:docMk/>
            <pc:sldMk cId="2542912084" sldId="259"/>
            <ac:spMk id="3" creationId="{BBBCA0F9-A088-5041-EE1B-B169478CF33E}"/>
          </ac:spMkLst>
        </pc:spChg>
        <pc:spChg chg="add del">
          <ac:chgData name="Muppidi, Mounisri" userId="b45f2962-49a6-4a8f-aad3-f60150f22cec" providerId="ADAL" clId="{52E9896C-C9D9-4EB8-A07D-6EC13F374AC3}" dt="2023-03-02T17:11:30.904" v="464" actId="21"/>
          <ac:spMkLst>
            <pc:docMk/>
            <pc:sldMk cId="2542912084" sldId="259"/>
            <ac:spMk id="9" creationId="{8D5F843F-96C1-7C31-3CE8-4D201523A546}"/>
          </ac:spMkLst>
        </pc:spChg>
        <pc:spChg chg="add">
          <ac:chgData name="Muppidi, Mounisri" userId="b45f2962-49a6-4a8f-aad3-f60150f22cec" providerId="ADAL" clId="{52E9896C-C9D9-4EB8-A07D-6EC13F374AC3}" dt="2023-03-02T17:11:25.125" v="463" actId="26606"/>
          <ac:spMkLst>
            <pc:docMk/>
            <pc:sldMk cId="2542912084" sldId="259"/>
            <ac:spMk id="12" creationId="{5E39A796-BE83-48B1-B33F-35C4A32AAB57}"/>
          </ac:spMkLst>
        </pc:spChg>
        <pc:spChg chg="add">
          <ac:chgData name="Muppidi, Mounisri" userId="b45f2962-49a6-4a8f-aad3-f60150f22cec" providerId="ADAL" clId="{52E9896C-C9D9-4EB8-A07D-6EC13F374AC3}" dt="2023-03-02T17:11:25.125" v="463" actId="26606"/>
          <ac:spMkLst>
            <pc:docMk/>
            <pc:sldMk cId="2542912084" sldId="259"/>
            <ac:spMk id="14" creationId="{72F84B47-E267-4194-8194-831DB7B5547F}"/>
          </ac:spMkLst>
        </pc:spChg>
        <pc:picChg chg="add mod ord">
          <ac:chgData name="Muppidi, Mounisri" userId="b45f2962-49a6-4a8f-aad3-f60150f22cec" providerId="ADAL" clId="{52E9896C-C9D9-4EB8-A07D-6EC13F374AC3}" dt="2023-03-02T17:11:44.670" v="469" actId="14100"/>
          <ac:picMkLst>
            <pc:docMk/>
            <pc:sldMk cId="2542912084" sldId="259"/>
            <ac:picMk id="5" creationId="{7F77B404-C23E-2914-D009-83AB50B2A58A}"/>
          </ac:picMkLst>
        </pc:picChg>
        <pc:picChg chg="add del">
          <ac:chgData name="Muppidi, Mounisri" userId="b45f2962-49a6-4a8f-aad3-f60150f22cec" providerId="ADAL" clId="{52E9896C-C9D9-4EB8-A07D-6EC13F374AC3}" dt="2023-03-02T16:45:10.101" v="97" actId="21"/>
          <ac:picMkLst>
            <pc:docMk/>
            <pc:sldMk cId="2542912084" sldId="259"/>
            <ac:picMk id="7" creationId="{21D1AF7A-336E-0F70-C720-07086695B154}"/>
          </ac:picMkLst>
        </pc:picChg>
        <pc:picChg chg="add del mod">
          <ac:chgData name="Muppidi, Mounisri" userId="b45f2962-49a6-4a8f-aad3-f60150f22cec" providerId="ADAL" clId="{52E9896C-C9D9-4EB8-A07D-6EC13F374AC3}" dt="2023-03-05T21:24:27.726" v="1142" actId="21"/>
          <ac:picMkLst>
            <pc:docMk/>
            <pc:sldMk cId="2542912084" sldId="259"/>
            <ac:picMk id="8" creationId="{01278647-26AA-9578-D48A-F86021848C4A}"/>
          </ac:picMkLst>
        </pc:picChg>
      </pc:sldChg>
      <pc:sldChg chg="addSp delSp modSp mod setBg">
        <pc:chgData name="Muppidi, Mounisri" userId="b45f2962-49a6-4a8f-aad3-f60150f22cec" providerId="ADAL" clId="{52E9896C-C9D9-4EB8-A07D-6EC13F374AC3}" dt="2023-03-02T17:16:12.642" v="512" actId="14100"/>
        <pc:sldMkLst>
          <pc:docMk/>
          <pc:sldMk cId="1374420665" sldId="260"/>
        </pc:sldMkLst>
        <pc:spChg chg="mod">
          <ac:chgData name="Muppidi, Mounisri" userId="b45f2962-49a6-4a8f-aad3-f60150f22cec" providerId="ADAL" clId="{52E9896C-C9D9-4EB8-A07D-6EC13F374AC3}" dt="2023-03-02T17:16:12.642" v="512" actId="14100"/>
          <ac:spMkLst>
            <pc:docMk/>
            <pc:sldMk cId="1374420665" sldId="260"/>
            <ac:spMk id="2" creationId="{6BA5ED49-842F-6477-FC47-C0F4AD01AC9F}"/>
          </ac:spMkLst>
        </pc:spChg>
        <pc:spChg chg="del">
          <ac:chgData name="Muppidi, Mounisri" userId="b45f2962-49a6-4a8f-aad3-f60150f22cec" providerId="ADAL" clId="{52E9896C-C9D9-4EB8-A07D-6EC13F374AC3}" dt="2023-03-02T16:52:27.729" v="120" actId="22"/>
          <ac:spMkLst>
            <pc:docMk/>
            <pc:sldMk cId="1374420665" sldId="260"/>
            <ac:spMk id="3" creationId="{3092412B-D20D-C3FD-0E32-C1BD7BC3DD53}"/>
          </ac:spMkLst>
        </pc:spChg>
        <pc:spChg chg="add del mod">
          <ac:chgData name="Muppidi, Mounisri" userId="b45f2962-49a6-4a8f-aad3-f60150f22cec" providerId="ADAL" clId="{52E9896C-C9D9-4EB8-A07D-6EC13F374AC3}" dt="2023-03-02T16:54:29.111" v="130"/>
          <ac:spMkLst>
            <pc:docMk/>
            <pc:sldMk cId="1374420665" sldId="260"/>
            <ac:spMk id="9" creationId="{B53C3568-AEE9-BDDC-6642-9D5533442183}"/>
          </ac:spMkLst>
        </pc:spChg>
        <pc:spChg chg="add del mod">
          <ac:chgData name="Muppidi, Mounisri" userId="b45f2962-49a6-4a8f-aad3-f60150f22cec" providerId="ADAL" clId="{52E9896C-C9D9-4EB8-A07D-6EC13F374AC3}" dt="2023-03-02T16:54:39.345" v="132"/>
          <ac:spMkLst>
            <pc:docMk/>
            <pc:sldMk cId="1374420665" sldId="260"/>
            <ac:spMk id="12" creationId="{EDAFF258-FBDB-1185-8701-1E60C96FDE33}"/>
          </ac:spMkLst>
        </pc:spChg>
        <pc:spChg chg="add del mod">
          <ac:chgData name="Muppidi, Mounisri" userId="b45f2962-49a6-4a8f-aad3-f60150f22cec" providerId="ADAL" clId="{52E9896C-C9D9-4EB8-A07D-6EC13F374AC3}" dt="2023-03-02T16:54:59.549" v="134" actId="22"/>
          <ac:spMkLst>
            <pc:docMk/>
            <pc:sldMk cId="1374420665" sldId="260"/>
            <ac:spMk id="15" creationId="{85AD93F1-5183-8D6F-880D-AC2F406F2AB5}"/>
          </ac:spMkLst>
        </pc:spChg>
        <pc:spChg chg="add del mod">
          <ac:chgData name="Muppidi, Mounisri" userId="b45f2962-49a6-4a8f-aad3-f60150f22cec" providerId="ADAL" clId="{52E9896C-C9D9-4EB8-A07D-6EC13F374AC3}" dt="2023-03-02T17:15:25.697" v="501" actId="21"/>
          <ac:spMkLst>
            <pc:docMk/>
            <pc:sldMk cId="1374420665" sldId="260"/>
            <ac:spMk id="21" creationId="{8DF05CD1-F954-FCF6-ED33-E9CC0E71558D}"/>
          </ac:spMkLst>
        </pc:spChg>
        <pc:spChg chg="add">
          <ac:chgData name="Muppidi, Mounisri" userId="b45f2962-49a6-4a8f-aad3-f60150f22cec" providerId="ADAL" clId="{52E9896C-C9D9-4EB8-A07D-6EC13F374AC3}" dt="2023-03-02T17:15:15.442" v="499" actId="26606"/>
          <ac:spMkLst>
            <pc:docMk/>
            <pc:sldMk cId="1374420665" sldId="260"/>
            <ac:spMk id="24" creationId="{5AAE9118-0436-4488-AC4A-C14DF6A7B6B1}"/>
          </ac:spMkLst>
        </pc:spChg>
        <pc:spChg chg="add">
          <ac:chgData name="Muppidi, Mounisri" userId="b45f2962-49a6-4a8f-aad3-f60150f22cec" providerId="ADAL" clId="{52E9896C-C9D9-4EB8-A07D-6EC13F374AC3}" dt="2023-03-02T17:15:15.442" v="499" actId="26606"/>
          <ac:spMkLst>
            <pc:docMk/>
            <pc:sldMk cId="1374420665" sldId="260"/>
            <ac:spMk id="26" creationId="{48AADC38-41AB-482C-B8C3-6B9CD91B678A}"/>
          </ac:spMkLst>
        </pc:spChg>
        <pc:picChg chg="add del mod ord">
          <ac:chgData name="Muppidi, Mounisri" userId="b45f2962-49a6-4a8f-aad3-f60150f22cec" providerId="ADAL" clId="{52E9896C-C9D9-4EB8-A07D-6EC13F374AC3}" dt="2023-03-02T16:54:21.344" v="129" actId="21"/>
          <ac:picMkLst>
            <pc:docMk/>
            <pc:sldMk cId="1374420665" sldId="260"/>
            <ac:picMk id="5" creationId="{41D280EE-49BF-065E-1381-952DDC1DF061}"/>
          </ac:picMkLst>
        </pc:picChg>
        <pc:picChg chg="add mod ord">
          <ac:chgData name="Muppidi, Mounisri" userId="b45f2962-49a6-4a8f-aad3-f60150f22cec" providerId="ADAL" clId="{52E9896C-C9D9-4EB8-A07D-6EC13F374AC3}" dt="2023-03-02T17:15:48.888" v="508" actId="14100"/>
          <ac:picMkLst>
            <pc:docMk/>
            <pc:sldMk cId="1374420665" sldId="260"/>
            <ac:picMk id="7" creationId="{EDC93031-F818-8080-D20E-5C20B8664709}"/>
          </ac:picMkLst>
        </pc:picChg>
        <pc:picChg chg="add del mod">
          <ac:chgData name="Muppidi, Mounisri" userId="b45f2962-49a6-4a8f-aad3-f60150f22cec" providerId="ADAL" clId="{52E9896C-C9D9-4EB8-A07D-6EC13F374AC3}" dt="2023-03-02T16:54:36.720" v="131" actId="21"/>
          <ac:picMkLst>
            <pc:docMk/>
            <pc:sldMk cId="1374420665" sldId="260"/>
            <ac:picMk id="10" creationId="{F03ED373-F1C5-6292-1A06-4B42BF5587BC}"/>
          </ac:picMkLst>
        </pc:picChg>
        <pc:picChg chg="add del mod">
          <ac:chgData name="Muppidi, Mounisri" userId="b45f2962-49a6-4a8f-aad3-f60150f22cec" providerId="ADAL" clId="{52E9896C-C9D9-4EB8-A07D-6EC13F374AC3}" dt="2023-03-02T16:54:44.873" v="133" actId="21"/>
          <ac:picMkLst>
            <pc:docMk/>
            <pc:sldMk cId="1374420665" sldId="260"/>
            <ac:picMk id="13" creationId="{4E0DDE12-FE43-3A8C-031D-61B91A066B30}"/>
          </ac:picMkLst>
        </pc:picChg>
        <pc:picChg chg="add mod ord">
          <ac:chgData name="Muppidi, Mounisri" userId="b45f2962-49a6-4a8f-aad3-f60150f22cec" providerId="ADAL" clId="{52E9896C-C9D9-4EB8-A07D-6EC13F374AC3}" dt="2023-03-02T17:15:56.626" v="510" actId="14100"/>
          <ac:picMkLst>
            <pc:docMk/>
            <pc:sldMk cId="1374420665" sldId="260"/>
            <ac:picMk id="17" creationId="{8C8DC2DB-3EEA-4274-4BE1-92EC9C2D060E}"/>
          </ac:picMkLst>
        </pc:picChg>
      </pc:sldChg>
      <pc:sldChg chg="addSp delSp modSp del mod">
        <pc:chgData name="Muppidi, Mounisri" userId="b45f2962-49a6-4a8f-aad3-f60150f22cec" providerId="ADAL" clId="{52E9896C-C9D9-4EB8-A07D-6EC13F374AC3}" dt="2023-03-02T16:55:29.335" v="140" actId="2696"/>
        <pc:sldMkLst>
          <pc:docMk/>
          <pc:sldMk cId="370700439" sldId="261"/>
        </pc:sldMkLst>
        <pc:spChg chg="del">
          <ac:chgData name="Muppidi, Mounisri" userId="b45f2962-49a6-4a8f-aad3-f60150f22cec" providerId="ADAL" clId="{52E9896C-C9D9-4EB8-A07D-6EC13F374AC3}" dt="2023-03-02T16:53:56.712" v="127" actId="22"/>
          <ac:spMkLst>
            <pc:docMk/>
            <pc:sldMk cId="370700439" sldId="261"/>
            <ac:spMk id="3" creationId="{38119E75-0B05-09BA-93C3-E0B91DD2C69A}"/>
          </ac:spMkLst>
        </pc:spChg>
        <pc:picChg chg="add mod ord">
          <ac:chgData name="Muppidi, Mounisri" userId="b45f2962-49a6-4a8f-aad3-f60150f22cec" providerId="ADAL" clId="{52E9896C-C9D9-4EB8-A07D-6EC13F374AC3}" dt="2023-03-02T16:53:56.712" v="127" actId="22"/>
          <ac:picMkLst>
            <pc:docMk/>
            <pc:sldMk cId="370700439" sldId="261"/>
            <ac:picMk id="5" creationId="{949FD42D-0DBA-EAB9-8FF7-4B89A822F737}"/>
          </ac:picMkLst>
        </pc:picChg>
      </pc:sldChg>
      <pc:sldChg chg="addSp delSp modSp mod setBg">
        <pc:chgData name="Muppidi, Mounisri" userId="b45f2962-49a6-4a8f-aad3-f60150f22cec" providerId="ADAL" clId="{52E9896C-C9D9-4EB8-A07D-6EC13F374AC3}" dt="2023-03-02T17:15:01.047" v="498" actId="14100"/>
        <pc:sldMkLst>
          <pc:docMk/>
          <pc:sldMk cId="304846783" sldId="262"/>
        </pc:sldMkLst>
        <pc:spChg chg="mod">
          <ac:chgData name="Muppidi, Mounisri" userId="b45f2962-49a6-4a8f-aad3-f60150f22cec" providerId="ADAL" clId="{52E9896C-C9D9-4EB8-A07D-6EC13F374AC3}" dt="2023-03-02T17:14:38.053" v="492" actId="14100"/>
          <ac:spMkLst>
            <pc:docMk/>
            <pc:sldMk cId="304846783" sldId="262"/>
            <ac:spMk id="2" creationId="{C6D9FEE6-4309-68A3-4AB3-86C60216C145}"/>
          </ac:spMkLst>
        </pc:spChg>
        <pc:spChg chg="del">
          <ac:chgData name="Muppidi, Mounisri" userId="b45f2962-49a6-4a8f-aad3-f60150f22cec" providerId="ADAL" clId="{52E9896C-C9D9-4EB8-A07D-6EC13F374AC3}" dt="2023-03-02T16:57:29.384" v="141" actId="22"/>
          <ac:spMkLst>
            <pc:docMk/>
            <pc:sldMk cId="304846783" sldId="262"/>
            <ac:spMk id="3" creationId="{A27E140A-FE62-BADD-1D50-1EC1FEC4A788}"/>
          </ac:spMkLst>
        </pc:spChg>
        <pc:spChg chg="add del mod">
          <ac:chgData name="Muppidi, Mounisri" userId="b45f2962-49a6-4a8f-aad3-f60150f22cec" providerId="ADAL" clId="{52E9896C-C9D9-4EB8-A07D-6EC13F374AC3}" dt="2023-03-02T17:14:22.473" v="490" actId="21"/>
          <ac:spMkLst>
            <pc:docMk/>
            <pc:sldMk cId="304846783" sldId="262"/>
            <ac:spMk id="11" creationId="{47A1B70B-F312-9D35-BDB0-62BDEC504F6E}"/>
          </ac:spMkLst>
        </pc:spChg>
        <pc:spChg chg="add">
          <ac:chgData name="Muppidi, Mounisri" userId="b45f2962-49a6-4a8f-aad3-f60150f22cec" providerId="ADAL" clId="{52E9896C-C9D9-4EB8-A07D-6EC13F374AC3}" dt="2023-03-02T17:14:16.280" v="488" actId="26606"/>
          <ac:spMkLst>
            <pc:docMk/>
            <pc:sldMk cId="304846783" sldId="262"/>
            <ac:spMk id="14" creationId="{5AAE9118-0436-4488-AC4A-C14DF6A7B6B1}"/>
          </ac:spMkLst>
        </pc:spChg>
        <pc:spChg chg="add">
          <ac:chgData name="Muppidi, Mounisri" userId="b45f2962-49a6-4a8f-aad3-f60150f22cec" providerId="ADAL" clId="{52E9896C-C9D9-4EB8-A07D-6EC13F374AC3}" dt="2023-03-02T17:14:16.280" v="488" actId="26606"/>
          <ac:spMkLst>
            <pc:docMk/>
            <pc:sldMk cId="304846783" sldId="262"/>
            <ac:spMk id="16" creationId="{48AADC38-41AB-482C-B8C3-6B9CD91B678A}"/>
          </ac:spMkLst>
        </pc:spChg>
        <pc:picChg chg="add mod ord">
          <ac:chgData name="Muppidi, Mounisri" userId="b45f2962-49a6-4a8f-aad3-f60150f22cec" providerId="ADAL" clId="{52E9896C-C9D9-4EB8-A07D-6EC13F374AC3}" dt="2023-03-02T17:14:57.881" v="497" actId="14100"/>
          <ac:picMkLst>
            <pc:docMk/>
            <pc:sldMk cId="304846783" sldId="262"/>
            <ac:picMk id="5" creationId="{043ED25C-9853-722D-4AA8-B0A4A3A82623}"/>
          </ac:picMkLst>
        </pc:picChg>
        <pc:picChg chg="add mod">
          <ac:chgData name="Muppidi, Mounisri" userId="b45f2962-49a6-4a8f-aad3-f60150f22cec" providerId="ADAL" clId="{52E9896C-C9D9-4EB8-A07D-6EC13F374AC3}" dt="2023-03-02T17:15:01.047" v="498" actId="14100"/>
          <ac:picMkLst>
            <pc:docMk/>
            <pc:sldMk cId="304846783" sldId="262"/>
            <ac:picMk id="7" creationId="{06494FB0-25D6-2269-AC6A-0B08F0F291F7}"/>
          </ac:picMkLst>
        </pc:picChg>
      </pc:sldChg>
      <pc:sldChg chg="addSp modSp mod setBg">
        <pc:chgData name="Muppidi, Mounisri" userId="b45f2962-49a6-4a8f-aad3-f60150f22cec" providerId="ADAL" clId="{52E9896C-C9D9-4EB8-A07D-6EC13F374AC3}" dt="2023-03-02T17:44:59.222" v="1133" actId="113"/>
        <pc:sldMkLst>
          <pc:docMk/>
          <pc:sldMk cId="3432244931" sldId="263"/>
        </pc:sldMkLst>
        <pc:spChg chg="mod">
          <ac:chgData name="Muppidi, Mounisri" userId="b45f2962-49a6-4a8f-aad3-f60150f22cec" providerId="ADAL" clId="{52E9896C-C9D9-4EB8-A07D-6EC13F374AC3}" dt="2023-03-02T17:13:17.687" v="484" actId="26606"/>
          <ac:spMkLst>
            <pc:docMk/>
            <pc:sldMk cId="3432244931" sldId="263"/>
            <ac:spMk id="2" creationId="{353E54D2-1FCB-62FC-BE76-07145872CADB}"/>
          </ac:spMkLst>
        </pc:spChg>
        <pc:spChg chg="mod">
          <ac:chgData name="Muppidi, Mounisri" userId="b45f2962-49a6-4a8f-aad3-f60150f22cec" providerId="ADAL" clId="{52E9896C-C9D9-4EB8-A07D-6EC13F374AC3}" dt="2023-03-02T17:44:59.222" v="1133" actId="113"/>
          <ac:spMkLst>
            <pc:docMk/>
            <pc:sldMk cId="3432244931" sldId="263"/>
            <ac:spMk id="3" creationId="{5D214687-B490-F1A9-4882-4B7021CA21AA}"/>
          </ac:spMkLst>
        </pc:spChg>
        <pc:spChg chg="add">
          <ac:chgData name="Muppidi, Mounisri" userId="b45f2962-49a6-4a8f-aad3-f60150f22cec" providerId="ADAL" clId="{52E9896C-C9D9-4EB8-A07D-6EC13F374AC3}" dt="2023-03-02T17:13:17.687" v="484" actId="26606"/>
          <ac:spMkLst>
            <pc:docMk/>
            <pc:sldMk cId="3432244931" sldId="263"/>
            <ac:spMk id="8" creationId="{6D6CDB20-394C-4D51-9C5B-8751E21338DC}"/>
          </ac:spMkLst>
        </pc:spChg>
        <pc:spChg chg="add">
          <ac:chgData name="Muppidi, Mounisri" userId="b45f2962-49a6-4a8f-aad3-f60150f22cec" providerId="ADAL" clId="{52E9896C-C9D9-4EB8-A07D-6EC13F374AC3}" dt="2023-03-02T17:13:17.687" v="484" actId="26606"/>
          <ac:spMkLst>
            <pc:docMk/>
            <pc:sldMk cId="3432244931" sldId="263"/>
            <ac:spMk id="10" creationId="{46DFD1E0-DCA7-47E6-B78B-6ECDDF873DD6}"/>
          </ac:spMkLst>
        </pc:spChg>
        <pc:spChg chg="add">
          <ac:chgData name="Muppidi, Mounisri" userId="b45f2962-49a6-4a8f-aad3-f60150f22cec" providerId="ADAL" clId="{52E9896C-C9D9-4EB8-A07D-6EC13F374AC3}" dt="2023-03-02T17:13:17.687" v="484" actId="26606"/>
          <ac:spMkLst>
            <pc:docMk/>
            <pc:sldMk cId="3432244931" sldId="263"/>
            <ac:spMk id="12" creationId="{8AAB0B1E-BB97-40E0-8DCD-D1197A0E1D6A}"/>
          </ac:spMkLst>
        </pc:spChg>
        <pc:cxnChg chg="add">
          <ac:chgData name="Muppidi, Mounisri" userId="b45f2962-49a6-4a8f-aad3-f60150f22cec" providerId="ADAL" clId="{52E9896C-C9D9-4EB8-A07D-6EC13F374AC3}" dt="2023-03-02T17:13:17.687" v="484" actId="26606"/>
          <ac:cxnSpMkLst>
            <pc:docMk/>
            <pc:sldMk cId="3432244931" sldId="263"/>
            <ac:cxnSpMk id="14" creationId="{19C0742B-6FAB-4F71-A9CB-E140A40C8BE9}"/>
          </ac:cxnSpMkLst>
        </pc:cxnChg>
      </pc:sldChg>
      <pc:sldChg chg="del">
        <pc:chgData name="Muppidi, Mounisri" userId="b45f2962-49a6-4a8f-aad3-f60150f22cec" providerId="ADAL" clId="{52E9896C-C9D9-4EB8-A07D-6EC13F374AC3}" dt="2023-03-02T17:02:43.571" v="320" actId="2696"/>
        <pc:sldMkLst>
          <pc:docMk/>
          <pc:sldMk cId="2896302629" sldId="264"/>
        </pc:sldMkLst>
      </pc:sldChg>
      <pc:sldChg chg="addSp modSp mod setBg">
        <pc:chgData name="Muppidi, Mounisri" userId="b45f2962-49a6-4a8f-aad3-f60150f22cec" providerId="ADAL" clId="{52E9896C-C9D9-4EB8-A07D-6EC13F374AC3}" dt="2023-03-02T17:31:32.418" v="797" actId="255"/>
        <pc:sldMkLst>
          <pc:docMk/>
          <pc:sldMk cId="288935089" sldId="265"/>
        </pc:sldMkLst>
        <pc:spChg chg="mod">
          <ac:chgData name="Muppidi, Mounisri" userId="b45f2962-49a6-4a8f-aad3-f60150f22cec" providerId="ADAL" clId="{52E9896C-C9D9-4EB8-A07D-6EC13F374AC3}" dt="2023-03-02T17:13:48.335" v="485" actId="26606"/>
          <ac:spMkLst>
            <pc:docMk/>
            <pc:sldMk cId="288935089" sldId="265"/>
            <ac:spMk id="2" creationId="{D0B96A93-2F1C-E90D-32EE-654159A83091}"/>
          </ac:spMkLst>
        </pc:spChg>
        <pc:spChg chg="mod">
          <ac:chgData name="Muppidi, Mounisri" userId="b45f2962-49a6-4a8f-aad3-f60150f22cec" providerId="ADAL" clId="{52E9896C-C9D9-4EB8-A07D-6EC13F374AC3}" dt="2023-03-02T17:31:32.418" v="797" actId="255"/>
          <ac:spMkLst>
            <pc:docMk/>
            <pc:sldMk cId="288935089" sldId="265"/>
            <ac:spMk id="3" creationId="{22F4216F-8739-8B30-6B12-A9F14AE0DCAF}"/>
          </ac:spMkLst>
        </pc:spChg>
        <pc:spChg chg="add">
          <ac:chgData name="Muppidi, Mounisri" userId="b45f2962-49a6-4a8f-aad3-f60150f22cec" providerId="ADAL" clId="{52E9896C-C9D9-4EB8-A07D-6EC13F374AC3}" dt="2023-03-02T17:13:48.335" v="485" actId="26606"/>
          <ac:spMkLst>
            <pc:docMk/>
            <pc:sldMk cId="288935089" sldId="265"/>
            <ac:spMk id="8" creationId="{6D6CDB20-394C-4D51-9C5B-8751E21338DC}"/>
          </ac:spMkLst>
        </pc:spChg>
        <pc:spChg chg="add">
          <ac:chgData name="Muppidi, Mounisri" userId="b45f2962-49a6-4a8f-aad3-f60150f22cec" providerId="ADAL" clId="{52E9896C-C9D9-4EB8-A07D-6EC13F374AC3}" dt="2023-03-02T17:13:48.335" v="485" actId="26606"/>
          <ac:spMkLst>
            <pc:docMk/>
            <pc:sldMk cId="288935089" sldId="265"/>
            <ac:spMk id="10" creationId="{46DFD1E0-DCA7-47E6-B78B-6ECDDF873DD6}"/>
          </ac:spMkLst>
        </pc:spChg>
        <pc:spChg chg="add">
          <ac:chgData name="Muppidi, Mounisri" userId="b45f2962-49a6-4a8f-aad3-f60150f22cec" providerId="ADAL" clId="{52E9896C-C9D9-4EB8-A07D-6EC13F374AC3}" dt="2023-03-02T17:13:48.335" v="485" actId="26606"/>
          <ac:spMkLst>
            <pc:docMk/>
            <pc:sldMk cId="288935089" sldId="265"/>
            <ac:spMk id="12" creationId="{8AAB0B1E-BB97-40E0-8DCD-D1197A0E1D6A}"/>
          </ac:spMkLst>
        </pc:spChg>
      </pc:sldChg>
      <pc:sldChg chg="addSp modSp mod setBg">
        <pc:chgData name="Muppidi, Mounisri" userId="b45f2962-49a6-4a8f-aad3-f60150f22cec" providerId="ADAL" clId="{52E9896C-C9D9-4EB8-A07D-6EC13F374AC3}" dt="2023-03-03T21:40:19.358" v="1134" actId="33524"/>
        <pc:sldMkLst>
          <pc:docMk/>
          <pc:sldMk cId="1143729658" sldId="266"/>
        </pc:sldMkLst>
        <pc:spChg chg="mod">
          <ac:chgData name="Muppidi, Mounisri" userId="b45f2962-49a6-4a8f-aad3-f60150f22cec" providerId="ADAL" clId="{52E9896C-C9D9-4EB8-A07D-6EC13F374AC3}" dt="2023-03-02T17:13:57.285" v="486" actId="26606"/>
          <ac:spMkLst>
            <pc:docMk/>
            <pc:sldMk cId="1143729658" sldId="266"/>
            <ac:spMk id="2" creationId="{56BF5730-BAF0-31B8-A664-BEC6DB14773E}"/>
          </ac:spMkLst>
        </pc:spChg>
        <pc:spChg chg="mod">
          <ac:chgData name="Muppidi, Mounisri" userId="b45f2962-49a6-4a8f-aad3-f60150f22cec" providerId="ADAL" clId="{52E9896C-C9D9-4EB8-A07D-6EC13F374AC3}" dt="2023-03-03T21:40:19.358" v="1134" actId="33524"/>
          <ac:spMkLst>
            <pc:docMk/>
            <pc:sldMk cId="1143729658" sldId="266"/>
            <ac:spMk id="3" creationId="{71F7D6C8-F1DA-1C47-043B-38D35F323DD3}"/>
          </ac:spMkLst>
        </pc:spChg>
        <pc:spChg chg="add">
          <ac:chgData name="Muppidi, Mounisri" userId="b45f2962-49a6-4a8f-aad3-f60150f22cec" providerId="ADAL" clId="{52E9896C-C9D9-4EB8-A07D-6EC13F374AC3}" dt="2023-03-02T17:13:57.285" v="486" actId="26606"/>
          <ac:spMkLst>
            <pc:docMk/>
            <pc:sldMk cId="1143729658" sldId="266"/>
            <ac:spMk id="8" creationId="{6D6CDB20-394C-4D51-9C5B-8751E21338DC}"/>
          </ac:spMkLst>
        </pc:spChg>
        <pc:spChg chg="add">
          <ac:chgData name="Muppidi, Mounisri" userId="b45f2962-49a6-4a8f-aad3-f60150f22cec" providerId="ADAL" clId="{52E9896C-C9D9-4EB8-A07D-6EC13F374AC3}" dt="2023-03-02T17:13:57.285" v="486" actId="26606"/>
          <ac:spMkLst>
            <pc:docMk/>
            <pc:sldMk cId="1143729658" sldId="266"/>
            <ac:spMk id="10" creationId="{46DFD1E0-DCA7-47E6-B78B-6ECDDF873DD6}"/>
          </ac:spMkLst>
        </pc:spChg>
        <pc:spChg chg="add">
          <ac:chgData name="Muppidi, Mounisri" userId="b45f2962-49a6-4a8f-aad3-f60150f22cec" providerId="ADAL" clId="{52E9896C-C9D9-4EB8-A07D-6EC13F374AC3}" dt="2023-03-02T17:13:57.285" v="486" actId="26606"/>
          <ac:spMkLst>
            <pc:docMk/>
            <pc:sldMk cId="1143729658" sldId="266"/>
            <ac:spMk id="12" creationId="{8AAB0B1E-BB97-40E0-8DCD-D1197A0E1D6A}"/>
          </ac:spMkLst>
        </pc:spChg>
      </pc:sldChg>
      <pc:sldChg chg="addSp modSp mod setBg">
        <pc:chgData name="Muppidi, Mounisri" userId="b45f2962-49a6-4a8f-aad3-f60150f22cec" providerId="ADAL" clId="{52E9896C-C9D9-4EB8-A07D-6EC13F374AC3}" dt="2023-03-02T17:41:03.343" v="1074" actId="1076"/>
        <pc:sldMkLst>
          <pc:docMk/>
          <pc:sldMk cId="2553426591" sldId="267"/>
        </pc:sldMkLst>
        <pc:spChg chg="mod">
          <ac:chgData name="Muppidi, Mounisri" userId="b45f2962-49a6-4a8f-aad3-f60150f22cec" providerId="ADAL" clId="{52E9896C-C9D9-4EB8-A07D-6EC13F374AC3}" dt="2023-03-02T17:14:04.327" v="487" actId="26606"/>
          <ac:spMkLst>
            <pc:docMk/>
            <pc:sldMk cId="2553426591" sldId="267"/>
            <ac:spMk id="2" creationId="{3FE25CFB-F07B-13D6-D61F-770BFD7319CB}"/>
          </ac:spMkLst>
        </pc:spChg>
        <pc:spChg chg="mod">
          <ac:chgData name="Muppidi, Mounisri" userId="b45f2962-49a6-4a8f-aad3-f60150f22cec" providerId="ADAL" clId="{52E9896C-C9D9-4EB8-A07D-6EC13F374AC3}" dt="2023-03-02T17:41:03.343" v="1074" actId="1076"/>
          <ac:spMkLst>
            <pc:docMk/>
            <pc:sldMk cId="2553426591" sldId="267"/>
            <ac:spMk id="3" creationId="{6C291DD7-D732-77F1-E216-1F5B9A29126D}"/>
          </ac:spMkLst>
        </pc:spChg>
        <pc:spChg chg="add">
          <ac:chgData name="Muppidi, Mounisri" userId="b45f2962-49a6-4a8f-aad3-f60150f22cec" providerId="ADAL" clId="{52E9896C-C9D9-4EB8-A07D-6EC13F374AC3}" dt="2023-03-02T17:14:04.327" v="487" actId="26606"/>
          <ac:spMkLst>
            <pc:docMk/>
            <pc:sldMk cId="2553426591" sldId="267"/>
            <ac:spMk id="8" creationId="{6D6CDB20-394C-4D51-9C5B-8751E21338DC}"/>
          </ac:spMkLst>
        </pc:spChg>
        <pc:spChg chg="add">
          <ac:chgData name="Muppidi, Mounisri" userId="b45f2962-49a6-4a8f-aad3-f60150f22cec" providerId="ADAL" clId="{52E9896C-C9D9-4EB8-A07D-6EC13F374AC3}" dt="2023-03-02T17:14:04.327" v="487" actId="26606"/>
          <ac:spMkLst>
            <pc:docMk/>
            <pc:sldMk cId="2553426591" sldId="267"/>
            <ac:spMk id="10" creationId="{46DFD1E0-DCA7-47E6-B78B-6ECDDF873DD6}"/>
          </ac:spMkLst>
        </pc:spChg>
        <pc:spChg chg="add">
          <ac:chgData name="Muppidi, Mounisri" userId="b45f2962-49a6-4a8f-aad3-f60150f22cec" providerId="ADAL" clId="{52E9896C-C9D9-4EB8-A07D-6EC13F374AC3}" dt="2023-03-02T17:14:04.327" v="487" actId="26606"/>
          <ac:spMkLst>
            <pc:docMk/>
            <pc:sldMk cId="2553426591" sldId="267"/>
            <ac:spMk id="12" creationId="{8AAB0B1E-BB97-40E0-8DCD-D1197A0E1D6A}"/>
          </ac:spMkLst>
        </pc:spChg>
      </pc:sldChg>
      <pc:sldChg chg="addSp delSp modSp new mod setBg">
        <pc:chgData name="Muppidi, Mounisri" userId="b45f2962-49a6-4a8f-aad3-f60150f22cec" providerId="ADAL" clId="{52E9896C-C9D9-4EB8-A07D-6EC13F374AC3}" dt="2023-03-02T17:12:56.731" v="483" actId="20577"/>
        <pc:sldMkLst>
          <pc:docMk/>
          <pc:sldMk cId="841624671" sldId="268"/>
        </pc:sldMkLst>
        <pc:spChg chg="mod">
          <ac:chgData name="Muppidi, Mounisri" userId="b45f2962-49a6-4a8f-aad3-f60150f22cec" providerId="ADAL" clId="{52E9896C-C9D9-4EB8-A07D-6EC13F374AC3}" dt="2023-03-02T17:12:56.731" v="483" actId="20577"/>
          <ac:spMkLst>
            <pc:docMk/>
            <pc:sldMk cId="841624671" sldId="268"/>
            <ac:spMk id="2" creationId="{F24A1CB2-E137-0730-51D2-D70643C70D9F}"/>
          </ac:spMkLst>
        </pc:spChg>
        <pc:spChg chg="del">
          <ac:chgData name="Muppidi, Mounisri" userId="b45f2962-49a6-4a8f-aad3-f60150f22cec" providerId="ADAL" clId="{52E9896C-C9D9-4EB8-A07D-6EC13F374AC3}" dt="2023-03-02T16:45:03.796" v="96" actId="22"/>
          <ac:spMkLst>
            <pc:docMk/>
            <pc:sldMk cId="841624671" sldId="268"/>
            <ac:spMk id="3" creationId="{D77B1ACE-711D-4B41-BFDF-1245E194A419}"/>
          </ac:spMkLst>
        </pc:spChg>
        <pc:spChg chg="add del">
          <ac:chgData name="Muppidi, Mounisri" userId="b45f2962-49a6-4a8f-aad3-f60150f22cec" providerId="ADAL" clId="{52E9896C-C9D9-4EB8-A07D-6EC13F374AC3}" dt="2023-03-02T17:12:28.297" v="474" actId="21"/>
          <ac:spMkLst>
            <pc:docMk/>
            <pc:sldMk cId="841624671" sldId="268"/>
            <ac:spMk id="9" creationId="{53E7C767-7017-E563-2AB7-6E6DBB12DC8A}"/>
          </ac:spMkLst>
        </pc:spChg>
        <pc:spChg chg="add">
          <ac:chgData name="Muppidi, Mounisri" userId="b45f2962-49a6-4a8f-aad3-f60150f22cec" providerId="ADAL" clId="{52E9896C-C9D9-4EB8-A07D-6EC13F374AC3}" dt="2023-03-02T17:12:22.484" v="473" actId="26606"/>
          <ac:spMkLst>
            <pc:docMk/>
            <pc:sldMk cId="841624671" sldId="268"/>
            <ac:spMk id="12" creationId="{5E39A796-BE83-48B1-B33F-35C4A32AAB57}"/>
          </ac:spMkLst>
        </pc:spChg>
        <pc:spChg chg="add">
          <ac:chgData name="Muppidi, Mounisri" userId="b45f2962-49a6-4a8f-aad3-f60150f22cec" providerId="ADAL" clId="{52E9896C-C9D9-4EB8-A07D-6EC13F374AC3}" dt="2023-03-02T17:12:22.484" v="473" actId="26606"/>
          <ac:spMkLst>
            <pc:docMk/>
            <pc:sldMk cId="841624671" sldId="268"/>
            <ac:spMk id="14" creationId="{72F84B47-E267-4194-8194-831DB7B5547F}"/>
          </ac:spMkLst>
        </pc:spChg>
        <pc:picChg chg="add mod ord">
          <ac:chgData name="Muppidi, Mounisri" userId="b45f2962-49a6-4a8f-aad3-f60150f22cec" providerId="ADAL" clId="{52E9896C-C9D9-4EB8-A07D-6EC13F374AC3}" dt="2023-03-02T17:12:28.736" v="475" actId="27614"/>
          <ac:picMkLst>
            <pc:docMk/>
            <pc:sldMk cId="841624671" sldId="268"/>
            <ac:picMk id="5" creationId="{B83B9FC3-FB37-E1E4-874F-24E390594C4B}"/>
          </ac:picMkLst>
        </pc:picChg>
      </pc:sldChg>
      <pc:sldChg chg="delSp modSp new del mod">
        <pc:chgData name="Muppidi, Mounisri" userId="b45f2962-49a6-4a8f-aad3-f60150f22cec" providerId="ADAL" clId="{52E9896C-C9D9-4EB8-A07D-6EC13F374AC3}" dt="2023-03-02T17:44:29.390" v="1131" actId="2696"/>
        <pc:sldMkLst>
          <pc:docMk/>
          <pc:sldMk cId="659637343" sldId="269"/>
        </pc:sldMkLst>
        <pc:spChg chg="mod">
          <ac:chgData name="Muppidi, Mounisri" userId="b45f2962-49a6-4a8f-aad3-f60150f22cec" providerId="ADAL" clId="{52E9896C-C9D9-4EB8-A07D-6EC13F374AC3}" dt="2023-03-02T17:42:42.386" v="1108" actId="1076"/>
          <ac:spMkLst>
            <pc:docMk/>
            <pc:sldMk cId="659637343" sldId="269"/>
            <ac:spMk id="2" creationId="{D9AB36F4-A7C4-57D1-14EF-55C2E131140F}"/>
          </ac:spMkLst>
        </pc:spChg>
        <pc:spChg chg="del">
          <ac:chgData name="Muppidi, Mounisri" userId="b45f2962-49a6-4a8f-aad3-f60150f22cec" providerId="ADAL" clId="{52E9896C-C9D9-4EB8-A07D-6EC13F374AC3}" dt="2023-03-02T17:42:18.693" v="1105" actId="21"/>
          <ac:spMkLst>
            <pc:docMk/>
            <pc:sldMk cId="659637343" sldId="269"/>
            <ac:spMk id="3" creationId="{6C91885E-BA7F-8FA2-8BA0-F7856AB6630E}"/>
          </ac:spMkLst>
        </pc:spChg>
      </pc:sldChg>
      <pc:sldChg chg="addSp delSp modSp add mod ord">
        <pc:chgData name="Muppidi, Mounisri" userId="b45f2962-49a6-4a8f-aad3-f60150f22cec" providerId="ADAL" clId="{52E9896C-C9D9-4EB8-A07D-6EC13F374AC3}" dt="2023-03-02T17:44:23.539" v="1130" actId="1076"/>
        <pc:sldMkLst>
          <pc:docMk/>
          <pc:sldMk cId="3604601390" sldId="270"/>
        </pc:sldMkLst>
        <pc:spChg chg="del mod">
          <ac:chgData name="Muppidi, Mounisri" userId="b45f2962-49a6-4a8f-aad3-f60150f22cec" providerId="ADAL" clId="{52E9896C-C9D9-4EB8-A07D-6EC13F374AC3}" dt="2023-03-02T17:43:50.141" v="1126"/>
          <ac:spMkLst>
            <pc:docMk/>
            <pc:sldMk cId="3604601390" sldId="270"/>
            <ac:spMk id="2" creationId="{44885F65-2046-271B-82D9-97C6E3816DE7}"/>
          </ac:spMkLst>
        </pc:spChg>
        <pc:spChg chg="del">
          <ac:chgData name="Muppidi, Mounisri" userId="b45f2962-49a6-4a8f-aad3-f60150f22cec" providerId="ADAL" clId="{52E9896C-C9D9-4EB8-A07D-6EC13F374AC3}" dt="2023-03-02T17:43:30.257" v="1112" actId="21"/>
          <ac:spMkLst>
            <pc:docMk/>
            <pc:sldMk cId="3604601390" sldId="270"/>
            <ac:spMk id="3" creationId="{4D419A27-280F-E0BB-B7A5-FC7DAF83D008}"/>
          </ac:spMkLst>
        </pc:spChg>
        <pc:spChg chg="add del mod">
          <ac:chgData name="Muppidi, Mounisri" userId="b45f2962-49a6-4a8f-aad3-f60150f22cec" providerId="ADAL" clId="{52E9896C-C9D9-4EB8-A07D-6EC13F374AC3}" dt="2023-03-02T17:43:46.499" v="1115" actId="21"/>
          <ac:spMkLst>
            <pc:docMk/>
            <pc:sldMk cId="3604601390" sldId="270"/>
            <ac:spMk id="5" creationId="{634F99FD-C672-5F56-190C-B57F179AEB76}"/>
          </ac:spMkLst>
        </pc:spChg>
        <pc:spChg chg="add mod">
          <ac:chgData name="Muppidi, Mounisri" userId="b45f2962-49a6-4a8f-aad3-f60150f22cec" providerId="ADAL" clId="{52E9896C-C9D9-4EB8-A07D-6EC13F374AC3}" dt="2023-03-02T17:44:23.539" v="1130" actId="1076"/>
          <ac:spMkLst>
            <pc:docMk/>
            <pc:sldMk cId="3604601390" sldId="270"/>
            <ac:spMk id="6" creationId="{7FA2AF0F-2DD7-47DB-F9CC-6FAB5ADEDB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7F1C-D427-E2BE-754D-75702C30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5479-298A-17C9-A39D-D14A9743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914E-E713-BFCD-329F-6EB40901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445B-C22D-22BD-9104-6BE09A85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9C4E-8250-F386-B7EC-88D9428E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D491-7112-3982-3FB7-5C8AD0E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DE78A-F766-3176-198B-7C28534A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96DC-DE03-7E3D-A4DB-7DDE050B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DF7D-698F-78CF-B2BB-419CA87C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A77E-4956-5189-CD34-63D4DD9A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609AF-10CF-E0EF-87F1-04748D0C2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053E9-17ED-E783-579B-6128D5E2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E856-FB49-DA72-6A2E-80A0073C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3790-1C54-7899-E840-6C7B8494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B1BF-A63A-CB5C-5BBF-7ED37362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477B-D42D-0BBB-5001-1071EF94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87F6-C736-233E-9704-B641AE46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C9EB-2BDE-5392-6DB5-3464CA1F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59C6-B0DC-3AB8-4256-4AD65EE3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6C9A6-A825-9DE3-96C5-E945CB02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3E9A-AAE3-B02C-A477-96143160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0CBD0-6307-5AB0-B929-0EC972CD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6F33-75EB-B2F9-B17E-7B31135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98AF-A412-9FC9-06DA-47C152E6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76FE-EA41-BBAA-4B22-DA4A13F6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6C16-FB67-9B2C-D001-E7FBFC5D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AB0A-C2F9-4A95-82D5-31488B7DB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F9577-0982-16F8-BB4A-22260F2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FD5A-B0E4-128B-B72B-E3AB2E27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4B36-9BC8-3895-7FD1-3D7F6698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F93E1-1EBB-0FC6-25CE-D7E8E0E8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0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D4D9-4F96-7857-C037-4BFE640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2313-249D-5451-7492-343E5E048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FFA9E-E0DE-E409-AC8D-24C72931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300BD-2911-DF6F-F4B2-63135F23F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28614-5F08-CF53-B839-B1FE5317D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47464-ACF6-DA8D-D894-D55E9C01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CE1D-A3BA-E546-E7FC-8A003DC6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D13E2-2CFB-75EE-7384-557D0E7D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0869-C670-1370-889C-9B0BFBC4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87C0B-2060-D644-4FE9-D5B455DF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114D-0290-F800-4863-318AD2B0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35A85-37F3-8BAC-3293-846B24D7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D979E-9B63-37AA-7F0E-7BE742D9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4FAD6-6B05-F3EC-10C5-B517CA59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7FDA9-E49E-9C0F-2772-A763BA42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E89F-0B61-5980-DD0C-FA1E8A88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81E8-90DF-9845-E54A-C5219BBD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7EA76-D571-C548-27E9-4F6C4BDF4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FB5A2-71B7-3FA6-7A7D-1B667311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5D10-D903-29A8-56CF-23DB732F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33B79-23A8-C729-EFA1-1DD7A8F7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3A21-703B-BE51-0416-901F609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C0CA1-7E0D-8392-1145-FED5A3301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4711-6934-F4F8-7060-C1FFF61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656BB-5026-6E8F-97E3-405D4240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D8638-1BA9-164C-3D78-BD9CD830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7E84-4A3A-C7DC-5B16-6C1152A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511D-EBFD-AC93-E95C-52BEEFE1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A05C8-C421-35DF-991D-C828301F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1AB1-36AA-4DE0-232D-CF44FF701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ED08-922E-46F0-93BF-62275085C34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38E1-6412-2050-196D-43B333EF1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748A-9204-ADC5-36C4-85BDEA864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5584-EA3F-482B-8163-C1D0BC28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8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rate.com/retirement/calculators/" TargetMode="External"/><Relationship Id="rId2" Type="http://schemas.openxmlformats.org/officeDocument/2006/relationships/hyperlink" Target="https://www.bankrate.com/retirement/retirement-plan-calcul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A15E5-A817-FB45-84FB-1E63223C0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 b="1"/>
              <a:t>Project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69176-F088-0AB5-9B55-26797436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9279" y="4588426"/>
            <a:ext cx="9144000" cy="944339"/>
          </a:xfrm>
        </p:spPr>
        <p:txBody>
          <a:bodyPr>
            <a:noAutofit/>
          </a:bodyPr>
          <a:lstStyle/>
          <a:p>
            <a:r>
              <a:rPr lang="en-US" dirty="0"/>
              <a:t>Mounisri Muppidi</a:t>
            </a:r>
          </a:p>
          <a:p>
            <a:r>
              <a:rPr lang="en-US" dirty="0"/>
              <a:t>Phase2 Presentation</a:t>
            </a:r>
          </a:p>
          <a:p>
            <a:r>
              <a:rPr lang="en-US" dirty="0"/>
              <a:t>CIS680 2023 MSU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8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86"/>
    </mc:Choice>
    <mc:Fallback>
      <p:transition spd="slow" advTm="95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6A93-2F1C-E90D-32EE-654159A8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/>
              <a:t>Brief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216F-8739-8B30-6B12-A9F14AE0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369977"/>
            <a:ext cx="9637776" cy="319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Analysis and design</a:t>
            </a:r>
          </a:p>
          <a:p>
            <a:r>
              <a:rPr lang="en-US" sz="2000" dirty="0"/>
              <a:t>In this project, I have used while loop to traverse till age 100 or until the retirement savings amount gets to 0 and used array to store retirement amount data.</a:t>
            </a:r>
          </a:p>
          <a:p>
            <a:pPr marL="0" indent="0">
              <a:buNone/>
            </a:pPr>
            <a:r>
              <a:rPr lang="en-US" sz="2400" b="1" dirty="0"/>
              <a:t>Solution options</a:t>
            </a:r>
          </a:p>
          <a:p>
            <a:r>
              <a:rPr lang="en-US" sz="2000" dirty="0"/>
              <a:t>Used agile framework, and first started to understand the required formulas for the calculator</a:t>
            </a:r>
          </a:p>
          <a:p>
            <a:r>
              <a:rPr lang="en-US" sz="2000" dirty="0"/>
              <a:t>Then started to build a sample program, and in that process, I have used several references to solve my issues.</a:t>
            </a:r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3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5730-BAF0-31B8-A664-BEC6DB14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/>
              <a:t>Brief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6C8-F1DA-1C47-043B-38D35F32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60" y="2387348"/>
            <a:ext cx="9637776" cy="3185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Decisions and Troubles</a:t>
            </a:r>
          </a:p>
          <a:p>
            <a:r>
              <a:rPr lang="en-US" sz="2000" dirty="0"/>
              <a:t>Decided to use different libraries for this project</a:t>
            </a:r>
          </a:p>
          <a:p>
            <a:r>
              <a:rPr lang="en-US" sz="2000" dirty="0"/>
              <a:t>And as working with reactjs is new, I could not figure out some errors. Then I watched several videos and took stack overflow as my reference. </a:t>
            </a:r>
          </a:p>
          <a:p>
            <a:r>
              <a:rPr lang="en-US" sz="2000" dirty="0"/>
              <a:t>Could not understand the required formulas for the output</a:t>
            </a:r>
          </a:p>
          <a:p>
            <a:r>
              <a:rPr lang="en-US" sz="2000" dirty="0"/>
              <a:t>And had many troubles while executing the code.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72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5CFB-F07B-13D6-D61F-770BFD7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1DD7-D732-77F1-E216-1F5B9A29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3112530"/>
            <a:ext cx="9637776" cy="310536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https://www.bankrate.com/retirement/retirement-plan-calculator/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https://www.bankrate.com/retirement/calculators/</a:t>
            </a:r>
            <a:endParaRPr lang="en-US" sz="2000" dirty="0"/>
          </a:p>
          <a:p>
            <a:r>
              <a:rPr lang="en-US" sz="2000" dirty="0"/>
              <a:t>https://www.nerdwallet.com/investing/retirement-calculator</a:t>
            </a:r>
          </a:p>
        </p:txBody>
      </p:sp>
    </p:spTree>
    <p:extLst>
      <p:ext uri="{BB962C8B-B14F-4D97-AF65-F5344CB8AC3E}">
        <p14:creationId xmlns:p14="http://schemas.microsoft.com/office/powerpoint/2010/main" val="255342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D59C4-4656-981E-D89B-0E6576FC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5E5F-18CA-9F70-69AE-0E6E7293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60" y="2555299"/>
            <a:ext cx="9637776" cy="2714771"/>
          </a:xfrm>
        </p:spPr>
        <p:txBody>
          <a:bodyPr>
            <a:noAutofit/>
          </a:bodyPr>
          <a:lstStyle/>
          <a:p>
            <a:r>
              <a:rPr lang="en-US" sz="2400" dirty="0"/>
              <a:t>My conditions</a:t>
            </a:r>
          </a:p>
          <a:p>
            <a:r>
              <a:rPr lang="en-US" sz="2400" dirty="0"/>
              <a:t>Final Result</a:t>
            </a:r>
          </a:p>
          <a:p>
            <a:r>
              <a:rPr lang="en-US" sz="2400" dirty="0"/>
              <a:t>The Secret Sauce</a:t>
            </a:r>
          </a:p>
          <a:p>
            <a:r>
              <a:rPr lang="en-US" sz="2400" dirty="0"/>
              <a:t>Proof of Correctness</a:t>
            </a:r>
          </a:p>
          <a:p>
            <a:r>
              <a:rPr lang="en-US" sz="2400" dirty="0"/>
              <a:t>Overall Experience</a:t>
            </a:r>
          </a:p>
          <a:p>
            <a:r>
              <a:rPr lang="en-US" sz="2400" dirty="0"/>
              <a:t>Brief Reflections</a:t>
            </a:r>
          </a:p>
          <a:p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9505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33"/>
    </mc:Choice>
    <mc:Fallback>
      <p:transition spd="slow" advTm="178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85F65-2046-271B-82D9-97C6E381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9A27-280F-E0BB-B7A5-FC7DAF83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400" dirty="0"/>
              <a:t>I decided to complete my project in JAVASCRIPT language using REACTJS library which also includes HTML and CSS.</a:t>
            </a:r>
          </a:p>
          <a:p>
            <a:r>
              <a:rPr lang="en-US" sz="2400" dirty="0"/>
              <a:t>Then I used VISUALSTUDIO CODE to execute </a:t>
            </a:r>
          </a:p>
          <a:p>
            <a:r>
              <a:rPr lang="en-US" sz="2400" dirty="0"/>
              <a:t>I have experience with JavaScript and Visual studio from my previous phase, but less with Reactjs library.</a:t>
            </a:r>
          </a:p>
        </p:txBody>
      </p:sp>
    </p:spTree>
    <p:extLst>
      <p:ext uri="{BB962C8B-B14F-4D97-AF65-F5344CB8AC3E}">
        <p14:creationId xmlns:p14="http://schemas.microsoft.com/office/powerpoint/2010/main" val="242535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55"/>
    </mc:Choice>
    <mc:Fallback>
      <p:transition spd="slow" advTm="363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EEE7-B810-1004-AF5F-2079969F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3" y="2439405"/>
            <a:ext cx="3977560" cy="1622321"/>
          </a:xfrm>
        </p:spPr>
        <p:txBody>
          <a:bodyPr>
            <a:noAutofit/>
          </a:bodyPr>
          <a:lstStyle/>
          <a:p>
            <a:r>
              <a:rPr lang="en-US" sz="6600" b="1" dirty="0"/>
              <a:t>Final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77B404-C23E-2914-D009-83AB50B2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9" y="1259633"/>
            <a:ext cx="6316823" cy="42734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291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06"/>
    </mc:Choice>
    <mc:Fallback>
      <p:transition spd="slow" advTm="136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1CB2-E137-0730-51D2-D70643C7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5" y="2616216"/>
            <a:ext cx="4254758" cy="1622321"/>
          </a:xfrm>
        </p:spPr>
        <p:txBody>
          <a:bodyPr>
            <a:noAutofit/>
          </a:bodyPr>
          <a:lstStyle/>
          <a:p>
            <a:r>
              <a:rPr lang="en-US" sz="6600" b="1" dirty="0"/>
              <a:t>Final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B83B9FC3-FB37-E1E4-874F-24E39059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34440"/>
            <a:ext cx="6019331" cy="33858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A2AF0F-2DD7-47DB-F9CC-6FAB5ADE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737" y="2431953"/>
            <a:ext cx="9637712" cy="1431925"/>
          </a:xfrm>
        </p:spPr>
        <p:txBody>
          <a:bodyPr>
            <a:normAutofit/>
          </a:bodyPr>
          <a:lstStyle/>
          <a:p>
            <a:r>
              <a:rPr lang="en-US" sz="6600" b="1" dirty="0"/>
              <a:t>Behind the scenes magic…</a:t>
            </a:r>
          </a:p>
        </p:txBody>
      </p:sp>
    </p:spTree>
    <p:extLst>
      <p:ext uri="{BB962C8B-B14F-4D97-AF65-F5344CB8AC3E}">
        <p14:creationId xmlns:p14="http://schemas.microsoft.com/office/powerpoint/2010/main" val="36046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ED49-842F-6477-FC47-C0F4A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5447072" cy="1608328"/>
          </a:xfrm>
        </p:spPr>
        <p:txBody>
          <a:bodyPr>
            <a:noAutofit/>
          </a:bodyPr>
          <a:lstStyle/>
          <a:p>
            <a:r>
              <a:rPr lang="en-US" sz="6000" b="1" dirty="0"/>
              <a:t>The Secret Sauce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C8DC2DB-3EEA-4274-4BE1-92EC9C2D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2746074"/>
            <a:ext cx="4970107" cy="3468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93031-F818-8080-D20E-5C20B866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6" y="2745272"/>
            <a:ext cx="5187821" cy="34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FEE6-4309-68A3-4AB3-86C60216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7981888" cy="1608328"/>
          </a:xfrm>
        </p:spPr>
        <p:txBody>
          <a:bodyPr>
            <a:normAutofit/>
          </a:bodyPr>
          <a:lstStyle/>
          <a:p>
            <a:r>
              <a:rPr lang="en-US" sz="5400" b="1" dirty="0"/>
              <a:t>Proof of Correctness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94FB0-25D6-2269-AC6A-0B08F0F2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92728"/>
            <a:ext cx="4711959" cy="32918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ED25C-9853-722D-4AA8-B0A4A3A8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46075"/>
            <a:ext cx="500742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4D2-1FCB-62FC-BE76-07145872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b="1" dirty="0"/>
              <a:t>Overall Experience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4687-B490-F1A9-4882-4B7021CA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12" y="2704590"/>
            <a:ext cx="9637776" cy="2714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What went smoothly?</a:t>
            </a:r>
          </a:p>
          <a:p>
            <a:r>
              <a:rPr lang="en-US" sz="2400" dirty="0"/>
              <a:t>Same as my Phase1, JavaScript is very easy to understand and code.</a:t>
            </a:r>
          </a:p>
          <a:p>
            <a:r>
              <a:rPr lang="en-US" sz="2400" dirty="0"/>
              <a:t>Visual studio IDE is easy to edit and debug.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What was challenging?</a:t>
            </a:r>
          </a:p>
          <a:p>
            <a:r>
              <a:rPr lang="en-US" sz="2400" dirty="0"/>
              <a:t>Gathering all required formulas for retirement calculator.</a:t>
            </a:r>
          </a:p>
          <a:p>
            <a:r>
              <a:rPr lang="en-US" sz="2400" dirty="0"/>
              <a:t>Using Reactjs library is little bit hard.</a:t>
            </a:r>
          </a:p>
        </p:txBody>
      </p:sp>
    </p:spTree>
    <p:extLst>
      <p:ext uri="{BB962C8B-B14F-4D97-AF65-F5344CB8AC3E}">
        <p14:creationId xmlns:p14="http://schemas.microsoft.com/office/powerpoint/2010/main" val="34322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311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Two</vt:lpstr>
      <vt:lpstr>Table of Contents</vt:lpstr>
      <vt:lpstr>Conditions</vt:lpstr>
      <vt:lpstr>Final Result</vt:lpstr>
      <vt:lpstr>Final Result</vt:lpstr>
      <vt:lpstr>Behind the scenes magic…</vt:lpstr>
      <vt:lpstr>The Secret Sauce</vt:lpstr>
      <vt:lpstr>Proof of Correctness</vt:lpstr>
      <vt:lpstr>Overall Experience</vt:lpstr>
      <vt:lpstr>Brief Reflections</vt:lpstr>
      <vt:lpstr>Brief Reflections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Two</dc:title>
  <dc:creator>Muppidi, Mounisri</dc:creator>
  <cp:lastModifiedBy>Muppidi, Mounisri</cp:lastModifiedBy>
  <cp:revision>1</cp:revision>
  <dcterms:created xsi:type="dcterms:W3CDTF">2023-03-01T22:03:34Z</dcterms:created>
  <dcterms:modified xsi:type="dcterms:W3CDTF">2023-03-05T21:24:30Z</dcterms:modified>
</cp:coreProperties>
</file>