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311" r:id="rId4"/>
    <p:sldId id="313" r:id="rId5"/>
    <p:sldId id="258" r:id="rId6"/>
    <p:sldId id="315" r:id="rId7"/>
    <p:sldId id="314" r:id="rId8"/>
    <p:sldId id="316" r:id="rId9"/>
    <p:sldId id="317" r:id="rId10"/>
    <p:sldId id="318" r:id="rId11"/>
    <p:sldId id="319" r:id="rId12"/>
    <p:sldId id="259" r:id="rId13"/>
  </p:sldIdLst>
  <p:sldSz cx="9144000" cy="5143500" type="screen16x9"/>
  <p:notesSz cx="6858000" cy="9144000"/>
  <p:embeddedFontLst>
    <p:embeddedFont>
      <p:font typeface="Anaheim" panose="020B0604020202020204" charset="0"/>
      <p:regular r:id="rId15"/>
      <p:bold r:id="rId16"/>
    </p:embeddedFont>
    <p:embeddedFont>
      <p:font typeface="Arial Rounded MT Bold" panose="020F0704030504030204" pitchFamily="34" charset="0"/>
      <p:regular r:id="rId17"/>
    </p:embeddedFont>
    <p:embeddedFont>
      <p:font typeface="Averia Serif Libre" panose="020B0604020202020204" charset="0"/>
      <p:regular r:id="rId18"/>
      <p:bold r:id="rId19"/>
      <p:italic r:id="rId20"/>
      <p:boldItalic r:id="rId21"/>
    </p:embeddedFont>
    <p:embeddedFont>
      <p:font typeface="Baloo 2"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A7B9-F546-44BF-BD01-02888FA251FE}" v="1" dt="2024-11-10T15:21:00.272"/>
    <p1510:client id="{F73CA92B-EBFA-A32C-4FFC-26053D0954B6}" v="3" dt="2024-11-10T13:21:16.032"/>
  </p1510:revLst>
</p1510:revInfo>
</file>

<file path=ppt/tableStyles.xml><?xml version="1.0" encoding="utf-8"?>
<a:tblStyleLst xmlns:a="http://schemas.openxmlformats.org/drawingml/2006/main" def="{E5D5F28A-F8DD-4B60-93AA-A5B2C43E5068}">
  <a:tblStyle styleId="{E5D5F28A-F8DD-4B60-93AA-A5B2C43E50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73CA92B-EBFA-A32C-4FFC-26053D0954B6}"/>
    <pc:docChg chg="modSld">
      <pc:chgData name="Guest User" userId="" providerId="Windows Live" clId="Web-{F73CA92B-EBFA-A32C-4FFC-26053D0954B6}" dt="2024-11-10T13:21:14.125" v="1" actId="20577"/>
      <pc:docMkLst>
        <pc:docMk/>
      </pc:docMkLst>
      <pc:sldChg chg="modSp">
        <pc:chgData name="Guest User" userId="" providerId="Windows Live" clId="Web-{F73CA92B-EBFA-A32C-4FFC-26053D0954B6}" dt="2024-11-10T13:21:14.125" v="1" actId="20577"/>
        <pc:sldMkLst>
          <pc:docMk/>
          <pc:sldMk cId="0" sldId="256"/>
        </pc:sldMkLst>
        <pc:spChg chg="mod">
          <ac:chgData name="Guest User" userId="" providerId="Windows Live" clId="Web-{F73CA92B-EBFA-A32C-4FFC-26053D0954B6}" dt="2024-11-10T13:21:14.125" v="1" actId="20577"/>
          <ac:spMkLst>
            <pc:docMk/>
            <pc:sldMk cId="0" sldId="256"/>
            <ac:spMk id="369" creationId="{00000000-0000-0000-0000-000000000000}"/>
          </ac:spMkLst>
        </pc:spChg>
      </pc:sldChg>
    </pc:docChg>
  </pc:docChgLst>
  <pc:docChgLst>
    <pc:chgData name="MOUNISRI NALLAPANENI" userId="5ccd79e8bc072daa" providerId="LiveId" clId="{08B2A7B9-F546-44BF-BD01-02888FA251FE}"/>
    <pc:docChg chg="undo custSel modSld">
      <pc:chgData name="MOUNISRI NALLAPANENI" userId="5ccd79e8bc072daa" providerId="LiveId" clId="{08B2A7B9-F546-44BF-BD01-02888FA251FE}" dt="2024-11-10T15:21:35.820" v="194" actId="20577"/>
      <pc:docMkLst>
        <pc:docMk/>
      </pc:docMkLst>
      <pc:sldChg chg="modSp mod">
        <pc:chgData name="MOUNISRI NALLAPANENI" userId="5ccd79e8bc072daa" providerId="LiveId" clId="{08B2A7B9-F546-44BF-BD01-02888FA251FE}" dt="2024-11-10T15:02:39.747" v="25" actId="2711"/>
        <pc:sldMkLst>
          <pc:docMk/>
          <pc:sldMk cId="0" sldId="256"/>
        </pc:sldMkLst>
        <pc:spChg chg="mod">
          <ac:chgData name="MOUNISRI NALLAPANENI" userId="5ccd79e8bc072daa" providerId="LiveId" clId="{08B2A7B9-F546-44BF-BD01-02888FA251FE}" dt="2024-11-10T15:02:39.747" v="25" actId="2711"/>
          <ac:spMkLst>
            <pc:docMk/>
            <pc:sldMk cId="0" sldId="256"/>
            <ac:spMk id="369" creationId="{00000000-0000-0000-0000-000000000000}"/>
          </ac:spMkLst>
        </pc:spChg>
      </pc:sldChg>
      <pc:sldChg chg="modSp mod">
        <pc:chgData name="MOUNISRI NALLAPANENI" userId="5ccd79e8bc072daa" providerId="LiveId" clId="{08B2A7B9-F546-44BF-BD01-02888FA251FE}" dt="2024-11-10T15:21:35.820" v="194" actId="20577"/>
        <pc:sldMkLst>
          <pc:docMk/>
          <pc:sldMk cId="0" sldId="257"/>
        </pc:sldMkLst>
        <pc:graphicFrameChg chg="mod modGraphic">
          <ac:chgData name="MOUNISRI NALLAPANENI" userId="5ccd79e8bc072daa" providerId="LiveId" clId="{08B2A7B9-F546-44BF-BD01-02888FA251FE}" dt="2024-11-10T15:21:35.820" v="194" actId="20577"/>
          <ac:graphicFrameMkLst>
            <pc:docMk/>
            <pc:sldMk cId="0" sldId="257"/>
            <ac:graphicFrameMk id="384" creationId="{00000000-0000-0000-0000-000000000000}"/>
          </ac:graphicFrameMkLst>
        </pc:graphicFrameChg>
      </pc:sldChg>
      <pc:sldChg chg="modSp mod">
        <pc:chgData name="MOUNISRI NALLAPANENI" userId="5ccd79e8bc072daa" providerId="LiveId" clId="{08B2A7B9-F546-44BF-BD01-02888FA251FE}" dt="2024-11-10T15:08:28.164" v="49" actId="20577"/>
        <pc:sldMkLst>
          <pc:docMk/>
          <pc:sldMk cId="0" sldId="258"/>
        </pc:sldMkLst>
        <pc:spChg chg="mod">
          <ac:chgData name="MOUNISRI NALLAPANENI" userId="5ccd79e8bc072daa" providerId="LiveId" clId="{08B2A7B9-F546-44BF-BD01-02888FA251FE}" dt="2024-11-10T15:08:28.164" v="49" actId="20577"/>
          <ac:spMkLst>
            <pc:docMk/>
            <pc:sldMk cId="0" sldId="258"/>
            <ac:spMk id="401" creationId="{00000000-0000-0000-0000-000000000000}"/>
          </ac:spMkLst>
        </pc:spChg>
      </pc:sldChg>
      <pc:sldChg chg="modSp mod">
        <pc:chgData name="MOUNISRI NALLAPANENI" userId="5ccd79e8bc072daa" providerId="LiveId" clId="{08B2A7B9-F546-44BF-BD01-02888FA251FE}" dt="2024-11-10T15:05:33.007" v="43" actId="14100"/>
        <pc:sldMkLst>
          <pc:docMk/>
          <pc:sldMk cId="0" sldId="259"/>
        </pc:sldMkLst>
        <pc:spChg chg="mod">
          <ac:chgData name="MOUNISRI NALLAPANENI" userId="5ccd79e8bc072daa" providerId="LiveId" clId="{08B2A7B9-F546-44BF-BD01-02888FA251FE}" dt="2024-11-10T15:05:26.270" v="42" actId="255"/>
          <ac:spMkLst>
            <pc:docMk/>
            <pc:sldMk cId="0" sldId="259"/>
            <ac:spMk id="420" creationId="{00000000-0000-0000-0000-000000000000}"/>
          </ac:spMkLst>
        </pc:spChg>
        <pc:spChg chg="mod">
          <ac:chgData name="MOUNISRI NALLAPANENI" userId="5ccd79e8bc072daa" providerId="LiveId" clId="{08B2A7B9-F546-44BF-BD01-02888FA251FE}" dt="2024-11-10T15:05:33.007" v="43" actId="14100"/>
          <ac:spMkLst>
            <pc:docMk/>
            <pc:sldMk cId="0" sldId="259"/>
            <ac:spMk id="421" creationId="{00000000-0000-0000-0000-000000000000}"/>
          </ac:spMkLst>
        </pc:spChg>
      </pc:sldChg>
      <pc:sldChg chg="modSp mod">
        <pc:chgData name="MOUNISRI NALLAPANENI" userId="5ccd79e8bc072daa" providerId="LiveId" clId="{08B2A7B9-F546-44BF-BD01-02888FA251FE}" dt="2024-11-10T15:01:59.985" v="24" actId="2711"/>
        <pc:sldMkLst>
          <pc:docMk/>
          <pc:sldMk cId="3909435640" sldId="313"/>
        </pc:sldMkLst>
        <pc:spChg chg="mod">
          <ac:chgData name="MOUNISRI NALLAPANENI" userId="5ccd79e8bc072daa" providerId="LiveId" clId="{08B2A7B9-F546-44BF-BD01-02888FA251FE}" dt="2024-11-10T15:01:59.985" v="24" actId="2711"/>
          <ac:spMkLst>
            <pc:docMk/>
            <pc:sldMk cId="3909435640" sldId="313"/>
            <ac:spMk id="2" creationId="{FE40225B-9E4E-E08E-0F9D-06C86B25D866}"/>
          </ac:spMkLst>
        </pc:spChg>
      </pc:sldChg>
      <pc:sldChg chg="modSp mod">
        <pc:chgData name="MOUNISRI NALLAPANENI" userId="5ccd79e8bc072daa" providerId="LiveId" clId="{08B2A7B9-F546-44BF-BD01-02888FA251FE}" dt="2024-11-10T15:13:26.626" v="112" actId="20577"/>
        <pc:sldMkLst>
          <pc:docMk/>
          <pc:sldMk cId="1963191752" sldId="316"/>
        </pc:sldMkLst>
        <pc:spChg chg="mod">
          <ac:chgData name="MOUNISRI NALLAPANENI" userId="5ccd79e8bc072daa" providerId="LiveId" clId="{08B2A7B9-F546-44BF-BD01-02888FA251FE}" dt="2024-11-10T15:13:26.626" v="112" actId="20577"/>
          <ac:spMkLst>
            <pc:docMk/>
            <pc:sldMk cId="1963191752" sldId="316"/>
            <ac:spMk id="18" creationId="{472593D6-304F-7AF4-A87A-E977CAF97C10}"/>
          </ac:spMkLst>
        </pc:spChg>
        <pc:spChg chg="mod">
          <ac:chgData name="MOUNISRI NALLAPANENI" userId="5ccd79e8bc072daa" providerId="LiveId" clId="{08B2A7B9-F546-44BF-BD01-02888FA251FE}" dt="2024-11-10T15:12:01.072" v="50" actId="313"/>
          <ac:spMkLst>
            <pc:docMk/>
            <pc:sldMk cId="1963191752" sldId="316"/>
            <ac:spMk id="22" creationId="{06EAE4E3-F221-E8F7-4A53-764F9B6CB06B}"/>
          </ac:spMkLst>
        </pc:spChg>
      </pc:sldChg>
      <pc:sldChg chg="modSp mod">
        <pc:chgData name="MOUNISRI NALLAPANENI" userId="5ccd79e8bc072daa" providerId="LiveId" clId="{08B2A7B9-F546-44BF-BD01-02888FA251FE}" dt="2024-11-10T15:15:36.867" v="131" actId="14100"/>
        <pc:sldMkLst>
          <pc:docMk/>
          <pc:sldMk cId="2625838185" sldId="317"/>
        </pc:sldMkLst>
        <pc:spChg chg="mod">
          <ac:chgData name="MOUNISRI NALLAPANENI" userId="5ccd79e8bc072daa" providerId="LiveId" clId="{08B2A7B9-F546-44BF-BD01-02888FA251FE}" dt="2024-11-10T15:15:36.867" v="131" actId="14100"/>
          <ac:spMkLst>
            <pc:docMk/>
            <pc:sldMk cId="2625838185" sldId="317"/>
            <ac:spMk id="3" creationId="{579C4868-A399-0FE1-D381-DC3B96F33399}"/>
          </ac:spMkLst>
        </pc:spChg>
      </pc:sldChg>
      <pc:sldChg chg="modSp mod">
        <pc:chgData name="MOUNISRI NALLAPANENI" userId="5ccd79e8bc072daa" providerId="LiveId" clId="{08B2A7B9-F546-44BF-BD01-02888FA251FE}" dt="2024-11-10T15:15:50.319" v="132" actId="2711"/>
        <pc:sldMkLst>
          <pc:docMk/>
          <pc:sldMk cId="3970922045" sldId="318"/>
        </pc:sldMkLst>
        <pc:spChg chg="mod">
          <ac:chgData name="MOUNISRI NALLAPANENI" userId="5ccd79e8bc072daa" providerId="LiveId" clId="{08B2A7B9-F546-44BF-BD01-02888FA251FE}" dt="2024-11-10T15:15:50.319" v="132" actId="2711"/>
          <ac:spMkLst>
            <pc:docMk/>
            <pc:sldMk cId="3970922045" sldId="318"/>
            <ac:spMk id="3" creationId="{7307446F-9229-E6A9-F18C-5E2D2E8ABD07}"/>
          </ac:spMkLst>
        </pc:spChg>
      </pc:sldChg>
      <pc:sldChg chg="modSp mod">
        <pc:chgData name="MOUNISRI NALLAPANENI" userId="5ccd79e8bc072daa" providerId="LiveId" clId="{08B2A7B9-F546-44BF-BD01-02888FA251FE}" dt="2024-11-10T15:18:25.120" v="163" actId="2710"/>
        <pc:sldMkLst>
          <pc:docMk/>
          <pc:sldMk cId="3779562885" sldId="319"/>
        </pc:sldMkLst>
        <pc:spChg chg="mod">
          <ac:chgData name="MOUNISRI NALLAPANENI" userId="5ccd79e8bc072daa" providerId="LiveId" clId="{08B2A7B9-F546-44BF-BD01-02888FA251FE}" dt="2024-11-10T15:18:25.120" v="163" actId="2710"/>
          <ac:spMkLst>
            <pc:docMk/>
            <pc:sldMk cId="3779562885" sldId="319"/>
            <ac:spMk id="3" creationId="{4C3E6D1F-5187-8828-2485-91593AA6AC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3d9f8ba33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3d9f8ba33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a:extLst>
            <a:ext uri="{FF2B5EF4-FFF2-40B4-BE49-F238E27FC236}">
              <a16:creationId xmlns:a16="http://schemas.microsoft.com/office/drawing/2014/main" id="{E71C2E9A-62F0-8658-F50B-B8A4FFDBA397}"/>
            </a:ext>
          </a:extLst>
        </p:cNvPr>
        <p:cNvGrpSpPr/>
        <p:nvPr/>
      </p:nvGrpSpPr>
      <p:grpSpPr>
        <a:xfrm>
          <a:off x="0" y="0"/>
          <a:ext cx="0" cy="0"/>
          <a:chOff x="0" y="0"/>
          <a:chExt cx="0" cy="0"/>
        </a:xfrm>
      </p:grpSpPr>
      <p:sp>
        <p:nvSpPr>
          <p:cNvPr id="396" name="Google Shape;396;gd431007ba2_0_215:notes">
            <a:extLst>
              <a:ext uri="{FF2B5EF4-FFF2-40B4-BE49-F238E27FC236}">
                <a16:creationId xmlns:a16="http://schemas.microsoft.com/office/drawing/2014/main" id="{B0A54696-8951-4B5C-29EE-17E812538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d431007ba2_0_215:notes">
            <a:extLst>
              <a:ext uri="{FF2B5EF4-FFF2-40B4-BE49-F238E27FC236}">
                <a16:creationId xmlns:a16="http://schemas.microsoft.com/office/drawing/2014/main" id="{3165BFE4-3AC0-26DB-4B02-2600C3D83F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36891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3d9f8ba3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3d9f8ba3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34164" y="1623893"/>
            <a:ext cx="4675800" cy="2505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34164" y="4128790"/>
            <a:ext cx="4675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766597" y="-1212865"/>
            <a:ext cx="5104500" cy="7569227"/>
          </a:xfrm>
          <a:custGeom>
            <a:avLst/>
            <a:gdLst/>
            <a:ahLst/>
            <a:cxnLst/>
            <a:rect l="l" t="t" r="r" b="b"/>
            <a:pathLst>
              <a:path w="131019" h="194282" extrusionOk="0">
                <a:moveTo>
                  <a:pt x="55074" y="0"/>
                </a:moveTo>
                <a:cubicBezTo>
                  <a:pt x="27771" y="0"/>
                  <a:pt x="0" y="23822"/>
                  <a:pt x="3784" y="58539"/>
                </a:cubicBezTo>
                <a:cubicBezTo>
                  <a:pt x="5481" y="75201"/>
                  <a:pt x="14150" y="90215"/>
                  <a:pt x="16260" y="106812"/>
                </a:cubicBezTo>
                <a:cubicBezTo>
                  <a:pt x="18666" y="124380"/>
                  <a:pt x="9799" y="141043"/>
                  <a:pt x="10739" y="158562"/>
                </a:cubicBezTo>
                <a:cubicBezTo>
                  <a:pt x="10871" y="175191"/>
                  <a:pt x="23314" y="186118"/>
                  <a:pt x="38444" y="190420"/>
                </a:cubicBezTo>
                <a:cubicBezTo>
                  <a:pt x="46126" y="192918"/>
                  <a:pt x="54268" y="194282"/>
                  <a:pt x="62382" y="194282"/>
                </a:cubicBezTo>
                <a:cubicBezTo>
                  <a:pt x="71188" y="194282"/>
                  <a:pt x="79962" y="192675"/>
                  <a:pt x="88085" y="189167"/>
                </a:cubicBezTo>
                <a:cubicBezTo>
                  <a:pt x="115493" y="178603"/>
                  <a:pt x="131018" y="142889"/>
                  <a:pt x="113334" y="117623"/>
                </a:cubicBezTo>
                <a:cubicBezTo>
                  <a:pt x="107796" y="109350"/>
                  <a:pt x="98122" y="104488"/>
                  <a:pt x="93853" y="95308"/>
                </a:cubicBezTo>
                <a:cubicBezTo>
                  <a:pt x="84937" y="73322"/>
                  <a:pt x="110252" y="50891"/>
                  <a:pt x="97133" y="29268"/>
                </a:cubicBezTo>
                <a:cubicBezTo>
                  <a:pt x="88071" y="8790"/>
                  <a:pt x="71659" y="0"/>
                  <a:pt x="55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824323" y="-263272"/>
            <a:ext cx="5062423" cy="6177965"/>
          </a:xfrm>
          <a:custGeom>
            <a:avLst/>
            <a:gdLst/>
            <a:ahLst/>
            <a:cxnLst/>
            <a:rect l="l" t="t" r="r" b="b"/>
            <a:pathLst>
              <a:path w="129939" h="158572" extrusionOk="0">
                <a:moveTo>
                  <a:pt x="92723" y="0"/>
                </a:moveTo>
                <a:cubicBezTo>
                  <a:pt x="82524" y="0"/>
                  <a:pt x="72194" y="2810"/>
                  <a:pt x="66469" y="7591"/>
                </a:cubicBezTo>
                <a:cubicBezTo>
                  <a:pt x="49345" y="24088"/>
                  <a:pt x="65909" y="51068"/>
                  <a:pt x="52905" y="69345"/>
                </a:cubicBezTo>
                <a:cubicBezTo>
                  <a:pt x="36309" y="90078"/>
                  <a:pt x="1" y="91858"/>
                  <a:pt x="10565" y="128199"/>
                </a:cubicBezTo>
                <a:cubicBezTo>
                  <a:pt x="18668" y="149286"/>
                  <a:pt x="42257" y="158571"/>
                  <a:pt x="65582" y="158571"/>
                </a:cubicBezTo>
                <a:cubicBezTo>
                  <a:pt x="79830" y="158571"/>
                  <a:pt x="93980" y="155107"/>
                  <a:pt x="104442" y="148751"/>
                </a:cubicBezTo>
                <a:cubicBezTo>
                  <a:pt x="128801" y="130902"/>
                  <a:pt x="125966" y="96193"/>
                  <a:pt x="129147" y="69213"/>
                </a:cubicBezTo>
                <a:cubicBezTo>
                  <a:pt x="129938" y="48744"/>
                  <a:pt x="129180" y="19984"/>
                  <a:pt x="116852" y="7788"/>
                </a:cubicBezTo>
                <a:cubicBezTo>
                  <a:pt x="111379" y="2379"/>
                  <a:pt x="102106" y="0"/>
                  <a:pt x="92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rot="-1136944">
            <a:off x="7701923" y="3829984"/>
            <a:ext cx="1539502" cy="1911829"/>
          </a:xfrm>
          <a:prstGeom prst="rect">
            <a:avLst/>
          </a:prstGeom>
          <a:noFill/>
          <a:ln>
            <a:noFill/>
          </a:ln>
        </p:spPr>
      </p:pic>
      <p:pic>
        <p:nvPicPr>
          <p:cNvPr id="14" name="Google Shape;14;p2"/>
          <p:cNvPicPr preferRelativeResize="0"/>
          <p:nvPr/>
        </p:nvPicPr>
        <p:blipFill>
          <a:blip r:embed="rId3">
            <a:alphaModFix/>
          </a:blip>
          <a:stretch>
            <a:fillRect/>
          </a:stretch>
        </p:blipFill>
        <p:spPr>
          <a:xfrm>
            <a:off x="-260092" y="3530642"/>
            <a:ext cx="1433000" cy="2260451"/>
          </a:xfrm>
          <a:prstGeom prst="rect">
            <a:avLst/>
          </a:prstGeom>
          <a:noFill/>
          <a:ln>
            <a:noFill/>
          </a:ln>
        </p:spPr>
      </p:pic>
      <p:pic>
        <p:nvPicPr>
          <p:cNvPr id="15" name="Google Shape;15;p2"/>
          <p:cNvPicPr preferRelativeResize="0"/>
          <p:nvPr/>
        </p:nvPicPr>
        <p:blipFill>
          <a:blip r:embed="rId4">
            <a:alphaModFix/>
          </a:blip>
          <a:stretch>
            <a:fillRect/>
          </a:stretch>
        </p:blipFill>
        <p:spPr>
          <a:xfrm rot="2268241">
            <a:off x="331244" y="2116970"/>
            <a:ext cx="297661" cy="377035"/>
          </a:xfrm>
          <a:prstGeom prst="rect">
            <a:avLst/>
          </a:prstGeom>
          <a:noFill/>
          <a:ln>
            <a:noFill/>
          </a:ln>
        </p:spPr>
      </p:pic>
      <p:pic>
        <p:nvPicPr>
          <p:cNvPr id="16" name="Google Shape;16;p2"/>
          <p:cNvPicPr preferRelativeResize="0"/>
          <p:nvPr/>
        </p:nvPicPr>
        <p:blipFill>
          <a:blip r:embed="rId5">
            <a:alphaModFix/>
          </a:blip>
          <a:stretch>
            <a:fillRect/>
          </a:stretch>
        </p:blipFill>
        <p:spPr>
          <a:xfrm>
            <a:off x="149465" y="2594506"/>
            <a:ext cx="557000" cy="1347687"/>
          </a:xfrm>
          <a:prstGeom prst="rect">
            <a:avLst/>
          </a:prstGeom>
          <a:noFill/>
          <a:ln>
            <a:noFill/>
          </a:ln>
        </p:spPr>
      </p:pic>
      <p:pic>
        <p:nvPicPr>
          <p:cNvPr id="17" name="Google Shape;17;p2"/>
          <p:cNvPicPr preferRelativeResize="0"/>
          <p:nvPr/>
        </p:nvPicPr>
        <p:blipFill>
          <a:blip r:embed="rId6">
            <a:alphaModFix/>
          </a:blip>
          <a:stretch>
            <a:fillRect/>
          </a:stretch>
        </p:blipFill>
        <p:spPr>
          <a:xfrm>
            <a:off x="8193180" y="-671007"/>
            <a:ext cx="557000" cy="258688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5400000">
            <a:off x="-1712742" y="4383908"/>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51" name="Google Shape;51;p6"/>
          <p:cNvPicPr preferRelativeResize="0"/>
          <p:nvPr/>
        </p:nvPicPr>
        <p:blipFill>
          <a:blip r:embed="rId2">
            <a:alphaModFix/>
          </a:blip>
          <a:stretch>
            <a:fillRect/>
          </a:stretch>
        </p:blipFill>
        <p:spPr>
          <a:xfrm rot="2534561">
            <a:off x="-236417" y="3972142"/>
            <a:ext cx="1432999" cy="2260451"/>
          </a:xfrm>
          <a:prstGeom prst="rect">
            <a:avLst/>
          </a:prstGeom>
          <a:noFill/>
          <a:ln>
            <a:noFill/>
          </a:ln>
        </p:spPr>
      </p:pic>
      <p:sp>
        <p:nvSpPr>
          <p:cNvPr id="52" name="Google Shape;52;p6"/>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6"/>
          <p:cNvPicPr preferRelativeResize="0"/>
          <p:nvPr/>
        </p:nvPicPr>
        <p:blipFill>
          <a:blip r:embed="rId3">
            <a:alphaModFix/>
          </a:blip>
          <a:stretch>
            <a:fillRect/>
          </a:stretch>
        </p:blipFill>
        <p:spPr>
          <a:xfrm rot="-4562926">
            <a:off x="8024748" y="-286126"/>
            <a:ext cx="812053" cy="1191891"/>
          </a:xfrm>
          <a:prstGeom prst="rect">
            <a:avLst/>
          </a:prstGeom>
          <a:noFill/>
          <a:ln>
            <a:noFill/>
          </a:ln>
        </p:spPr>
      </p:pic>
      <p:pic>
        <p:nvPicPr>
          <p:cNvPr id="54" name="Google Shape;54;p6"/>
          <p:cNvPicPr preferRelativeResize="0"/>
          <p:nvPr/>
        </p:nvPicPr>
        <p:blipFill>
          <a:blip r:embed="rId4">
            <a:alphaModFix/>
          </a:blip>
          <a:stretch>
            <a:fillRect/>
          </a:stretch>
        </p:blipFill>
        <p:spPr>
          <a:xfrm rot="2023080">
            <a:off x="8390050" y="969609"/>
            <a:ext cx="750251" cy="1024631"/>
          </a:xfrm>
          <a:prstGeom prst="rect">
            <a:avLst/>
          </a:prstGeom>
          <a:noFill/>
          <a:ln>
            <a:noFill/>
          </a:ln>
        </p:spPr>
      </p:pic>
      <p:pic>
        <p:nvPicPr>
          <p:cNvPr id="55" name="Google Shape;55;p6"/>
          <p:cNvPicPr preferRelativeResize="0"/>
          <p:nvPr/>
        </p:nvPicPr>
        <p:blipFill>
          <a:blip r:embed="rId5">
            <a:alphaModFix/>
          </a:blip>
          <a:stretch>
            <a:fillRect/>
          </a:stretch>
        </p:blipFill>
        <p:spPr>
          <a:xfrm rot="2268241">
            <a:off x="488194" y="4427912"/>
            <a:ext cx="297661" cy="377035"/>
          </a:xfrm>
          <a:prstGeom prst="rect">
            <a:avLst/>
          </a:prstGeom>
          <a:noFill/>
          <a:ln>
            <a:noFill/>
          </a:ln>
        </p:spPr>
      </p:pic>
      <p:pic>
        <p:nvPicPr>
          <p:cNvPr id="56" name="Google Shape;56;p6"/>
          <p:cNvPicPr preferRelativeResize="0"/>
          <p:nvPr/>
        </p:nvPicPr>
        <p:blipFill>
          <a:blip r:embed="rId6">
            <a:alphaModFix/>
          </a:blip>
          <a:stretch>
            <a:fillRect/>
          </a:stretch>
        </p:blipFill>
        <p:spPr>
          <a:xfrm rot="317342" flipH="1">
            <a:off x="58165" y="3422457"/>
            <a:ext cx="557000" cy="13476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2419675" y="1477888"/>
            <a:ext cx="4304700" cy="12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9500">
                <a:solidFill>
                  <a:schemeClr val="accent1"/>
                </a:solidFill>
                <a:latin typeface="Averia Serif Libre"/>
                <a:ea typeface="Averia Serif Libre"/>
                <a:cs typeface="Averia Serif Libre"/>
                <a:sym typeface="Averia Serif Libr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9"/>
          <p:cNvSpPr txBox="1">
            <a:spLocks noGrp="1"/>
          </p:cNvSpPr>
          <p:nvPr>
            <p:ph type="subTitle" idx="1"/>
          </p:nvPr>
        </p:nvSpPr>
        <p:spPr>
          <a:xfrm>
            <a:off x="2419675" y="2671888"/>
            <a:ext cx="43047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Baloo 2"/>
                <a:ea typeface="Baloo 2"/>
                <a:cs typeface="Baloo 2"/>
                <a:sym typeface="Baloo 2"/>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9"/>
          <p:cNvSpPr/>
          <p:nvPr/>
        </p:nvSpPr>
        <p:spPr>
          <a:xfrm>
            <a:off x="-1939749" y="-1270171"/>
            <a:ext cx="5305947" cy="3779721"/>
          </a:xfrm>
          <a:custGeom>
            <a:avLst/>
            <a:gdLst/>
            <a:ahLst/>
            <a:cxnLst/>
            <a:rect l="l" t="t" r="r" b="b"/>
            <a:pathLst>
              <a:path w="138772" h="98855" extrusionOk="0">
                <a:moveTo>
                  <a:pt x="105901" y="1"/>
                </a:moveTo>
                <a:cubicBezTo>
                  <a:pt x="91900" y="1"/>
                  <a:pt x="78421" y="9122"/>
                  <a:pt x="66980" y="16930"/>
                </a:cubicBezTo>
                <a:cubicBezTo>
                  <a:pt x="55739" y="25237"/>
                  <a:pt x="41253" y="23605"/>
                  <a:pt x="28793" y="28484"/>
                </a:cubicBezTo>
                <a:cubicBezTo>
                  <a:pt x="3725" y="39279"/>
                  <a:pt x="0" y="79459"/>
                  <a:pt x="21030" y="95743"/>
                </a:cubicBezTo>
                <a:cubicBezTo>
                  <a:pt x="24237" y="98016"/>
                  <a:pt x="29214" y="98855"/>
                  <a:pt x="34544" y="98855"/>
                </a:cubicBezTo>
                <a:cubicBezTo>
                  <a:pt x="41814" y="98855"/>
                  <a:pt x="49742" y="97293"/>
                  <a:pt x="54734" y="95677"/>
                </a:cubicBezTo>
                <a:cubicBezTo>
                  <a:pt x="85290" y="87123"/>
                  <a:pt x="86658" y="51194"/>
                  <a:pt x="114198" y="42278"/>
                </a:cubicBezTo>
                <a:cubicBezTo>
                  <a:pt x="136777" y="38290"/>
                  <a:pt x="138771" y="12266"/>
                  <a:pt x="118879" y="2872"/>
                </a:cubicBezTo>
                <a:cubicBezTo>
                  <a:pt x="114533" y="858"/>
                  <a:pt x="110192" y="1"/>
                  <a:pt x="105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5145079" y="2168516"/>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9"/>
          <p:cNvPicPr preferRelativeResize="0"/>
          <p:nvPr/>
        </p:nvPicPr>
        <p:blipFill>
          <a:blip r:embed="rId2">
            <a:alphaModFix/>
          </a:blip>
          <a:stretch>
            <a:fillRect/>
          </a:stretch>
        </p:blipFill>
        <p:spPr>
          <a:xfrm>
            <a:off x="6568850" y="3004050"/>
            <a:ext cx="3418375" cy="2960750"/>
          </a:xfrm>
          <a:prstGeom prst="rect">
            <a:avLst/>
          </a:prstGeom>
          <a:noFill/>
          <a:ln>
            <a:noFill/>
          </a:ln>
        </p:spPr>
      </p:pic>
      <p:pic>
        <p:nvPicPr>
          <p:cNvPr id="84" name="Google Shape;84;p9"/>
          <p:cNvPicPr preferRelativeResize="0"/>
          <p:nvPr/>
        </p:nvPicPr>
        <p:blipFill>
          <a:blip r:embed="rId3">
            <a:alphaModFix/>
          </a:blip>
          <a:stretch>
            <a:fillRect/>
          </a:stretch>
        </p:blipFill>
        <p:spPr>
          <a:xfrm rot="-7892862">
            <a:off x="8886562" y="16939"/>
            <a:ext cx="642748" cy="2985122"/>
          </a:xfrm>
          <a:prstGeom prst="rect">
            <a:avLst/>
          </a:prstGeom>
          <a:noFill/>
          <a:ln>
            <a:noFill/>
          </a:ln>
        </p:spPr>
      </p:pic>
      <p:pic>
        <p:nvPicPr>
          <p:cNvPr id="85" name="Google Shape;85;p9"/>
          <p:cNvPicPr preferRelativeResize="0"/>
          <p:nvPr/>
        </p:nvPicPr>
        <p:blipFill>
          <a:blip r:embed="rId4">
            <a:alphaModFix/>
          </a:blip>
          <a:stretch>
            <a:fillRect/>
          </a:stretch>
        </p:blipFill>
        <p:spPr>
          <a:xfrm>
            <a:off x="86171" y="405094"/>
            <a:ext cx="557000" cy="1347687"/>
          </a:xfrm>
          <a:prstGeom prst="rect">
            <a:avLst/>
          </a:prstGeom>
          <a:noFill/>
          <a:ln>
            <a:noFill/>
          </a:ln>
        </p:spPr>
      </p:pic>
      <p:pic>
        <p:nvPicPr>
          <p:cNvPr id="86" name="Google Shape;86;p9"/>
          <p:cNvPicPr preferRelativeResize="0"/>
          <p:nvPr/>
        </p:nvPicPr>
        <p:blipFill>
          <a:blip r:embed="rId5">
            <a:alphaModFix/>
          </a:blip>
          <a:stretch>
            <a:fillRect/>
          </a:stretch>
        </p:blipFill>
        <p:spPr>
          <a:xfrm rot="8999989">
            <a:off x="5780022" y="4183716"/>
            <a:ext cx="474806" cy="601418"/>
          </a:xfrm>
          <a:prstGeom prst="rect">
            <a:avLst/>
          </a:prstGeom>
          <a:noFill/>
          <a:ln>
            <a:noFill/>
          </a:ln>
        </p:spPr>
      </p:pic>
      <p:pic>
        <p:nvPicPr>
          <p:cNvPr id="87" name="Google Shape;87;p9"/>
          <p:cNvPicPr preferRelativeResize="0"/>
          <p:nvPr/>
        </p:nvPicPr>
        <p:blipFill>
          <a:blip r:embed="rId6">
            <a:alphaModFix/>
          </a:blip>
          <a:stretch>
            <a:fillRect/>
          </a:stretch>
        </p:blipFill>
        <p:spPr>
          <a:xfrm rot="-8100334" flipH="1">
            <a:off x="8551403" y="452156"/>
            <a:ext cx="508392" cy="643962"/>
          </a:xfrm>
          <a:prstGeom prst="rect">
            <a:avLst/>
          </a:prstGeom>
          <a:noFill/>
          <a:ln>
            <a:noFill/>
          </a:ln>
        </p:spPr>
      </p:pic>
      <p:pic>
        <p:nvPicPr>
          <p:cNvPr id="88" name="Google Shape;88;p9"/>
          <p:cNvPicPr preferRelativeResize="0"/>
          <p:nvPr/>
        </p:nvPicPr>
        <p:blipFill>
          <a:blip r:embed="rId5">
            <a:alphaModFix/>
          </a:blip>
          <a:stretch>
            <a:fillRect/>
          </a:stretch>
        </p:blipFill>
        <p:spPr>
          <a:xfrm rot="4524976">
            <a:off x="201670" y="1795121"/>
            <a:ext cx="326011" cy="41295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3"/>
          <p:cNvSpPr txBox="1">
            <a:spLocks noGrp="1"/>
          </p:cNvSpPr>
          <p:nvPr>
            <p:ph type="subTitle" idx="1"/>
          </p:nvPr>
        </p:nvSpPr>
        <p:spPr>
          <a:xfrm>
            <a:off x="2151268" y="217571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2"/>
          </p:nvPr>
        </p:nvSpPr>
        <p:spPr>
          <a:xfrm>
            <a:off x="5810213" y="217571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subTitle" idx="3"/>
          </p:nvPr>
        </p:nvSpPr>
        <p:spPr>
          <a:xfrm>
            <a:off x="2151268" y="359240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3"/>
          <p:cNvSpPr txBox="1">
            <a:spLocks noGrp="1"/>
          </p:cNvSpPr>
          <p:nvPr>
            <p:ph type="subTitle" idx="4"/>
          </p:nvPr>
        </p:nvSpPr>
        <p:spPr>
          <a:xfrm>
            <a:off x="5810213" y="359240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3"/>
          <p:cNvSpPr txBox="1">
            <a:spLocks noGrp="1"/>
          </p:cNvSpPr>
          <p:nvPr>
            <p:ph type="title" idx="5" hasCustomPrompt="1"/>
          </p:nvPr>
        </p:nvSpPr>
        <p:spPr>
          <a:xfrm>
            <a:off x="1218246" y="2115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6" hasCustomPrompt="1"/>
          </p:nvPr>
        </p:nvSpPr>
        <p:spPr>
          <a:xfrm>
            <a:off x="1218246" y="3534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7" hasCustomPrompt="1"/>
          </p:nvPr>
        </p:nvSpPr>
        <p:spPr>
          <a:xfrm>
            <a:off x="4878771" y="2115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8" hasCustomPrompt="1"/>
          </p:nvPr>
        </p:nvSpPr>
        <p:spPr>
          <a:xfrm>
            <a:off x="4878771" y="3534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9"/>
          </p:nvPr>
        </p:nvSpPr>
        <p:spPr>
          <a:xfrm>
            <a:off x="2151268" y="1920886"/>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a:buNone/>
              <a:defRPr sz="2400">
                <a:solidFill>
                  <a:schemeClr val="accent3"/>
                </a:solidFill>
                <a:latin typeface="Averia Serif Libre"/>
                <a:ea typeface="Averia Serif Libre"/>
                <a:cs typeface="Averia Serif Libre"/>
                <a:sym typeface="Averia Serif Libre"/>
              </a:defRPr>
            </a:lvl1pPr>
            <a:lvl2pPr lvl="1"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2pPr>
            <a:lvl3pPr lvl="2"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3pPr>
            <a:lvl4pPr lvl="3"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4pPr>
            <a:lvl5pPr lvl="4"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5pPr>
            <a:lvl6pPr lvl="5"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6pPr>
            <a:lvl7pPr lvl="6"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7pPr>
            <a:lvl8pPr lvl="7"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8pPr>
            <a:lvl9pPr lvl="8"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9pPr>
          </a:lstStyle>
          <a:p>
            <a:endParaRPr/>
          </a:p>
        </p:txBody>
      </p:sp>
      <p:sp>
        <p:nvSpPr>
          <p:cNvPr id="115" name="Google Shape;115;p13"/>
          <p:cNvSpPr txBox="1">
            <a:spLocks noGrp="1"/>
          </p:cNvSpPr>
          <p:nvPr>
            <p:ph type="subTitle" idx="13"/>
          </p:nvPr>
        </p:nvSpPr>
        <p:spPr>
          <a:xfrm>
            <a:off x="5810213" y="1920886"/>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a:buNone/>
              <a:defRPr sz="2400">
                <a:solidFill>
                  <a:schemeClr val="accent3"/>
                </a:solidFill>
                <a:latin typeface="Averia Serif Libre"/>
                <a:ea typeface="Averia Serif Libre"/>
                <a:cs typeface="Averia Serif Libre"/>
                <a:sym typeface="Averia Serif Libre"/>
              </a:defRPr>
            </a:lvl1pPr>
            <a:lvl2pPr lvl="1"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2pPr>
            <a:lvl3pPr lvl="2"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3pPr>
            <a:lvl4pPr lvl="3"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4pPr>
            <a:lvl5pPr lvl="4"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5pPr>
            <a:lvl6pPr lvl="5"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6pPr>
            <a:lvl7pPr lvl="6"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7pPr>
            <a:lvl8pPr lvl="7"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8pPr>
            <a:lvl9pPr lvl="8"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9pPr>
          </a:lstStyle>
          <a:p>
            <a:endParaRPr/>
          </a:p>
        </p:txBody>
      </p:sp>
      <p:sp>
        <p:nvSpPr>
          <p:cNvPr id="116" name="Google Shape;116;p13"/>
          <p:cNvSpPr txBox="1">
            <a:spLocks noGrp="1"/>
          </p:cNvSpPr>
          <p:nvPr>
            <p:ph type="subTitle" idx="14"/>
          </p:nvPr>
        </p:nvSpPr>
        <p:spPr>
          <a:xfrm>
            <a:off x="2151268" y="3337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a:buNone/>
              <a:defRPr sz="2400">
                <a:solidFill>
                  <a:schemeClr val="accent3"/>
                </a:solidFill>
                <a:latin typeface="Averia Serif Libre"/>
                <a:ea typeface="Averia Serif Libre"/>
                <a:cs typeface="Averia Serif Libre"/>
                <a:sym typeface="Averia Serif Libre"/>
              </a:defRPr>
            </a:lvl1pPr>
            <a:lvl2pPr lvl="1"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2pPr>
            <a:lvl3pPr lvl="2"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3pPr>
            <a:lvl4pPr lvl="3"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4pPr>
            <a:lvl5pPr lvl="4"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5pPr>
            <a:lvl6pPr lvl="5"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6pPr>
            <a:lvl7pPr lvl="6"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7pPr>
            <a:lvl8pPr lvl="7"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8pPr>
            <a:lvl9pPr lvl="8"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9pPr>
          </a:lstStyle>
          <a:p>
            <a:endParaRPr/>
          </a:p>
        </p:txBody>
      </p:sp>
      <p:sp>
        <p:nvSpPr>
          <p:cNvPr id="117" name="Google Shape;117;p13"/>
          <p:cNvSpPr txBox="1">
            <a:spLocks noGrp="1"/>
          </p:cNvSpPr>
          <p:nvPr>
            <p:ph type="subTitle" idx="15"/>
          </p:nvPr>
        </p:nvSpPr>
        <p:spPr>
          <a:xfrm>
            <a:off x="5810213" y="3337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a:buNone/>
              <a:defRPr sz="2400">
                <a:solidFill>
                  <a:schemeClr val="accent3"/>
                </a:solidFill>
                <a:latin typeface="Averia Serif Libre"/>
                <a:ea typeface="Averia Serif Libre"/>
                <a:cs typeface="Averia Serif Libre"/>
                <a:sym typeface="Averia Serif Libre"/>
              </a:defRPr>
            </a:lvl1pPr>
            <a:lvl2pPr lvl="1"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2pPr>
            <a:lvl3pPr lvl="2"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3pPr>
            <a:lvl4pPr lvl="3"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4pPr>
            <a:lvl5pPr lvl="4"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5pPr>
            <a:lvl6pPr lvl="5"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6pPr>
            <a:lvl7pPr lvl="6"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7pPr>
            <a:lvl8pPr lvl="7"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8pPr>
            <a:lvl9pPr lvl="8" rtl="0">
              <a:lnSpc>
                <a:spcPct val="100000"/>
              </a:lnSpc>
              <a:spcBef>
                <a:spcPts val="0"/>
              </a:spcBef>
              <a:spcAft>
                <a:spcPts val="0"/>
              </a:spcAft>
              <a:buSzPts val="2400"/>
              <a:buFont typeface="Averia Serif Libre"/>
              <a:buNone/>
              <a:defRPr sz="2400">
                <a:latin typeface="Averia Serif Libre"/>
                <a:ea typeface="Averia Serif Libre"/>
                <a:cs typeface="Averia Serif Libre"/>
                <a:sym typeface="Averia Serif Libre"/>
              </a:defRPr>
            </a:lvl9pPr>
          </a:lstStyle>
          <a:p>
            <a:endParaRPr/>
          </a:p>
        </p:txBody>
      </p:sp>
      <p:sp>
        <p:nvSpPr>
          <p:cNvPr id="118" name="Google Shape;118;p13"/>
          <p:cNvSpPr/>
          <p:nvPr/>
        </p:nvSpPr>
        <p:spPr>
          <a:xfrm flipH="1">
            <a:off x="-1964087"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13"/>
          <p:cNvPicPr preferRelativeResize="0"/>
          <p:nvPr/>
        </p:nvPicPr>
        <p:blipFill>
          <a:blip r:embed="rId2">
            <a:alphaModFix/>
          </a:blip>
          <a:stretch>
            <a:fillRect/>
          </a:stretch>
        </p:blipFill>
        <p:spPr>
          <a:xfrm>
            <a:off x="149465" y="3534606"/>
            <a:ext cx="557000" cy="1347687"/>
          </a:xfrm>
          <a:prstGeom prst="rect">
            <a:avLst/>
          </a:prstGeom>
          <a:noFill/>
          <a:ln>
            <a:noFill/>
          </a:ln>
        </p:spPr>
      </p:pic>
      <p:pic>
        <p:nvPicPr>
          <p:cNvPr id="120" name="Google Shape;120;p13"/>
          <p:cNvPicPr preferRelativeResize="0"/>
          <p:nvPr/>
        </p:nvPicPr>
        <p:blipFill>
          <a:blip r:embed="rId3">
            <a:alphaModFix/>
          </a:blip>
          <a:stretch>
            <a:fillRect/>
          </a:stretch>
        </p:blipFill>
        <p:spPr>
          <a:xfrm rot="-2700148" flipH="1">
            <a:off x="829731" y="4621120"/>
            <a:ext cx="364095" cy="461187"/>
          </a:xfrm>
          <a:prstGeom prst="rect">
            <a:avLst/>
          </a:prstGeom>
          <a:noFill/>
          <a:ln>
            <a:noFill/>
          </a:ln>
        </p:spPr>
      </p:pic>
      <p:pic>
        <p:nvPicPr>
          <p:cNvPr id="121" name="Google Shape;121;p13"/>
          <p:cNvPicPr preferRelativeResize="0"/>
          <p:nvPr/>
        </p:nvPicPr>
        <p:blipFill>
          <a:blip r:embed="rId4">
            <a:alphaModFix/>
          </a:blip>
          <a:stretch>
            <a:fillRect/>
          </a:stretch>
        </p:blipFill>
        <p:spPr>
          <a:xfrm>
            <a:off x="-408125" y="1085777"/>
            <a:ext cx="1114601" cy="2506447"/>
          </a:xfrm>
          <a:prstGeom prst="rect">
            <a:avLst/>
          </a:prstGeom>
          <a:noFill/>
          <a:ln>
            <a:noFill/>
          </a:ln>
        </p:spPr>
      </p:pic>
      <p:sp>
        <p:nvSpPr>
          <p:cNvPr id="122" name="Google Shape;122;p13"/>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13"/>
          <p:cNvPicPr preferRelativeResize="0"/>
          <p:nvPr/>
        </p:nvPicPr>
        <p:blipFill>
          <a:blip r:embed="rId5">
            <a:alphaModFix/>
          </a:blip>
          <a:stretch>
            <a:fillRect/>
          </a:stretch>
        </p:blipFill>
        <p:spPr>
          <a:xfrm rot="-4562926">
            <a:off x="8024748" y="-286126"/>
            <a:ext cx="812053" cy="1191891"/>
          </a:xfrm>
          <a:prstGeom prst="rect">
            <a:avLst/>
          </a:prstGeom>
          <a:noFill/>
          <a:ln>
            <a:noFill/>
          </a:ln>
        </p:spPr>
      </p:pic>
      <p:pic>
        <p:nvPicPr>
          <p:cNvPr id="124" name="Google Shape;124;p13"/>
          <p:cNvPicPr preferRelativeResize="0"/>
          <p:nvPr/>
        </p:nvPicPr>
        <p:blipFill>
          <a:blip r:embed="rId6">
            <a:alphaModFix/>
          </a:blip>
          <a:stretch>
            <a:fillRect/>
          </a:stretch>
        </p:blipFill>
        <p:spPr>
          <a:xfrm rot="2268240">
            <a:off x="8322104" y="4299089"/>
            <a:ext cx="481442" cy="609821"/>
          </a:xfrm>
          <a:prstGeom prst="rect">
            <a:avLst/>
          </a:prstGeom>
          <a:noFill/>
          <a:ln>
            <a:noFill/>
          </a:ln>
        </p:spPr>
      </p:pic>
      <p:pic>
        <p:nvPicPr>
          <p:cNvPr id="125" name="Google Shape;125;p13"/>
          <p:cNvPicPr preferRelativeResize="0"/>
          <p:nvPr/>
        </p:nvPicPr>
        <p:blipFill>
          <a:blip r:embed="rId7">
            <a:alphaModFix/>
          </a:blip>
          <a:stretch>
            <a:fillRect/>
          </a:stretch>
        </p:blipFill>
        <p:spPr>
          <a:xfrm rot="878763">
            <a:off x="8537324" y="2043837"/>
            <a:ext cx="408550" cy="1897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864013" y="1815300"/>
            <a:ext cx="27804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18"/>
          <p:cNvSpPr txBox="1">
            <a:spLocks noGrp="1"/>
          </p:cNvSpPr>
          <p:nvPr>
            <p:ph type="subTitle" idx="1"/>
          </p:nvPr>
        </p:nvSpPr>
        <p:spPr>
          <a:xfrm>
            <a:off x="864013" y="2311800"/>
            <a:ext cx="2780400" cy="10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18"/>
          <p:cNvSpPr/>
          <p:nvPr/>
        </p:nvSpPr>
        <p:spPr>
          <a:xfrm>
            <a:off x="4340994"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5400000" flipH="1">
            <a:off x="-1012010"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3" name="Google Shape;183;p18"/>
          <p:cNvPicPr preferRelativeResize="0"/>
          <p:nvPr/>
        </p:nvPicPr>
        <p:blipFill>
          <a:blip r:embed="rId2">
            <a:alphaModFix/>
          </a:blip>
          <a:stretch>
            <a:fillRect/>
          </a:stretch>
        </p:blipFill>
        <p:spPr>
          <a:xfrm flipH="1">
            <a:off x="8434558" y="3534606"/>
            <a:ext cx="557000" cy="1347687"/>
          </a:xfrm>
          <a:prstGeom prst="rect">
            <a:avLst/>
          </a:prstGeom>
          <a:noFill/>
          <a:ln>
            <a:noFill/>
          </a:ln>
        </p:spPr>
      </p:pic>
      <p:pic>
        <p:nvPicPr>
          <p:cNvPr id="184" name="Google Shape;184;p18"/>
          <p:cNvPicPr preferRelativeResize="0"/>
          <p:nvPr/>
        </p:nvPicPr>
        <p:blipFill>
          <a:blip r:embed="rId3">
            <a:alphaModFix/>
          </a:blip>
          <a:stretch>
            <a:fillRect/>
          </a:stretch>
        </p:blipFill>
        <p:spPr>
          <a:xfrm rot="2700148">
            <a:off x="7947197" y="4621120"/>
            <a:ext cx="364095" cy="461187"/>
          </a:xfrm>
          <a:prstGeom prst="rect">
            <a:avLst/>
          </a:prstGeom>
          <a:noFill/>
          <a:ln>
            <a:noFill/>
          </a:ln>
        </p:spPr>
      </p:pic>
      <p:pic>
        <p:nvPicPr>
          <p:cNvPr id="185" name="Google Shape;185;p18"/>
          <p:cNvPicPr preferRelativeResize="0"/>
          <p:nvPr/>
        </p:nvPicPr>
        <p:blipFill>
          <a:blip r:embed="rId4">
            <a:alphaModFix/>
          </a:blip>
          <a:stretch>
            <a:fillRect/>
          </a:stretch>
        </p:blipFill>
        <p:spPr>
          <a:xfrm rot="4562926" flipH="1">
            <a:off x="304222" y="-286126"/>
            <a:ext cx="812053" cy="1191891"/>
          </a:xfrm>
          <a:prstGeom prst="rect">
            <a:avLst/>
          </a:prstGeom>
          <a:noFill/>
          <a:ln>
            <a:noFill/>
          </a:ln>
        </p:spPr>
      </p:pic>
      <p:pic>
        <p:nvPicPr>
          <p:cNvPr id="186" name="Google Shape;186;p18"/>
          <p:cNvPicPr preferRelativeResize="0"/>
          <p:nvPr/>
        </p:nvPicPr>
        <p:blipFill>
          <a:blip r:embed="rId5">
            <a:alphaModFix/>
          </a:blip>
          <a:stretch>
            <a:fillRect/>
          </a:stretch>
        </p:blipFill>
        <p:spPr>
          <a:xfrm rot="-2268240" flipH="1">
            <a:off x="158702" y="623064"/>
            <a:ext cx="481442" cy="609821"/>
          </a:xfrm>
          <a:prstGeom prst="rect">
            <a:avLst/>
          </a:prstGeom>
          <a:noFill/>
          <a:ln>
            <a:noFill/>
          </a:ln>
        </p:spPr>
      </p:pic>
      <p:pic>
        <p:nvPicPr>
          <p:cNvPr id="187" name="Google Shape;187;p18"/>
          <p:cNvPicPr preferRelativeResize="0"/>
          <p:nvPr/>
        </p:nvPicPr>
        <p:blipFill>
          <a:blip r:embed="rId6">
            <a:alphaModFix/>
          </a:blip>
          <a:stretch>
            <a:fillRect/>
          </a:stretch>
        </p:blipFill>
        <p:spPr>
          <a:xfrm rot="5534939">
            <a:off x="-487465" y="3164667"/>
            <a:ext cx="1432998" cy="2260449"/>
          </a:xfrm>
          <a:prstGeom prst="rect">
            <a:avLst/>
          </a:prstGeom>
          <a:noFill/>
          <a:ln>
            <a:noFill/>
          </a:ln>
        </p:spPr>
      </p:pic>
      <p:pic>
        <p:nvPicPr>
          <p:cNvPr id="188" name="Google Shape;188;p18"/>
          <p:cNvPicPr preferRelativeResize="0"/>
          <p:nvPr/>
        </p:nvPicPr>
        <p:blipFill>
          <a:blip r:embed="rId7">
            <a:alphaModFix/>
          </a:blip>
          <a:stretch>
            <a:fillRect/>
          </a:stretch>
        </p:blipFill>
        <p:spPr>
          <a:xfrm>
            <a:off x="8525240" y="1316438"/>
            <a:ext cx="375620" cy="475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1"/>
        <p:cNvGrpSpPr/>
        <p:nvPr/>
      </p:nvGrpSpPr>
      <p:grpSpPr>
        <a:xfrm>
          <a:off x="0" y="0"/>
          <a:ext cx="0" cy="0"/>
          <a:chOff x="0" y="0"/>
          <a:chExt cx="0" cy="0"/>
        </a:xfrm>
      </p:grpSpPr>
      <p:sp>
        <p:nvSpPr>
          <p:cNvPr id="342" name="Google Shape;342;p30"/>
          <p:cNvSpPr/>
          <p:nvPr/>
        </p:nvSpPr>
        <p:spPr>
          <a:xfrm rot="10800000">
            <a:off x="-1964087" y="-1517005"/>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rot="-5400000" flipH="1">
            <a:off x="6575933" y="2776641"/>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4" name="Google Shape;344;p30"/>
          <p:cNvPicPr preferRelativeResize="0"/>
          <p:nvPr/>
        </p:nvPicPr>
        <p:blipFill>
          <a:blip r:embed="rId2">
            <a:alphaModFix/>
          </a:blip>
          <a:stretch>
            <a:fillRect/>
          </a:stretch>
        </p:blipFill>
        <p:spPr>
          <a:xfrm rot="10800000" flipH="1">
            <a:off x="149465" y="268905"/>
            <a:ext cx="557000" cy="1347687"/>
          </a:xfrm>
          <a:prstGeom prst="rect">
            <a:avLst/>
          </a:prstGeom>
          <a:noFill/>
          <a:ln>
            <a:noFill/>
          </a:ln>
        </p:spPr>
      </p:pic>
      <p:pic>
        <p:nvPicPr>
          <p:cNvPr id="345" name="Google Shape;345;p30"/>
          <p:cNvPicPr preferRelativeResize="0"/>
          <p:nvPr/>
        </p:nvPicPr>
        <p:blipFill>
          <a:blip r:embed="rId3">
            <a:alphaModFix/>
          </a:blip>
          <a:stretch>
            <a:fillRect/>
          </a:stretch>
        </p:blipFill>
        <p:spPr>
          <a:xfrm rot="-8099852">
            <a:off x="829731" y="68892"/>
            <a:ext cx="364095" cy="461187"/>
          </a:xfrm>
          <a:prstGeom prst="rect">
            <a:avLst/>
          </a:prstGeom>
          <a:noFill/>
          <a:ln>
            <a:noFill/>
          </a:ln>
        </p:spPr>
      </p:pic>
      <p:pic>
        <p:nvPicPr>
          <p:cNvPr id="346" name="Google Shape;346;p30"/>
          <p:cNvPicPr preferRelativeResize="0"/>
          <p:nvPr/>
        </p:nvPicPr>
        <p:blipFill>
          <a:blip r:embed="rId4">
            <a:alphaModFix/>
          </a:blip>
          <a:stretch>
            <a:fillRect/>
          </a:stretch>
        </p:blipFill>
        <p:spPr>
          <a:xfrm rot="-6237074" flipH="1">
            <a:off x="8024748" y="4245434"/>
            <a:ext cx="812053" cy="1191891"/>
          </a:xfrm>
          <a:prstGeom prst="rect">
            <a:avLst/>
          </a:prstGeom>
          <a:noFill/>
          <a:ln>
            <a:noFill/>
          </a:ln>
        </p:spPr>
      </p:pic>
      <p:pic>
        <p:nvPicPr>
          <p:cNvPr id="347" name="Google Shape;347;p30"/>
          <p:cNvPicPr preferRelativeResize="0"/>
          <p:nvPr/>
        </p:nvPicPr>
        <p:blipFill>
          <a:blip r:embed="rId5">
            <a:alphaModFix/>
          </a:blip>
          <a:stretch>
            <a:fillRect/>
          </a:stretch>
        </p:blipFill>
        <p:spPr>
          <a:xfrm rot="8531760" flipH="1">
            <a:off x="8322104" y="242288"/>
            <a:ext cx="481442" cy="609821"/>
          </a:xfrm>
          <a:prstGeom prst="rect">
            <a:avLst/>
          </a:prstGeom>
          <a:noFill/>
          <a:ln>
            <a:noFill/>
          </a:ln>
        </p:spPr>
      </p:pic>
      <p:pic>
        <p:nvPicPr>
          <p:cNvPr id="348" name="Google Shape;348;p30"/>
          <p:cNvPicPr preferRelativeResize="0"/>
          <p:nvPr/>
        </p:nvPicPr>
        <p:blipFill>
          <a:blip r:embed="rId6">
            <a:alphaModFix/>
          </a:blip>
          <a:stretch>
            <a:fillRect/>
          </a:stretch>
        </p:blipFill>
        <p:spPr>
          <a:xfrm rot="9921237" flipH="1">
            <a:off x="8537324" y="1209937"/>
            <a:ext cx="408550" cy="1897425"/>
          </a:xfrm>
          <a:prstGeom prst="rect">
            <a:avLst/>
          </a:prstGeom>
          <a:noFill/>
          <a:ln>
            <a:noFill/>
          </a:ln>
        </p:spPr>
      </p:pic>
      <p:pic>
        <p:nvPicPr>
          <p:cNvPr id="349" name="Google Shape;349;p30"/>
          <p:cNvPicPr preferRelativeResize="0"/>
          <p:nvPr/>
        </p:nvPicPr>
        <p:blipFill>
          <a:blip r:embed="rId7">
            <a:alphaModFix/>
          </a:blip>
          <a:stretch>
            <a:fillRect/>
          </a:stretch>
        </p:blipFill>
        <p:spPr>
          <a:xfrm rot="10800000" flipH="1">
            <a:off x="-408125" y="1558975"/>
            <a:ext cx="1114601" cy="25064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sp>
        <p:nvSpPr>
          <p:cNvPr id="351" name="Google Shape;351;p31"/>
          <p:cNvSpPr/>
          <p:nvPr/>
        </p:nvSpPr>
        <p:spPr>
          <a:xfrm rot="9716712">
            <a:off x="-399459" y="-231555"/>
            <a:ext cx="2677097" cy="17791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2" name="Google Shape;352;p31"/>
          <p:cNvPicPr preferRelativeResize="0"/>
          <p:nvPr/>
        </p:nvPicPr>
        <p:blipFill>
          <a:blip r:embed="rId2">
            <a:alphaModFix/>
          </a:blip>
          <a:stretch>
            <a:fillRect/>
          </a:stretch>
        </p:blipFill>
        <p:spPr>
          <a:xfrm rot="10800000" flipH="1">
            <a:off x="149465" y="522096"/>
            <a:ext cx="557000" cy="1347687"/>
          </a:xfrm>
          <a:prstGeom prst="rect">
            <a:avLst/>
          </a:prstGeom>
          <a:noFill/>
          <a:ln>
            <a:noFill/>
          </a:ln>
        </p:spPr>
      </p:pic>
      <p:pic>
        <p:nvPicPr>
          <p:cNvPr id="353" name="Google Shape;353;p31"/>
          <p:cNvPicPr preferRelativeResize="0"/>
          <p:nvPr/>
        </p:nvPicPr>
        <p:blipFill>
          <a:blip r:embed="rId3">
            <a:alphaModFix/>
          </a:blip>
          <a:stretch>
            <a:fillRect/>
          </a:stretch>
        </p:blipFill>
        <p:spPr>
          <a:xfrm rot="-8099852">
            <a:off x="757043" y="221832"/>
            <a:ext cx="364095" cy="461187"/>
          </a:xfrm>
          <a:prstGeom prst="rect">
            <a:avLst/>
          </a:prstGeom>
          <a:noFill/>
          <a:ln>
            <a:noFill/>
          </a:ln>
        </p:spPr>
      </p:pic>
      <p:pic>
        <p:nvPicPr>
          <p:cNvPr id="354" name="Google Shape;354;p31"/>
          <p:cNvPicPr preferRelativeResize="0"/>
          <p:nvPr/>
        </p:nvPicPr>
        <p:blipFill>
          <a:blip r:embed="rId4">
            <a:alphaModFix/>
          </a:blip>
          <a:stretch>
            <a:fillRect/>
          </a:stretch>
        </p:blipFill>
        <p:spPr>
          <a:xfrm flipH="1">
            <a:off x="0" y="2714540"/>
            <a:ext cx="1114601" cy="2506447"/>
          </a:xfrm>
          <a:prstGeom prst="rect">
            <a:avLst/>
          </a:prstGeom>
          <a:noFill/>
          <a:ln>
            <a:noFill/>
          </a:ln>
        </p:spPr>
      </p:pic>
      <p:sp>
        <p:nvSpPr>
          <p:cNvPr id="355" name="Google Shape;355;p31"/>
          <p:cNvSpPr/>
          <p:nvPr/>
        </p:nvSpPr>
        <p:spPr>
          <a:xfrm rot="-5400000" flipH="1">
            <a:off x="6575933" y="3029831"/>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6" name="Google Shape;356;p31"/>
          <p:cNvPicPr preferRelativeResize="0"/>
          <p:nvPr/>
        </p:nvPicPr>
        <p:blipFill>
          <a:blip r:embed="rId5">
            <a:alphaModFix/>
          </a:blip>
          <a:stretch>
            <a:fillRect/>
          </a:stretch>
        </p:blipFill>
        <p:spPr>
          <a:xfrm rot="-6237074" flipH="1">
            <a:off x="8024748" y="4498624"/>
            <a:ext cx="812053" cy="1191891"/>
          </a:xfrm>
          <a:prstGeom prst="rect">
            <a:avLst/>
          </a:prstGeom>
          <a:noFill/>
          <a:ln>
            <a:noFill/>
          </a:ln>
        </p:spPr>
      </p:pic>
      <p:pic>
        <p:nvPicPr>
          <p:cNvPr id="357" name="Google Shape;357;p31"/>
          <p:cNvPicPr preferRelativeResize="0"/>
          <p:nvPr/>
        </p:nvPicPr>
        <p:blipFill>
          <a:blip r:embed="rId6">
            <a:alphaModFix/>
          </a:blip>
          <a:stretch>
            <a:fillRect/>
          </a:stretch>
        </p:blipFill>
        <p:spPr>
          <a:xfrm rot="8531760" flipH="1">
            <a:off x="8322104" y="495478"/>
            <a:ext cx="481442" cy="609821"/>
          </a:xfrm>
          <a:prstGeom prst="rect">
            <a:avLst/>
          </a:prstGeom>
          <a:noFill/>
          <a:ln>
            <a:noFill/>
          </a:ln>
        </p:spPr>
      </p:pic>
      <p:pic>
        <p:nvPicPr>
          <p:cNvPr id="358" name="Google Shape;358;p31"/>
          <p:cNvPicPr preferRelativeResize="0"/>
          <p:nvPr/>
        </p:nvPicPr>
        <p:blipFill>
          <a:blip r:embed="rId7">
            <a:alphaModFix/>
          </a:blip>
          <a:stretch>
            <a:fillRect/>
          </a:stretch>
        </p:blipFill>
        <p:spPr>
          <a:xfrm rot="878763">
            <a:off x="8537324" y="1463127"/>
            <a:ext cx="408550" cy="1897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Averia Serif Libre"/>
              <a:buNone/>
              <a:defRPr sz="3500">
                <a:solidFill>
                  <a:schemeClr val="accent1"/>
                </a:solidFill>
                <a:latin typeface="Averia Serif Libre"/>
                <a:ea typeface="Averia Serif Libre"/>
                <a:cs typeface="Averia Serif Libre"/>
                <a:sym typeface="Averia Serif Libre"/>
              </a:defRPr>
            </a:lvl1pPr>
            <a:lvl2pPr lvl="1"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2pPr>
            <a:lvl3pPr lvl="2"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3pPr>
            <a:lvl4pPr lvl="3"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4pPr>
            <a:lvl5pPr lvl="4"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5pPr>
            <a:lvl6pPr lvl="5"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6pPr>
            <a:lvl7pPr lvl="6"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7pPr>
            <a:lvl8pPr lvl="7"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8pPr>
            <a:lvl9pPr lvl="8" rtl="0">
              <a:spcBef>
                <a:spcPts val="0"/>
              </a:spcBef>
              <a:spcAft>
                <a:spcPts val="0"/>
              </a:spcAft>
              <a:buClr>
                <a:schemeClr val="dk1"/>
              </a:buClr>
              <a:buSzPts val="3500"/>
              <a:buFont typeface="Averia Serif Libre"/>
              <a:buNone/>
              <a:defRPr sz="3500">
                <a:solidFill>
                  <a:schemeClr val="dk1"/>
                </a:solidFill>
                <a:latin typeface="Averia Serif Libre"/>
                <a:ea typeface="Averia Serif Libre"/>
                <a:cs typeface="Averia Serif Libre"/>
                <a:sym typeface="Averia Serif Libr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64"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5"/>
          <p:cNvSpPr txBox="1">
            <a:spLocks noGrp="1"/>
          </p:cNvSpPr>
          <p:nvPr>
            <p:ph type="ctrTitle"/>
          </p:nvPr>
        </p:nvSpPr>
        <p:spPr>
          <a:xfrm>
            <a:off x="1868512" y="821532"/>
            <a:ext cx="5518126" cy="28217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Rounded MT Bold" panose="020F0704030504030204" pitchFamily="34" charset="0"/>
              </a:rPr>
              <a:t>Zomato</a:t>
            </a:r>
            <a:br>
              <a:rPr lang="en" dirty="0">
                <a:latin typeface="Arial Rounded MT Bold" panose="020F0704030504030204" pitchFamily="34" charset="0"/>
              </a:rPr>
            </a:br>
            <a:r>
              <a:rPr lang="en" sz="3200" dirty="0">
                <a:latin typeface="Arial Rounded MT Bold" panose="020F0704030504030204" pitchFamily="34" charset="0"/>
              </a:rPr>
              <a:t>-</a:t>
            </a:r>
            <a:r>
              <a:rPr lang="en" sz="3200" dirty="0">
                <a:solidFill>
                  <a:schemeClr val="accent3"/>
                </a:solidFill>
                <a:latin typeface="Arial Rounded MT Bold" panose="020F0704030504030204" pitchFamily="34" charset="0"/>
              </a:rPr>
              <a:t>Restaurant &amp; Dish  Recommender System</a:t>
            </a:r>
            <a:endParaRPr sz="3200" dirty="0">
              <a:solidFill>
                <a:schemeClr val="accent3"/>
              </a:solidFill>
              <a:latin typeface="Arial Rounded MT Bold" panose="020F0704030504030204" pitchFamily="34" charset="0"/>
            </a:endParaRPr>
          </a:p>
        </p:txBody>
      </p:sp>
      <p:sp>
        <p:nvSpPr>
          <p:cNvPr id="370" name="Google Shape;370;p35"/>
          <p:cNvSpPr txBox="1">
            <a:spLocks noGrp="1"/>
          </p:cNvSpPr>
          <p:nvPr>
            <p:ph type="subTitle" idx="1"/>
          </p:nvPr>
        </p:nvSpPr>
        <p:spPr>
          <a:xfrm>
            <a:off x="2078831" y="3871913"/>
            <a:ext cx="4831133" cy="73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AP22110010129</a:t>
            </a:r>
          </a:p>
          <a:p>
            <a:pPr marL="0" lvl="0" indent="0" algn="ctr" rtl="0">
              <a:spcBef>
                <a:spcPts val="0"/>
              </a:spcBef>
              <a:spcAft>
                <a:spcPts val="0"/>
              </a:spcAft>
              <a:buNone/>
            </a:pPr>
            <a:r>
              <a:rPr lang="en"/>
              <a:t>N.Mouni Sri</a:t>
            </a:r>
            <a:endParaRPr/>
          </a:p>
        </p:txBody>
      </p:sp>
      <p:pic>
        <p:nvPicPr>
          <p:cNvPr id="371" name="Google Shape;371;p35"/>
          <p:cNvPicPr preferRelativeResize="0"/>
          <p:nvPr/>
        </p:nvPicPr>
        <p:blipFill>
          <a:blip r:embed="rId3">
            <a:alphaModFix/>
          </a:blip>
          <a:stretch>
            <a:fillRect/>
          </a:stretch>
        </p:blipFill>
        <p:spPr>
          <a:xfrm>
            <a:off x="-552787" y="255383"/>
            <a:ext cx="2532018" cy="2106900"/>
          </a:xfrm>
          <a:prstGeom prst="rect">
            <a:avLst/>
          </a:prstGeom>
          <a:noFill/>
          <a:ln>
            <a:noFill/>
          </a:ln>
        </p:spPr>
      </p:pic>
      <p:pic>
        <p:nvPicPr>
          <p:cNvPr id="372" name="Google Shape;372;p35"/>
          <p:cNvPicPr preferRelativeResize="0"/>
          <p:nvPr/>
        </p:nvPicPr>
        <p:blipFill>
          <a:blip r:embed="rId4">
            <a:alphaModFix/>
          </a:blip>
          <a:stretch>
            <a:fillRect/>
          </a:stretch>
        </p:blipFill>
        <p:spPr>
          <a:xfrm>
            <a:off x="7244480" y="1221823"/>
            <a:ext cx="2014625" cy="2167358"/>
          </a:xfrm>
          <a:prstGeom prst="rect">
            <a:avLst/>
          </a:prstGeom>
          <a:noFill/>
          <a:ln>
            <a:noFill/>
          </a:ln>
        </p:spPr>
      </p:pic>
      <p:pic>
        <p:nvPicPr>
          <p:cNvPr id="373" name="Google Shape;373;p35"/>
          <p:cNvPicPr preferRelativeResize="0"/>
          <p:nvPr/>
        </p:nvPicPr>
        <p:blipFill>
          <a:blip r:embed="rId5">
            <a:alphaModFix/>
          </a:blip>
          <a:stretch>
            <a:fillRect/>
          </a:stretch>
        </p:blipFill>
        <p:spPr>
          <a:xfrm>
            <a:off x="6264063" y="388709"/>
            <a:ext cx="894600" cy="1313058"/>
          </a:xfrm>
          <a:prstGeom prst="rect">
            <a:avLst/>
          </a:prstGeom>
          <a:noFill/>
          <a:ln>
            <a:noFill/>
          </a:ln>
        </p:spPr>
      </p:pic>
      <p:pic>
        <p:nvPicPr>
          <p:cNvPr id="374" name="Google Shape;374;p35"/>
          <p:cNvPicPr preferRelativeResize="0"/>
          <p:nvPr/>
        </p:nvPicPr>
        <p:blipFill>
          <a:blip r:embed="rId6">
            <a:alphaModFix/>
          </a:blip>
          <a:stretch>
            <a:fillRect/>
          </a:stretch>
        </p:blipFill>
        <p:spPr>
          <a:xfrm rot="8100075">
            <a:off x="7763630" y="951531"/>
            <a:ext cx="364095" cy="461187"/>
          </a:xfrm>
          <a:prstGeom prst="rect">
            <a:avLst/>
          </a:prstGeom>
          <a:noFill/>
          <a:ln>
            <a:noFill/>
          </a:ln>
        </p:spPr>
      </p:pic>
      <p:pic>
        <p:nvPicPr>
          <p:cNvPr id="375" name="Google Shape;375;p35"/>
          <p:cNvPicPr preferRelativeResize="0"/>
          <p:nvPr/>
        </p:nvPicPr>
        <p:blipFill>
          <a:blip r:embed="rId7">
            <a:alphaModFix/>
          </a:blip>
          <a:stretch>
            <a:fillRect/>
          </a:stretch>
        </p:blipFill>
        <p:spPr>
          <a:xfrm>
            <a:off x="7275640" y="4484263"/>
            <a:ext cx="375620" cy="475800"/>
          </a:xfrm>
          <a:prstGeom prst="rect">
            <a:avLst/>
          </a:prstGeom>
          <a:noFill/>
          <a:ln>
            <a:noFill/>
          </a:ln>
        </p:spPr>
      </p:pic>
      <p:pic>
        <p:nvPicPr>
          <p:cNvPr id="376" name="Google Shape;376;p35"/>
          <p:cNvPicPr preferRelativeResize="0"/>
          <p:nvPr/>
        </p:nvPicPr>
        <p:blipFill>
          <a:blip r:embed="rId8">
            <a:alphaModFix/>
          </a:blip>
          <a:stretch>
            <a:fillRect/>
          </a:stretch>
        </p:blipFill>
        <p:spPr>
          <a:xfrm rot="1167304" flipH="1">
            <a:off x="7862428" y="3082294"/>
            <a:ext cx="556999" cy="1347687"/>
          </a:xfrm>
          <a:prstGeom prst="rect">
            <a:avLst/>
          </a:prstGeom>
          <a:noFill/>
          <a:ln>
            <a:noFill/>
          </a:ln>
        </p:spPr>
      </p:pic>
      <p:pic>
        <p:nvPicPr>
          <p:cNvPr id="377" name="Google Shape;377;p35"/>
          <p:cNvPicPr preferRelativeResize="0"/>
          <p:nvPr/>
        </p:nvPicPr>
        <p:blipFill>
          <a:blip r:embed="rId6">
            <a:alphaModFix/>
          </a:blip>
          <a:stretch>
            <a:fillRect/>
          </a:stretch>
        </p:blipFill>
        <p:spPr>
          <a:xfrm rot="-2700148" flipH="1">
            <a:off x="1394681" y="4254970"/>
            <a:ext cx="364095" cy="461187"/>
          </a:xfrm>
          <a:prstGeom prst="rect">
            <a:avLst/>
          </a:prstGeom>
          <a:noFill/>
          <a:ln>
            <a:noFill/>
          </a:ln>
        </p:spPr>
      </p:pic>
      <p:pic>
        <p:nvPicPr>
          <p:cNvPr id="378" name="Google Shape;378;p35"/>
          <p:cNvPicPr preferRelativeResize="0"/>
          <p:nvPr/>
        </p:nvPicPr>
        <p:blipFill>
          <a:blip r:embed="rId9">
            <a:alphaModFix/>
          </a:blip>
          <a:stretch>
            <a:fillRect/>
          </a:stretch>
        </p:blipFill>
        <p:spPr>
          <a:xfrm>
            <a:off x="3997650" y="512981"/>
            <a:ext cx="1148700" cy="106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07446F-9229-E6A9-F18C-5E2D2E8ABD07}"/>
              </a:ext>
            </a:extLst>
          </p:cNvPr>
          <p:cNvSpPr>
            <a:spLocks noGrp="1"/>
          </p:cNvSpPr>
          <p:nvPr>
            <p:ph type="subTitle" idx="1"/>
          </p:nvPr>
        </p:nvSpPr>
        <p:spPr>
          <a:xfrm>
            <a:off x="806450" y="749300"/>
            <a:ext cx="7842249" cy="3378200"/>
          </a:xfrm>
        </p:spPr>
        <p:txBody>
          <a:bodyPr/>
          <a:lstStyle/>
          <a:p>
            <a:pPr>
              <a:lnSpc>
                <a:spcPct val="150000"/>
              </a:lnSpc>
            </a:pPr>
            <a:r>
              <a:rPr lang="en-US" b="1" dirty="0">
                <a:solidFill>
                  <a:srgbClr val="C00000"/>
                </a:solidFill>
                <a:latin typeface="Averia Serif Libre" panose="020B0604020202020204" charset="0"/>
              </a:rPr>
              <a:t>Collaborative Filtering</a:t>
            </a:r>
            <a:r>
              <a:rPr lang="en-US" dirty="0">
                <a:latin typeface="Averia Serif Libre" panose="020B0604020202020204" charset="0"/>
              </a:rPr>
              <a:t>: Zomato’s collaborative filtering enhances recommendations by leveraging data from users with similar preferences:</a:t>
            </a:r>
          </a:p>
          <a:p>
            <a:pPr>
              <a:lnSpc>
                <a:spcPct val="150000"/>
              </a:lnSpc>
              <a:buFont typeface="Arial" panose="020B0604020202020204" pitchFamily="34" charset="0"/>
              <a:buChar char="•"/>
            </a:pPr>
            <a:r>
              <a:rPr lang="en-US" b="1" dirty="0">
                <a:solidFill>
                  <a:srgbClr val="C00000"/>
                </a:solidFill>
                <a:latin typeface="Averia Serif Libre" panose="020B0604020202020204" charset="0"/>
              </a:rPr>
              <a:t>User Behavior Patterns</a:t>
            </a:r>
            <a:r>
              <a:rPr lang="en-US" dirty="0">
                <a:solidFill>
                  <a:srgbClr val="C00000"/>
                </a:solidFill>
                <a:latin typeface="Averia Serif Libre" panose="020B0604020202020204" charset="0"/>
              </a:rPr>
              <a:t>: </a:t>
            </a:r>
            <a:r>
              <a:rPr lang="en-US" dirty="0">
                <a:latin typeface="Averia Serif Libre" panose="020B0604020202020204" charset="0"/>
              </a:rPr>
              <a:t>Analyzes patterns such as dish ratings, reviews, and ordering habits from users who share similar tastes. This allows the system to recommend dishes or restaurants that like-minded diners have enjoyed.</a:t>
            </a:r>
          </a:p>
          <a:p>
            <a:pPr>
              <a:lnSpc>
                <a:spcPct val="150000"/>
              </a:lnSpc>
              <a:buFont typeface="Arial" panose="020B0604020202020204" pitchFamily="34" charset="0"/>
              <a:buChar char="•"/>
            </a:pPr>
            <a:r>
              <a:rPr lang="en-US" b="1" dirty="0">
                <a:solidFill>
                  <a:srgbClr val="C00000"/>
                </a:solidFill>
                <a:latin typeface="Averia Serif Libre" panose="020B0604020202020204" charset="0"/>
              </a:rPr>
              <a:t>Diverse Exploration</a:t>
            </a:r>
            <a:r>
              <a:rPr lang="en-US" dirty="0">
                <a:solidFill>
                  <a:srgbClr val="C00000"/>
                </a:solidFill>
                <a:latin typeface="Averia Serif Libre" panose="020B0604020202020204" charset="0"/>
              </a:rPr>
              <a:t>: </a:t>
            </a:r>
            <a:r>
              <a:rPr lang="en-US" dirty="0">
                <a:latin typeface="Averia Serif Libre" panose="020B0604020202020204" charset="0"/>
              </a:rPr>
              <a:t>Encourages users to try new restaurants or dishes by suggesting items that are popular among similar users, expanding their culinary horizons beyond their typical choices.</a:t>
            </a:r>
          </a:p>
          <a:p>
            <a:pPr>
              <a:lnSpc>
                <a:spcPct val="150000"/>
              </a:lnSpc>
              <a:buFont typeface="Arial" panose="020B0604020202020204" pitchFamily="34" charset="0"/>
              <a:buChar char="•"/>
            </a:pPr>
            <a:r>
              <a:rPr lang="en-US" b="1" dirty="0">
                <a:solidFill>
                  <a:srgbClr val="C00000"/>
                </a:solidFill>
                <a:latin typeface="Averia Serif Libre" panose="020B0604020202020204" charset="0"/>
              </a:rPr>
              <a:t>Trends and Popularity</a:t>
            </a:r>
            <a:r>
              <a:rPr lang="en-US" dirty="0">
                <a:solidFill>
                  <a:srgbClr val="C00000"/>
                </a:solidFill>
                <a:latin typeface="Averia Serif Libre" panose="020B0604020202020204" charset="0"/>
              </a:rPr>
              <a:t>: </a:t>
            </a:r>
            <a:r>
              <a:rPr lang="en-US" dirty="0">
                <a:latin typeface="Averia Serif Libre" panose="020B0604020202020204" charset="0"/>
              </a:rPr>
              <a:t>Identifies trending restaurants or must-try dishes that users with comparable preferences have rated highly, fostering a community-driven approach to discovery.</a:t>
            </a:r>
          </a:p>
          <a:p>
            <a:endParaRPr lang="en-IN" dirty="0"/>
          </a:p>
        </p:txBody>
      </p:sp>
    </p:spTree>
    <p:extLst>
      <p:ext uri="{BB962C8B-B14F-4D97-AF65-F5344CB8AC3E}">
        <p14:creationId xmlns:p14="http://schemas.microsoft.com/office/powerpoint/2010/main" val="397092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3E6D1F-5187-8828-2485-91593AA6AC1C}"/>
              </a:ext>
            </a:extLst>
          </p:cNvPr>
          <p:cNvSpPr>
            <a:spLocks noGrp="1"/>
          </p:cNvSpPr>
          <p:nvPr>
            <p:ph type="subTitle" idx="1"/>
          </p:nvPr>
        </p:nvSpPr>
        <p:spPr>
          <a:xfrm>
            <a:off x="762000" y="1206500"/>
            <a:ext cx="7224713" cy="1793875"/>
          </a:xfrm>
        </p:spPr>
        <p:txBody>
          <a:bodyPr/>
          <a:lstStyle/>
          <a:p>
            <a:pPr>
              <a:lnSpc>
                <a:spcPct val="150000"/>
              </a:lnSpc>
            </a:pPr>
            <a:r>
              <a:rPr lang="en-US" sz="1200" b="1" dirty="0">
                <a:solidFill>
                  <a:srgbClr val="C00000"/>
                </a:solidFill>
                <a:latin typeface="Averia Serif Libre" panose="020B0604020202020204" charset="0"/>
              </a:rPr>
              <a:t>Advantages of Combining the Two</a:t>
            </a:r>
            <a:r>
              <a:rPr lang="en-US" sz="1200" dirty="0">
                <a:solidFill>
                  <a:srgbClr val="C00000"/>
                </a:solidFill>
                <a:latin typeface="Averia Serif Libre" panose="020B0604020202020204" charset="0"/>
              </a:rPr>
              <a:t>: </a:t>
            </a:r>
            <a:r>
              <a:rPr lang="en-US" sz="1200" dirty="0">
                <a:latin typeface="Averia Serif Libre" panose="020B0604020202020204" charset="0"/>
              </a:rPr>
              <a:t>By integrating content-based and collaborative filtering, Zomato’s hybrid system can:</a:t>
            </a:r>
          </a:p>
          <a:p>
            <a:pPr>
              <a:lnSpc>
                <a:spcPct val="150000"/>
              </a:lnSpc>
              <a:buFont typeface="Arial" panose="020B0604020202020204" pitchFamily="34" charset="0"/>
              <a:buChar char="•"/>
            </a:pPr>
            <a:r>
              <a:rPr lang="en-US" sz="1200" b="1" dirty="0">
                <a:latin typeface="Averia Serif Libre" panose="020B0604020202020204" charset="0"/>
              </a:rPr>
              <a:t>Balance Familiarity and Novelty</a:t>
            </a:r>
            <a:r>
              <a:rPr lang="en-US" sz="1200" dirty="0">
                <a:latin typeface="Averia Serif Libre" panose="020B0604020202020204" charset="0"/>
              </a:rPr>
              <a:t>: Recommend familiar dishes while introducing users to new restaurants or cuisines.</a:t>
            </a:r>
          </a:p>
          <a:p>
            <a:pPr>
              <a:lnSpc>
                <a:spcPct val="150000"/>
              </a:lnSpc>
              <a:buFont typeface="Arial" panose="020B0604020202020204" pitchFamily="34" charset="0"/>
              <a:buChar char="•"/>
            </a:pPr>
            <a:r>
              <a:rPr lang="en-US" sz="1200" b="1" dirty="0">
                <a:latin typeface="Averia Serif Libre" panose="020B0604020202020204" charset="0"/>
              </a:rPr>
              <a:t>Mitigate Cold Start Issues</a:t>
            </a:r>
            <a:r>
              <a:rPr lang="en-US" sz="1200" dirty="0">
                <a:latin typeface="Averia Serif Libre" panose="020B0604020202020204" charset="0"/>
              </a:rPr>
              <a:t>: Content-based filtering helps when a new dish or restaurant enters the platform, while collaborative filtering enriches recommendations as user data grows.</a:t>
            </a:r>
          </a:p>
          <a:p>
            <a:pPr>
              <a:lnSpc>
                <a:spcPct val="150000"/>
              </a:lnSpc>
              <a:buFont typeface="Arial" panose="020B0604020202020204" pitchFamily="34" charset="0"/>
              <a:buChar char="•"/>
            </a:pPr>
            <a:r>
              <a:rPr lang="en-US" sz="1200" b="1" dirty="0">
                <a:latin typeface="Averia Serif Libre" panose="020B0604020202020204" charset="0"/>
              </a:rPr>
              <a:t>Enhance Personalization</a:t>
            </a:r>
            <a:r>
              <a:rPr lang="en-US" sz="1200" dirty="0">
                <a:latin typeface="Averia Serif Libre" panose="020B0604020202020204" charset="0"/>
              </a:rPr>
              <a:t>: Tailors suggestions by considering both user-specific preferences and trends among similar diners, creating a unique and engaging experience.</a:t>
            </a:r>
          </a:p>
          <a:p>
            <a:pPr marL="139700" indent="0">
              <a:lnSpc>
                <a:spcPct val="150000"/>
              </a:lnSpc>
            </a:pPr>
            <a:r>
              <a:rPr lang="en-US" sz="1200" b="1" dirty="0">
                <a:solidFill>
                  <a:srgbClr val="C00000"/>
                </a:solidFill>
                <a:latin typeface="Averia Serif Libre" panose="020B0604020202020204" charset="0"/>
              </a:rPr>
              <a:t>Conclusion</a:t>
            </a:r>
            <a:r>
              <a:rPr lang="en-US" sz="1200" dirty="0">
                <a:latin typeface="Averia Serif Libre" panose="020B0604020202020204" charset="0"/>
              </a:rPr>
              <a:t>: This combination helps Zomato maintain user engagement, satisfaction, and retention by continuously learning and adapting based on real-time feedback and historical data.</a:t>
            </a:r>
            <a:r>
              <a:rPr lang="en-US" sz="1600" dirty="0">
                <a:latin typeface="Averia Serif Libre" panose="020B0604020202020204" charset="0"/>
              </a:rPr>
              <a:t> </a:t>
            </a:r>
            <a:r>
              <a:rPr lang="en-US" sz="1200" dirty="0">
                <a:latin typeface="Averia Serif Libre" panose="020B0604020202020204" charset="0"/>
              </a:rPr>
              <a:t>Recommender systems are vital for enhancing user experiences by personalizing content, improving discovery, and boosting engagement</a:t>
            </a:r>
          </a:p>
          <a:p>
            <a:endParaRPr lang="en-IN" dirty="0"/>
          </a:p>
        </p:txBody>
      </p:sp>
    </p:spTree>
    <p:extLst>
      <p:ext uri="{BB962C8B-B14F-4D97-AF65-F5344CB8AC3E}">
        <p14:creationId xmlns:p14="http://schemas.microsoft.com/office/powerpoint/2010/main" val="37795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8"/>
          <p:cNvSpPr txBox="1">
            <a:spLocks noGrp="1"/>
          </p:cNvSpPr>
          <p:nvPr>
            <p:ph type="title"/>
          </p:nvPr>
        </p:nvSpPr>
        <p:spPr>
          <a:xfrm>
            <a:off x="1578361" y="1305387"/>
            <a:ext cx="7109030" cy="12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dirty="0">
                <a:latin typeface="Arial Rounded MT Bold" panose="020F0704030504030204" pitchFamily="34" charset="0"/>
              </a:rPr>
              <a:t>Thank You</a:t>
            </a:r>
            <a:endParaRPr sz="4400" dirty="0">
              <a:latin typeface="Arial Rounded MT Bold" panose="020F0704030504030204" pitchFamily="34" charset="0"/>
            </a:endParaRPr>
          </a:p>
        </p:txBody>
      </p:sp>
      <p:sp>
        <p:nvSpPr>
          <p:cNvPr id="421" name="Google Shape;421;p38"/>
          <p:cNvSpPr txBox="1">
            <a:spLocks noGrp="1"/>
          </p:cNvSpPr>
          <p:nvPr>
            <p:ph type="subTitle" idx="1"/>
          </p:nvPr>
        </p:nvSpPr>
        <p:spPr>
          <a:xfrm>
            <a:off x="2419675" y="2671888"/>
            <a:ext cx="6810050"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AP22110010129</a:t>
            </a:r>
          </a:p>
          <a:p>
            <a:pPr marL="0" lvl="0" indent="0" algn="ctr" rtl="0">
              <a:spcBef>
                <a:spcPts val="0"/>
              </a:spcBef>
              <a:spcAft>
                <a:spcPts val="0"/>
              </a:spcAft>
              <a:buNone/>
            </a:pPr>
            <a:r>
              <a:rPr lang="en-IN" dirty="0" err="1"/>
              <a:t>N.Mouni</a:t>
            </a:r>
            <a:r>
              <a:rPr lang="en-IN" dirty="0"/>
              <a:t> Sri</a:t>
            </a:r>
            <a:endParaRPr dirty="0"/>
          </a:p>
        </p:txBody>
      </p:sp>
      <p:pic>
        <p:nvPicPr>
          <p:cNvPr id="422" name="Google Shape;422;p38"/>
          <p:cNvPicPr preferRelativeResize="0"/>
          <p:nvPr/>
        </p:nvPicPr>
        <p:blipFill>
          <a:blip r:embed="rId3">
            <a:alphaModFix/>
          </a:blip>
          <a:stretch>
            <a:fillRect/>
          </a:stretch>
        </p:blipFill>
        <p:spPr>
          <a:xfrm>
            <a:off x="456610" y="279155"/>
            <a:ext cx="1121750" cy="3948094"/>
          </a:xfrm>
          <a:prstGeom prst="rect">
            <a:avLst/>
          </a:prstGeom>
          <a:noFill/>
          <a:ln>
            <a:noFill/>
          </a:ln>
        </p:spPr>
      </p:pic>
      <p:pic>
        <p:nvPicPr>
          <p:cNvPr id="423" name="Google Shape;423;p38"/>
          <p:cNvPicPr preferRelativeResize="0"/>
          <p:nvPr/>
        </p:nvPicPr>
        <p:blipFill>
          <a:blip r:embed="rId4">
            <a:alphaModFix/>
          </a:blip>
          <a:stretch>
            <a:fillRect/>
          </a:stretch>
        </p:blipFill>
        <p:spPr>
          <a:xfrm>
            <a:off x="671075" y="952500"/>
            <a:ext cx="1397926" cy="3143551"/>
          </a:xfrm>
          <a:prstGeom prst="rect">
            <a:avLst/>
          </a:prstGeom>
          <a:noFill/>
          <a:ln>
            <a:noFill/>
          </a:ln>
        </p:spPr>
      </p:pic>
      <p:pic>
        <p:nvPicPr>
          <p:cNvPr id="424" name="Google Shape;424;p38"/>
          <p:cNvPicPr preferRelativeResize="0"/>
          <p:nvPr/>
        </p:nvPicPr>
        <p:blipFill>
          <a:blip r:embed="rId5">
            <a:alphaModFix/>
          </a:blip>
          <a:stretch>
            <a:fillRect/>
          </a:stretch>
        </p:blipFill>
        <p:spPr>
          <a:xfrm>
            <a:off x="6877859" y="2360525"/>
            <a:ext cx="930291" cy="1270499"/>
          </a:xfrm>
          <a:prstGeom prst="rect">
            <a:avLst/>
          </a:prstGeom>
          <a:noFill/>
          <a:ln>
            <a:noFill/>
          </a:ln>
        </p:spPr>
      </p:pic>
      <p:pic>
        <p:nvPicPr>
          <p:cNvPr id="425" name="Google Shape;425;p38"/>
          <p:cNvPicPr preferRelativeResize="0"/>
          <p:nvPr/>
        </p:nvPicPr>
        <p:blipFill>
          <a:blip r:embed="rId6">
            <a:alphaModFix/>
          </a:blip>
          <a:stretch>
            <a:fillRect/>
          </a:stretch>
        </p:blipFill>
        <p:spPr>
          <a:xfrm rot="-1396901">
            <a:off x="7355674" y="326079"/>
            <a:ext cx="1147479" cy="1684243"/>
          </a:xfrm>
          <a:prstGeom prst="rect">
            <a:avLst/>
          </a:prstGeom>
          <a:noFill/>
          <a:ln>
            <a:noFill/>
          </a:ln>
        </p:spPr>
      </p:pic>
      <p:pic>
        <p:nvPicPr>
          <p:cNvPr id="426" name="Google Shape;426;p38"/>
          <p:cNvPicPr preferRelativeResize="0"/>
          <p:nvPr/>
        </p:nvPicPr>
        <p:blipFill>
          <a:blip r:embed="rId7">
            <a:alphaModFix/>
          </a:blip>
          <a:stretch>
            <a:fillRect/>
          </a:stretch>
        </p:blipFill>
        <p:spPr>
          <a:xfrm rot="4078026" flipH="1">
            <a:off x="1252791" y="3677133"/>
            <a:ext cx="779793" cy="1886834"/>
          </a:xfrm>
          <a:prstGeom prst="rect">
            <a:avLst/>
          </a:prstGeom>
          <a:noFill/>
          <a:ln>
            <a:noFill/>
          </a:ln>
        </p:spPr>
      </p:pic>
      <p:pic>
        <p:nvPicPr>
          <p:cNvPr id="427" name="Google Shape;427;p38"/>
          <p:cNvPicPr preferRelativeResize="0"/>
          <p:nvPr/>
        </p:nvPicPr>
        <p:blipFill>
          <a:blip r:embed="rId8">
            <a:alphaModFix/>
          </a:blip>
          <a:stretch>
            <a:fillRect/>
          </a:stretch>
        </p:blipFill>
        <p:spPr>
          <a:xfrm>
            <a:off x="-1281025" y="2245786"/>
            <a:ext cx="2743250" cy="28388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Agenda</a:t>
            </a:r>
            <a:endParaRPr sz="3600" dirty="0">
              <a:solidFill>
                <a:schemeClr val="accent1"/>
              </a:solidFill>
            </a:endParaRPr>
          </a:p>
        </p:txBody>
      </p:sp>
      <p:graphicFrame>
        <p:nvGraphicFramePr>
          <p:cNvPr id="384" name="Google Shape;384;p36"/>
          <p:cNvGraphicFramePr/>
          <p:nvPr>
            <p:extLst>
              <p:ext uri="{D42A27DB-BD31-4B8C-83A1-F6EECF244321}">
                <p14:modId xmlns:p14="http://schemas.microsoft.com/office/powerpoint/2010/main" val="2619525750"/>
              </p:ext>
            </p:extLst>
          </p:nvPr>
        </p:nvGraphicFramePr>
        <p:xfrm>
          <a:off x="1168640" y="593308"/>
          <a:ext cx="5270937" cy="5079415"/>
        </p:xfrm>
        <a:graphic>
          <a:graphicData uri="http://schemas.openxmlformats.org/drawingml/2006/table">
            <a:tbl>
              <a:tblPr>
                <a:noFill/>
                <a:tableStyleId>{E5D5F28A-F8DD-4B60-93AA-A5B2C43E5068}</a:tableStyleId>
              </a:tblPr>
              <a:tblGrid>
                <a:gridCol w="5270937">
                  <a:extLst>
                    <a:ext uri="{9D8B030D-6E8A-4147-A177-3AD203B41FA5}">
                      <a16:colId xmlns:a16="http://schemas.microsoft.com/office/drawing/2014/main" val="20000"/>
                    </a:ext>
                  </a:extLst>
                </a:gridCol>
              </a:tblGrid>
              <a:tr h="345278">
                <a:tc>
                  <a:txBody>
                    <a:bodyPr/>
                    <a:lstStyle/>
                    <a:p>
                      <a:pPr marL="0" lvl="0" indent="0" algn="l" rtl="0">
                        <a:spcBef>
                          <a:spcPts val="0"/>
                        </a:spcBef>
                        <a:spcAft>
                          <a:spcPts val="0"/>
                        </a:spcAft>
                        <a:buFont typeface="Wingdings" panose="05000000000000000000" pitchFamily="2" charset="2"/>
                        <a:buNone/>
                      </a:pPr>
                      <a:endParaRPr sz="1400" dirty="0">
                        <a:solidFill>
                          <a:schemeClr val="lt2"/>
                        </a:solidFill>
                        <a:latin typeface="Averia Serif Libre"/>
                        <a:ea typeface="Averia Serif Libre"/>
                        <a:cs typeface="Averia Serif Libre"/>
                        <a:sym typeface="Averia Serif Libre"/>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0"/>
                  </a:ext>
                </a:extLst>
              </a:tr>
              <a:tr h="295705">
                <a:tc>
                  <a:txBody>
                    <a:bodyPr/>
                    <a:lstStyle/>
                    <a:p>
                      <a:pPr marL="0" lvl="0" indent="0" algn="l" rtl="0">
                        <a:lnSpc>
                          <a:spcPct val="100000"/>
                        </a:lnSpc>
                        <a:spcBef>
                          <a:spcPts val="0"/>
                        </a:spcBef>
                        <a:spcAft>
                          <a:spcPts val="0"/>
                        </a:spcAft>
                        <a:buFont typeface="Wingdings" panose="05000000000000000000" pitchFamily="2" charset="2"/>
                        <a:buNone/>
                      </a:pPr>
                      <a:endParaRPr lang="en-IN" sz="1400" dirty="0">
                        <a:solidFill>
                          <a:schemeClr val="lt2"/>
                        </a:solidFill>
                        <a:latin typeface="Averia Serif Libre"/>
                        <a:ea typeface="Averia Serif Libre"/>
                        <a:cs typeface="Averia Serif Libre"/>
                        <a:sym typeface="Averia Serif Libre"/>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1"/>
                  </a:ext>
                </a:extLst>
              </a:tr>
              <a:tr h="3337019">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lang="en-IN" sz="1400" dirty="0">
                          <a:solidFill>
                            <a:schemeClr val="lt2"/>
                          </a:solidFill>
                          <a:uFill>
                            <a:noFill/>
                          </a:uFill>
                          <a:latin typeface="Averia Serif Libre"/>
                          <a:ea typeface="Averia Serif Libre"/>
                          <a:cs typeface="Averia Serif Libre"/>
                          <a:sym typeface="Averia Serif Libre"/>
                        </a:rPr>
                        <a:t>Overview</a:t>
                      </a:r>
                      <a:endParaRPr lang="en-IN" sz="1400" dirty="0">
                        <a:solidFill>
                          <a:schemeClr val="lt2"/>
                        </a:solidFill>
                        <a:latin typeface="Averia Serif Libre"/>
                        <a:ea typeface="Averia Serif Libre"/>
                        <a:cs typeface="Averia Serif Libre"/>
                        <a:sym typeface="Averia Serif Libre"/>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endParaRPr lang="en-IN" sz="1400" dirty="0">
                        <a:solidFill>
                          <a:schemeClr val="lt2"/>
                        </a:solidFill>
                        <a:latin typeface="Averia Serif Libre"/>
                        <a:ea typeface="Averia Serif Libre"/>
                        <a:cs typeface="Averia Serif Libre"/>
                        <a:sym typeface="Averia Serif Libre"/>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lang="en-IN" sz="1400" dirty="0">
                          <a:solidFill>
                            <a:schemeClr val="lt2"/>
                          </a:solidFill>
                          <a:latin typeface="Averia Serif Libre"/>
                          <a:ea typeface="Averia Serif Libre"/>
                          <a:cs typeface="Averia Serif Libre"/>
                          <a:sym typeface="Averia Serif Libre"/>
                        </a:rPr>
                        <a:t>Types of Recommendation Systems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endParaRPr lang="en-IN" sz="1400" dirty="0">
                        <a:solidFill>
                          <a:schemeClr val="lt2"/>
                        </a:solidFill>
                        <a:uFill>
                          <a:noFill/>
                        </a:uFill>
                        <a:latin typeface="Averia Serif Libre"/>
                        <a:ea typeface="Averia Serif Libre"/>
                        <a:cs typeface="Averia Serif Libre"/>
                        <a:sym typeface="Averia Serif Libre"/>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lang="en" sz="1400">
                          <a:solidFill>
                            <a:schemeClr val="lt2"/>
                          </a:solidFill>
                          <a:uFill>
                            <a:noFill/>
                          </a:uFill>
                          <a:latin typeface="Averia Serif Libre"/>
                          <a:ea typeface="Averia Serif Libre"/>
                          <a:cs typeface="Averia Serif Libre"/>
                          <a:sym typeface="Averia Serif Libre"/>
                        </a:rPr>
                        <a:t>Technique </a:t>
                      </a:r>
                      <a:r>
                        <a:rPr lang="en" sz="1400" dirty="0">
                          <a:solidFill>
                            <a:schemeClr val="lt2"/>
                          </a:solidFill>
                          <a:uFill>
                            <a:noFill/>
                          </a:uFill>
                          <a:latin typeface="Averia Serif Libre"/>
                          <a:ea typeface="Averia Serif Libre"/>
                          <a:cs typeface="Averia Serif Libre"/>
                          <a:sym typeface="Averia Serif Libre"/>
                        </a:rPr>
                        <a:t>: </a:t>
                      </a:r>
                      <a:r>
                        <a:rPr lang="en-US" sz="1400" dirty="0">
                          <a:solidFill>
                            <a:schemeClr val="dk1"/>
                          </a:solidFill>
                          <a:latin typeface="Baloo 2"/>
                          <a:ea typeface="Baloo 2"/>
                          <a:cs typeface="Baloo 2"/>
                          <a:sym typeface="Baloo 2"/>
                        </a:rPr>
                        <a:t>Content  Filtering  ,Collaborative Filtering </a:t>
                      </a:r>
                      <a:endParaRPr lang="en" sz="1400" dirty="0">
                        <a:solidFill>
                          <a:schemeClr val="lt2"/>
                        </a:solidFill>
                        <a:uFill>
                          <a:noFill/>
                        </a:uFill>
                        <a:latin typeface="Averia Serif Libre"/>
                        <a:ea typeface="Averia Serif Libre"/>
                        <a:cs typeface="Averia Serif Libre"/>
                        <a:sym typeface="Averia Serif Libre"/>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endParaRPr lang="en" sz="1400" dirty="0">
                        <a:solidFill>
                          <a:schemeClr val="lt2"/>
                        </a:solidFill>
                        <a:uFill>
                          <a:noFill/>
                        </a:uFill>
                        <a:latin typeface="Averia Serif Libre"/>
                        <a:ea typeface="Averia Serif Libre"/>
                        <a:cs typeface="Averia Serif Libre"/>
                        <a:sym typeface="Averia Serif Libre"/>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lang="en" sz="1400" dirty="0">
                          <a:solidFill>
                            <a:schemeClr val="lt2"/>
                          </a:solidFill>
                          <a:uFill>
                            <a:noFill/>
                          </a:uFill>
                          <a:latin typeface="Averia Serif Libre"/>
                          <a:ea typeface="Averia Serif Libre"/>
                          <a:cs typeface="Averia Serif Libre"/>
                          <a:sym typeface="Averia Serif Libre"/>
                        </a:rPr>
                        <a:t>Zomatos’s Recommendation Apporach</a:t>
                      </a:r>
                      <a:endParaRPr lang="en-IN" sz="1400" dirty="0">
                        <a:solidFill>
                          <a:schemeClr val="lt2"/>
                        </a:solidFill>
                        <a:latin typeface="Averia Serif Libre"/>
                        <a:ea typeface="Averia Serif Libre"/>
                        <a:cs typeface="Averia Serif Libre"/>
                        <a:sym typeface="Averia Serif Libre"/>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endParaRPr lang="en-IN" sz="1400" dirty="0">
                        <a:solidFill>
                          <a:schemeClr val="lt2"/>
                        </a:solidFill>
                        <a:latin typeface="Averia Serif Libre"/>
                        <a:ea typeface="Averia Serif Libre"/>
                        <a:cs typeface="Averia Serif Libre"/>
                        <a:sym typeface="Averia Serif Libre"/>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lang="en-IN" sz="1400" dirty="0">
                          <a:solidFill>
                            <a:schemeClr val="lt2"/>
                          </a:solidFill>
                          <a:latin typeface="Averia Serif Libre"/>
                          <a:ea typeface="Averia Serif Libre"/>
                          <a:cs typeface="Averia Serif Libre"/>
                          <a:sym typeface="Averia Serif Libre"/>
                        </a:rPr>
                        <a:t>Conclusion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endParaRPr lang="en-IN" sz="1400" dirty="0">
                        <a:solidFill>
                          <a:schemeClr val="lt2"/>
                        </a:solidFill>
                        <a:latin typeface="Averia Serif Libre"/>
                        <a:ea typeface="Averia Serif Libre"/>
                        <a:cs typeface="Averia Serif Libre"/>
                        <a:sym typeface="Averia Serif Libre"/>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endParaRPr lang="en-US" sz="1400" dirty="0">
                        <a:solidFill>
                          <a:schemeClr val="dk1"/>
                        </a:solidFill>
                        <a:latin typeface="Baloo 2"/>
                        <a:ea typeface="Baloo 2"/>
                        <a:cs typeface="Baloo 2"/>
                        <a:sym typeface="Baloo 2"/>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endParaRPr lang="en" sz="1400" dirty="0">
                        <a:solidFill>
                          <a:schemeClr val="lt2"/>
                        </a:solidFill>
                        <a:uFill>
                          <a:noFill/>
                        </a:uFill>
                        <a:latin typeface="Averia Serif Libre"/>
                        <a:ea typeface="Averia Serif Libre"/>
                        <a:cs typeface="Averia Serif Libre"/>
                        <a:sym typeface="Averia Serif Libre"/>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2"/>
                  </a:ext>
                </a:extLst>
              </a:tr>
              <a:tr h="3018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endParaRPr lang="en-US" sz="1400">
                        <a:solidFill>
                          <a:schemeClr val="dk1"/>
                        </a:solidFill>
                        <a:latin typeface="Baloo 2"/>
                        <a:ea typeface="Baloo 2"/>
                        <a:cs typeface="Baloo 2"/>
                        <a:sym typeface="Baloo 2"/>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3"/>
                  </a:ext>
                </a:extLst>
              </a:tr>
              <a:tr h="574199">
                <a:tc>
                  <a:txBody>
                    <a:bodyPr/>
                    <a:lstStyle/>
                    <a:p>
                      <a:pPr marL="0" lvl="0" indent="0" algn="l" rtl="0">
                        <a:spcBef>
                          <a:spcPts val="0"/>
                        </a:spcBef>
                        <a:spcAft>
                          <a:spcPts val="0"/>
                        </a:spcAft>
                        <a:buFont typeface="Wingdings" panose="05000000000000000000" pitchFamily="2" charset="2"/>
                        <a:buNone/>
                      </a:pPr>
                      <a:endParaRPr lang="en-IN" sz="1400">
                        <a:solidFill>
                          <a:schemeClr val="lt2"/>
                        </a:solidFill>
                        <a:latin typeface="Averia Serif Libre"/>
                        <a:ea typeface="Averia Serif Libre"/>
                        <a:cs typeface="Averia Serif Libre"/>
                        <a:sym typeface="Averia Serif Libre"/>
                      </a:endParaRPr>
                    </a:p>
                    <a:p>
                      <a:pPr marL="0" lvl="0" indent="0" algn="l" rtl="0">
                        <a:spcBef>
                          <a:spcPts val="0"/>
                        </a:spcBef>
                        <a:spcAft>
                          <a:spcPts val="0"/>
                        </a:spcAft>
                        <a:buFont typeface="Wingdings" panose="05000000000000000000" pitchFamily="2" charset="2"/>
                        <a:buNone/>
                      </a:pPr>
                      <a:endParaRPr lang="en-IN" sz="1400">
                        <a:solidFill>
                          <a:schemeClr val="lt2"/>
                        </a:solidFill>
                        <a:latin typeface="Averia Serif Libre"/>
                        <a:ea typeface="Averia Serif Libre"/>
                        <a:cs typeface="Averia Serif Libre"/>
                        <a:sym typeface="Averia Serif Libre"/>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4"/>
                  </a:ext>
                </a:extLst>
              </a:tr>
              <a:tr h="225391">
                <a:tc>
                  <a:txBody>
                    <a:bodyPr/>
                    <a:lstStyle/>
                    <a:p>
                      <a:pPr marL="171450" lvl="0" indent="-171450" algn="l" rtl="0">
                        <a:spcBef>
                          <a:spcPts val="0"/>
                        </a:spcBef>
                        <a:spcAft>
                          <a:spcPts val="0"/>
                        </a:spcAft>
                        <a:buFont typeface="Wingdings" panose="05000000000000000000" pitchFamily="2" charset="2"/>
                        <a:buChar char="v"/>
                      </a:pPr>
                      <a:endParaRPr lang="en-IN" sz="1400" dirty="0">
                        <a:solidFill>
                          <a:schemeClr val="lt2"/>
                        </a:solidFill>
                        <a:latin typeface="Averia Serif Libre"/>
                        <a:ea typeface="Averia Serif Libre"/>
                        <a:cs typeface="Averia Serif Libre"/>
                        <a:sym typeface="Averia Serif Libre"/>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88" name="Google Shape;388;p36"/>
          <p:cNvSpPr/>
          <p:nvPr/>
        </p:nvSpPr>
        <p:spPr>
          <a:xfrm>
            <a:off x="8742407" y="2285351"/>
            <a:ext cx="45525" cy="133925"/>
          </a:xfrm>
          <a:custGeom>
            <a:avLst/>
            <a:gdLst/>
            <a:ahLst/>
            <a:cxnLst/>
            <a:rect l="l" t="t" r="r" b="b"/>
            <a:pathLst>
              <a:path w="1821" h="5357" extrusionOk="0">
                <a:moveTo>
                  <a:pt x="1821" y="2113"/>
                </a:moveTo>
                <a:cubicBezTo>
                  <a:pt x="1821" y="3000"/>
                  <a:pt x="1705" y="5287"/>
                  <a:pt x="1401" y="5334"/>
                </a:cubicBezTo>
                <a:cubicBezTo>
                  <a:pt x="1098" y="5381"/>
                  <a:pt x="0" y="3280"/>
                  <a:pt x="0" y="2393"/>
                </a:cubicBezTo>
                <a:cubicBezTo>
                  <a:pt x="0" y="1506"/>
                  <a:pt x="1098" y="59"/>
                  <a:pt x="1401" y="12"/>
                </a:cubicBezTo>
                <a:cubicBezTo>
                  <a:pt x="1705" y="-35"/>
                  <a:pt x="1821" y="1226"/>
                  <a:pt x="1821" y="2113"/>
                </a:cubicBezTo>
                <a:close/>
              </a:path>
            </a:pathLst>
          </a:custGeom>
          <a:noFill/>
          <a:ln w="19050" cap="flat" cmpd="sng">
            <a:solidFill>
              <a:schemeClr val="dk1"/>
            </a:solidFill>
            <a:prstDash val="solid"/>
            <a:round/>
            <a:headEnd type="none" w="med" len="med"/>
            <a:tailEnd type="none" w="med" len="med"/>
          </a:ln>
        </p:spPr>
      </p:sp>
      <p:sp>
        <p:nvSpPr>
          <p:cNvPr id="389" name="Google Shape;389;p36"/>
          <p:cNvSpPr/>
          <p:nvPr/>
        </p:nvSpPr>
        <p:spPr>
          <a:xfrm rot="-10042340">
            <a:off x="8555839" y="2175696"/>
            <a:ext cx="45501" cy="87107"/>
          </a:xfrm>
          <a:custGeom>
            <a:avLst/>
            <a:gdLst/>
            <a:ahLst/>
            <a:cxnLst/>
            <a:rect l="l" t="t" r="r" b="b"/>
            <a:pathLst>
              <a:path w="1821" h="5357" extrusionOk="0">
                <a:moveTo>
                  <a:pt x="1821" y="2113"/>
                </a:moveTo>
                <a:cubicBezTo>
                  <a:pt x="1821" y="3000"/>
                  <a:pt x="1705" y="5287"/>
                  <a:pt x="1401" y="5334"/>
                </a:cubicBezTo>
                <a:cubicBezTo>
                  <a:pt x="1098" y="5381"/>
                  <a:pt x="0" y="3280"/>
                  <a:pt x="0" y="2393"/>
                </a:cubicBezTo>
                <a:cubicBezTo>
                  <a:pt x="0" y="1506"/>
                  <a:pt x="1098" y="59"/>
                  <a:pt x="1401" y="12"/>
                </a:cubicBezTo>
                <a:cubicBezTo>
                  <a:pt x="1705" y="-35"/>
                  <a:pt x="1821" y="1226"/>
                  <a:pt x="1821" y="2113"/>
                </a:cubicBezTo>
                <a:close/>
              </a:path>
            </a:pathLst>
          </a:custGeom>
          <a:noFill/>
          <a:ln w="19050" cap="flat" cmpd="sng">
            <a:solidFill>
              <a:schemeClr val="dk1"/>
            </a:solidFill>
            <a:prstDash val="solid"/>
            <a:round/>
            <a:headEnd type="none" w="med" len="med"/>
            <a:tailEnd type="none" w="med" len="med"/>
          </a:ln>
        </p:spPr>
      </p:sp>
      <p:sp>
        <p:nvSpPr>
          <p:cNvPr id="390" name="Google Shape;390;p36"/>
          <p:cNvSpPr/>
          <p:nvPr/>
        </p:nvSpPr>
        <p:spPr>
          <a:xfrm rot="-10042082">
            <a:off x="8619583" y="2389312"/>
            <a:ext cx="18923" cy="87120"/>
          </a:xfrm>
          <a:custGeom>
            <a:avLst/>
            <a:gdLst/>
            <a:ahLst/>
            <a:cxnLst/>
            <a:rect l="l" t="t" r="r" b="b"/>
            <a:pathLst>
              <a:path w="1821" h="5357" extrusionOk="0">
                <a:moveTo>
                  <a:pt x="1821" y="2113"/>
                </a:moveTo>
                <a:cubicBezTo>
                  <a:pt x="1821" y="3000"/>
                  <a:pt x="1705" y="5287"/>
                  <a:pt x="1401" y="5334"/>
                </a:cubicBezTo>
                <a:cubicBezTo>
                  <a:pt x="1098" y="5381"/>
                  <a:pt x="0" y="3280"/>
                  <a:pt x="0" y="2393"/>
                </a:cubicBezTo>
                <a:cubicBezTo>
                  <a:pt x="0" y="1506"/>
                  <a:pt x="1098" y="59"/>
                  <a:pt x="1401" y="12"/>
                </a:cubicBezTo>
                <a:cubicBezTo>
                  <a:pt x="1705" y="-35"/>
                  <a:pt x="1821" y="1226"/>
                  <a:pt x="1821" y="2113"/>
                </a:cubicBezTo>
                <a:close/>
              </a:path>
            </a:pathLst>
          </a:custGeom>
          <a:noFill/>
          <a:ln w="19050" cap="flat" cmpd="sng">
            <a:solidFill>
              <a:schemeClr val="dk1"/>
            </a:solidFill>
            <a:prstDash val="solid"/>
            <a:round/>
            <a:headEnd type="none" w="med" len="med"/>
            <a:tailEnd type="none" w="med" len="med"/>
          </a:ln>
        </p:spPr>
      </p:sp>
      <p:sp>
        <p:nvSpPr>
          <p:cNvPr id="391" name="Google Shape;391;p36"/>
          <p:cNvSpPr/>
          <p:nvPr/>
        </p:nvSpPr>
        <p:spPr>
          <a:xfrm rot="330997">
            <a:off x="8624844" y="2067444"/>
            <a:ext cx="8429" cy="37766"/>
          </a:xfrm>
          <a:custGeom>
            <a:avLst/>
            <a:gdLst/>
            <a:ahLst/>
            <a:cxnLst/>
            <a:rect l="l" t="t" r="r" b="b"/>
            <a:pathLst>
              <a:path w="1821" h="5357" extrusionOk="0">
                <a:moveTo>
                  <a:pt x="1821" y="2113"/>
                </a:moveTo>
                <a:cubicBezTo>
                  <a:pt x="1821" y="3000"/>
                  <a:pt x="1705" y="5287"/>
                  <a:pt x="1401" y="5334"/>
                </a:cubicBezTo>
                <a:cubicBezTo>
                  <a:pt x="1098" y="5381"/>
                  <a:pt x="0" y="3280"/>
                  <a:pt x="0" y="2393"/>
                </a:cubicBezTo>
                <a:cubicBezTo>
                  <a:pt x="0" y="1506"/>
                  <a:pt x="1098" y="59"/>
                  <a:pt x="1401" y="12"/>
                </a:cubicBezTo>
                <a:cubicBezTo>
                  <a:pt x="1705" y="-35"/>
                  <a:pt x="1821" y="1226"/>
                  <a:pt x="1821" y="2113"/>
                </a:cubicBezTo>
                <a:close/>
              </a:path>
            </a:pathLst>
          </a:custGeom>
          <a:noFill/>
          <a:ln w="19050" cap="flat" cmpd="sng">
            <a:solidFill>
              <a:schemeClr val="dk1"/>
            </a:solidFill>
            <a:prstDash val="solid"/>
            <a:round/>
            <a:headEnd type="none" w="med" len="med"/>
            <a:tailEnd type="none" w="med" len="med"/>
          </a:ln>
        </p:spPr>
      </p:sp>
      <p:sp>
        <p:nvSpPr>
          <p:cNvPr id="392" name="Google Shape;392;p36"/>
          <p:cNvSpPr/>
          <p:nvPr/>
        </p:nvSpPr>
        <p:spPr>
          <a:xfrm rot="-10042030">
            <a:off x="8686121" y="2200369"/>
            <a:ext cx="8430" cy="37768"/>
          </a:xfrm>
          <a:custGeom>
            <a:avLst/>
            <a:gdLst/>
            <a:ahLst/>
            <a:cxnLst/>
            <a:rect l="l" t="t" r="r" b="b"/>
            <a:pathLst>
              <a:path w="1821" h="5357" extrusionOk="0">
                <a:moveTo>
                  <a:pt x="1821" y="2113"/>
                </a:moveTo>
                <a:cubicBezTo>
                  <a:pt x="1821" y="3000"/>
                  <a:pt x="1705" y="5287"/>
                  <a:pt x="1401" y="5334"/>
                </a:cubicBezTo>
                <a:cubicBezTo>
                  <a:pt x="1098" y="5381"/>
                  <a:pt x="0" y="3280"/>
                  <a:pt x="0" y="2393"/>
                </a:cubicBezTo>
                <a:cubicBezTo>
                  <a:pt x="0" y="1506"/>
                  <a:pt x="1098" y="59"/>
                  <a:pt x="1401" y="12"/>
                </a:cubicBezTo>
                <a:cubicBezTo>
                  <a:pt x="1705" y="-35"/>
                  <a:pt x="1821" y="1226"/>
                  <a:pt x="1821" y="2113"/>
                </a:cubicBezTo>
                <a:close/>
              </a:path>
            </a:pathLst>
          </a:custGeom>
          <a:noFill/>
          <a:ln w="19050" cap="flat" cmpd="sng">
            <a:solidFill>
              <a:schemeClr val="dk1"/>
            </a:solidFill>
            <a:prstDash val="solid"/>
            <a:round/>
            <a:headEnd type="none" w="med" len="med"/>
            <a:tailEnd type="none" w="med" len="med"/>
          </a:ln>
        </p:spPr>
      </p:sp>
      <p:sp>
        <p:nvSpPr>
          <p:cNvPr id="393" name="Google Shape;393;p36"/>
          <p:cNvSpPr/>
          <p:nvPr/>
        </p:nvSpPr>
        <p:spPr>
          <a:xfrm rot="-352922">
            <a:off x="8755703" y="2067862"/>
            <a:ext cx="18924" cy="87122"/>
          </a:xfrm>
          <a:custGeom>
            <a:avLst/>
            <a:gdLst/>
            <a:ahLst/>
            <a:cxnLst/>
            <a:rect l="l" t="t" r="r" b="b"/>
            <a:pathLst>
              <a:path w="1821" h="5357" extrusionOk="0">
                <a:moveTo>
                  <a:pt x="1821" y="2113"/>
                </a:moveTo>
                <a:cubicBezTo>
                  <a:pt x="1821" y="3000"/>
                  <a:pt x="1705" y="5287"/>
                  <a:pt x="1401" y="5334"/>
                </a:cubicBezTo>
                <a:cubicBezTo>
                  <a:pt x="1098" y="5381"/>
                  <a:pt x="0" y="3280"/>
                  <a:pt x="0" y="2393"/>
                </a:cubicBezTo>
                <a:cubicBezTo>
                  <a:pt x="0" y="1506"/>
                  <a:pt x="1098" y="59"/>
                  <a:pt x="1401" y="12"/>
                </a:cubicBezTo>
                <a:cubicBezTo>
                  <a:pt x="1705" y="-35"/>
                  <a:pt x="1821" y="1226"/>
                  <a:pt x="1821" y="2113"/>
                </a:cubicBezTo>
                <a:close/>
              </a:path>
            </a:pathLst>
          </a:custGeom>
          <a:noFill/>
          <a:ln w="19050" cap="flat" cmpd="sng">
            <a:solidFill>
              <a:schemeClr val="dk1"/>
            </a:solidFill>
            <a:prstDash val="solid"/>
            <a:round/>
            <a:headEnd type="none" w="med" len="med"/>
            <a:tailEnd type="none" w="med" len="med"/>
          </a:ln>
        </p:spPr>
      </p:sp>
      <p:pic>
        <p:nvPicPr>
          <p:cNvPr id="394" name="Google Shape;394;p36"/>
          <p:cNvPicPr preferRelativeResize="0"/>
          <p:nvPr/>
        </p:nvPicPr>
        <p:blipFill>
          <a:blip r:embed="rId3">
            <a:alphaModFix/>
          </a:blip>
          <a:stretch>
            <a:fillRect/>
          </a:stretch>
        </p:blipFill>
        <p:spPr>
          <a:xfrm rot="1751367">
            <a:off x="7856426" y="4018205"/>
            <a:ext cx="1148699" cy="1064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8F9F-9FAC-0B58-B868-2E6760518618}"/>
              </a:ext>
            </a:extLst>
          </p:cNvPr>
          <p:cNvSpPr>
            <a:spLocks noGrp="1"/>
          </p:cNvSpPr>
          <p:nvPr>
            <p:ph type="title"/>
          </p:nvPr>
        </p:nvSpPr>
        <p:spPr>
          <a:xfrm>
            <a:off x="242888" y="445025"/>
            <a:ext cx="8181112" cy="572700"/>
          </a:xfrm>
        </p:spPr>
        <p:txBody>
          <a:bodyPr/>
          <a:lstStyle/>
          <a:p>
            <a:pPr algn="l">
              <a:lnSpc>
                <a:spcPct val="150000"/>
              </a:lnSpc>
            </a:pPr>
            <a:r>
              <a:rPr lang="en-IN" dirty="0"/>
              <a:t>Introduction to Recommender System</a:t>
            </a:r>
            <a:br>
              <a:rPr lang="en-IN" sz="1600" dirty="0"/>
            </a:br>
            <a:r>
              <a:rPr lang="en-US" sz="1400" dirty="0">
                <a:solidFill>
                  <a:schemeClr val="bg1">
                    <a:lumMod val="10000"/>
                  </a:schemeClr>
                </a:solidFill>
              </a:rPr>
              <a:t>A recommender system is a machine learning-based application designed to predict and suggest items (e.g., products, services, or content) that a user is likely to find relevant or interested. It utilizes patterns in data, leveraging algorithms to model user preferences and behaviors.</a:t>
            </a:r>
            <a:br>
              <a:rPr lang="en-US" sz="1400" dirty="0">
                <a:solidFill>
                  <a:schemeClr val="bg1">
                    <a:lumMod val="10000"/>
                  </a:schemeClr>
                </a:solidFill>
              </a:rPr>
            </a:br>
            <a:r>
              <a:rPr lang="en-US" sz="1400" b="1" dirty="0">
                <a:solidFill>
                  <a:schemeClr val="tx2">
                    <a:lumMod val="75000"/>
                  </a:schemeClr>
                </a:solidFill>
              </a:rPr>
              <a:t>Mai</a:t>
            </a:r>
            <a:r>
              <a:rPr lang="en-US" sz="1400" b="1" dirty="0"/>
              <a:t>n purpose of Recommender System</a:t>
            </a:r>
            <a:br>
              <a:rPr lang="en-US" sz="1400" b="1" dirty="0"/>
            </a:br>
            <a:br>
              <a:rPr lang="en-US" sz="1400" dirty="0"/>
            </a:br>
            <a:br>
              <a:rPr lang="en-US" sz="1400" dirty="0">
                <a:solidFill>
                  <a:schemeClr val="bg1">
                    <a:lumMod val="10000"/>
                  </a:schemeClr>
                </a:solidFill>
              </a:rPr>
            </a:br>
            <a:br>
              <a:rPr lang="en-US" sz="1400" dirty="0">
                <a:solidFill>
                  <a:schemeClr val="bg1">
                    <a:lumMod val="10000"/>
                  </a:schemeClr>
                </a:solidFill>
              </a:rPr>
            </a:br>
            <a:endParaRPr lang="en-IN" sz="1400" dirty="0">
              <a:solidFill>
                <a:schemeClr val="bg1">
                  <a:lumMod val="10000"/>
                </a:schemeClr>
              </a:solidFill>
            </a:endParaRPr>
          </a:p>
        </p:txBody>
      </p:sp>
      <p:sp>
        <p:nvSpPr>
          <p:cNvPr id="4" name="Rectangle 2">
            <a:extLst>
              <a:ext uri="{FF2B5EF4-FFF2-40B4-BE49-F238E27FC236}">
                <a16:creationId xmlns:a16="http://schemas.microsoft.com/office/drawing/2014/main" id="{BF2CFCF8-8C93-DA9F-F52D-985600C7B426}"/>
              </a:ext>
            </a:extLst>
          </p:cNvPr>
          <p:cNvSpPr>
            <a:spLocks noChangeArrowheads="1"/>
          </p:cNvSpPr>
          <p:nvPr/>
        </p:nvSpPr>
        <p:spPr bwMode="auto">
          <a:xfrm>
            <a:off x="242888" y="2672834"/>
            <a:ext cx="66873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veria Serif Libre" panose="020B0604020202020204" charset="0"/>
              </a:rPr>
              <a:t>Personalization</a:t>
            </a:r>
            <a:r>
              <a:rPr kumimoji="0" lang="en-US" altLang="en-US" b="0" i="0" u="none" strike="noStrike" cap="none" normalizeH="0" baseline="0">
                <a:ln>
                  <a:noFill/>
                </a:ln>
                <a:solidFill>
                  <a:schemeClr val="tx1"/>
                </a:solidFill>
                <a:effectLst/>
                <a:latin typeface="Averia Serif Libre" panose="020B0604020202020204" charset="0"/>
              </a:rPr>
              <a:t>: Suggest items based on individual preferences.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a:ln>
                <a:noFill/>
              </a:ln>
              <a:solidFill>
                <a:schemeClr val="tx1"/>
              </a:solidFill>
              <a:effectLst/>
              <a:latin typeface="Averia Serif Libr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veria Serif Libre" panose="020B0604020202020204" charset="0"/>
              </a:rPr>
              <a:t>Discovery</a:t>
            </a:r>
            <a:r>
              <a:rPr kumimoji="0" lang="en-US" altLang="en-US" b="0" i="0" u="none" strike="noStrike" cap="none" normalizeH="0" baseline="0">
                <a:ln>
                  <a:noFill/>
                </a:ln>
                <a:solidFill>
                  <a:schemeClr val="tx1"/>
                </a:solidFill>
                <a:effectLst/>
                <a:latin typeface="Averia Serif Libre" panose="020B0604020202020204" charset="0"/>
              </a:rPr>
              <a:t>: Help users find new things they might like.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a:ln>
                <a:noFill/>
              </a:ln>
              <a:solidFill>
                <a:schemeClr val="tx1"/>
              </a:solidFill>
              <a:effectLst/>
              <a:latin typeface="Averia Serif Libr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veria Serif Libre" panose="020B0604020202020204" charset="0"/>
              </a:rPr>
              <a:t>Time-Saving</a:t>
            </a:r>
            <a:r>
              <a:rPr kumimoji="0" lang="en-US" altLang="en-US" b="0" i="0" u="none" strike="noStrike" cap="none" normalizeH="0" baseline="0">
                <a:ln>
                  <a:noFill/>
                </a:ln>
                <a:solidFill>
                  <a:schemeClr val="tx1"/>
                </a:solidFill>
                <a:effectLst/>
                <a:latin typeface="Averia Serif Libre" panose="020B0604020202020204" charset="0"/>
              </a:rPr>
              <a:t>: Quickly narrow choices to the most relevant options. </a:t>
            </a:r>
          </a:p>
        </p:txBody>
      </p:sp>
    </p:spTree>
    <p:extLst>
      <p:ext uri="{BB962C8B-B14F-4D97-AF65-F5344CB8AC3E}">
        <p14:creationId xmlns:p14="http://schemas.microsoft.com/office/powerpoint/2010/main" val="294488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225B-9E4E-E08E-0F9D-06C86B25D866}"/>
              </a:ext>
            </a:extLst>
          </p:cNvPr>
          <p:cNvSpPr>
            <a:spLocks noGrp="1"/>
          </p:cNvSpPr>
          <p:nvPr>
            <p:ph type="title"/>
          </p:nvPr>
        </p:nvSpPr>
        <p:spPr>
          <a:xfrm>
            <a:off x="302508" y="445025"/>
            <a:ext cx="8121492" cy="572700"/>
          </a:xfrm>
        </p:spPr>
        <p:txBody>
          <a:bodyPr/>
          <a:lstStyle/>
          <a:p>
            <a:r>
              <a:rPr lang="en-IN" dirty="0">
                <a:latin typeface="Arial Rounded MT Bold" panose="020F0704030504030204" pitchFamily="34" charset="0"/>
              </a:rPr>
              <a:t>Types of Recommender Systems</a:t>
            </a:r>
            <a:br>
              <a:rPr lang="en-IN" dirty="0"/>
            </a:br>
            <a:br>
              <a:rPr lang="en-IN" dirty="0"/>
            </a:br>
            <a:br>
              <a:rPr lang="en-IN" dirty="0"/>
            </a:br>
            <a:br>
              <a:rPr lang="en-IN" dirty="0"/>
            </a:br>
            <a:endParaRPr lang="en-IN" dirty="0"/>
          </a:p>
        </p:txBody>
      </p:sp>
      <p:sp>
        <p:nvSpPr>
          <p:cNvPr id="3" name="Rectangle 1">
            <a:extLst>
              <a:ext uri="{FF2B5EF4-FFF2-40B4-BE49-F238E27FC236}">
                <a16:creationId xmlns:a16="http://schemas.microsoft.com/office/drawing/2014/main" id="{8438613F-F394-B4B5-AF61-DF7AF07960B3}"/>
              </a:ext>
            </a:extLst>
          </p:cNvPr>
          <p:cNvSpPr>
            <a:spLocks noChangeArrowheads="1"/>
          </p:cNvSpPr>
          <p:nvPr/>
        </p:nvSpPr>
        <p:spPr bwMode="auto">
          <a:xfrm>
            <a:off x="220006" y="1235014"/>
            <a:ext cx="833272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atin typeface="Averia Serif Libre" panose="020B0604020202020204" charset="0"/>
              </a:rPr>
              <a:t>Recommender systems are categorized based on the techniques they use to suggest items.</a:t>
            </a:r>
          </a:p>
          <a:p>
            <a:pPr marL="0" marR="0" lvl="0" indent="0" algn="l" defTabSz="914400" rtl="0" eaLnBrk="0" fontAlgn="base" latinLnBrk="0" hangingPunct="0">
              <a:lnSpc>
                <a:spcPct val="100000"/>
              </a:lnSpc>
              <a:spcBef>
                <a:spcPct val="0"/>
              </a:spcBef>
              <a:spcAft>
                <a:spcPct val="0"/>
              </a:spcAft>
              <a:buClrTx/>
              <a:buSzTx/>
              <a:tabLst/>
            </a:pPr>
            <a:r>
              <a:rPr lang="en-US">
                <a:latin typeface="Averia Serif Libre" panose="020B0604020202020204" charset="0"/>
              </a:rPr>
              <a:t>The main types are:</a:t>
            </a:r>
          </a:p>
          <a:p>
            <a:pPr marL="0" marR="0" lvl="0" indent="0" algn="l" defTabSz="914400" rtl="0" eaLnBrk="0" fontAlgn="base" latinLnBrk="0" hangingPunct="0">
              <a:lnSpc>
                <a:spcPct val="100000"/>
              </a:lnSpc>
              <a:spcBef>
                <a:spcPct val="0"/>
              </a:spcBef>
              <a:spcAft>
                <a:spcPct val="0"/>
              </a:spcAft>
              <a:buClrTx/>
              <a:buSzTx/>
              <a:tabLst/>
            </a:pPr>
            <a:endParaRPr lang="en-US">
              <a:latin typeface="Averia Serif Libre" panose="020B0604020202020204" charset="0"/>
            </a:endParaRPr>
          </a:p>
          <a:p>
            <a:pPr eaLnBrk="0" fontAlgn="base" hangingPunct="0">
              <a:spcBef>
                <a:spcPct val="0"/>
              </a:spcBef>
              <a:spcAft>
                <a:spcPct val="0"/>
              </a:spcAft>
              <a:buClrTx/>
            </a:pPr>
            <a:r>
              <a:rPr lang="en-IN" b="1">
                <a:solidFill>
                  <a:schemeClr val="tx2">
                    <a:lumMod val="75000"/>
                  </a:schemeClr>
                </a:solidFill>
                <a:latin typeface="Averia Serif Libre" panose="020B0604020202020204" charset="0"/>
              </a:rPr>
              <a:t>Content-Based Filtering</a:t>
            </a:r>
            <a:r>
              <a:rPr lang="en-IN" b="1">
                <a:latin typeface="Averia Serif Libre" panose="020B0604020202020204" charset="0"/>
              </a:rPr>
              <a:t>:</a:t>
            </a:r>
            <a:r>
              <a:rPr lang="en-US">
                <a:latin typeface="Averia Serif Libre" panose="020B0604020202020204" charset="0"/>
              </a:rPr>
              <a:t>Recommends items similar to those the user has interacted with or liked before.</a:t>
            </a:r>
          </a:p>
          <a:p>
            <a:pPr eaLnBrk="0" fontAlgn="base" hangingPunct="0">
              <a:spcBef>
                <a:spcPct val="0"/>
              </a:spcBef>
              <a:spcAft>
                <a:spcPct val="0"/>
              </a:spcAft>
              <a:buClrTx/>
            </a:pPr>
            <a:endParaRPr lang="en-US">
              <a:solidFill>
                <a:schemeClr val="tx1"/>
              </a:solidFill>
              <a:latin typeface="Averia Serif Libre" panose="020B0604020202020204" charset="0"/>
            </a:endParaRPr>
          </a:p>
          <a:p>
            <a:pPr eaLnBrk="0" fontAlgn="base" hangingPunct="0">
              <a:spcBef>
                <a:spcPct val="0"/>
              </a:spcBef>
              <a:spcAft>
                <a:spcPct val="0"/>
              </a:spcAft>
              <a:buClrTx/>
            </a:pPr>
            <a:r>
              <a:rPr lang="en-IN" b="1">
                <a:solidFill>
                  <a:schemeClr val="tx2">
                    <a:lumMod val="75000"/>
                  </a:schemeClr>
                </a:solidFill>
                <a:latin typeface="Averia Serif Libre" panose="020B0604020202020204" charset="0"/>
              </a:rPr>
              <a:t>Collaborative-Based Filtering</a:t>
            </a:r>
            <a:r>
              <a:rPr lang="en-IN" b="1">
                <a:latin typeface="Averia Serif Libre" panose="020B0604020202020204" charset="0"/>
              </a:rPr>
              <a:t>:</a:t>
            </a:r>
            <a:r>
              <a:rPr lang="en-US">
                <a:latin typeface="Averia Serif Libre" panose="020B0604020202020204" charset="0"/>
              </a:rPr>
              <a:t> Suggests items based on the preferences of similar users or the behavior of users with overlapping tastes.</a:t>
            </a:r>
            <a:endParaRPr lang="en-US">
              <a:solidFill>
                <a:schemeClr val="tx1"/>
              </a:solidFill>
              <a:latin typeface="Averia Serif Libre" panose="020B0604020202020204" charset="0"/>
            </a:endParaRPr>
          </a:p>
          <a:p>
            <a:pPr eaLnBrk="0" fontAlgn="base" hangingPunct="0">
              <a:spcBef>
                <a:spcPct val="0"/>
              </a:spcBef>
              <a:spcAft>
                <a:spcPct val="0"/>
              </a:spcAft>
              <a:buClrTx/>
            </a:pPr>
            <a:endParaRPr lang="en-IN" b="1"/>
          </a:p>
          <a:p>
            <a:pPr eaLnBrk="0" fontAlgn="base" hangingPunct="0">
              <a:spcBef>
                <a:spcPct val="0"/>
              </a:spcBef>
              <a:spcAft>
                <a:spcPct val="0"/>
              </a:spcAft>
              <a:buClrTx/>
            </a:pPr>
            <a:r>
              <a:rPr lang="en-US" sz="1400" cap="none">
                <a:latin typeface="Averia Serif Libre" panose="020B0604020202020204" charset="0"/>
              </a:rPr>
              <a:t>Combining content-based and collaborative filtering improves recommendation accuracy and diversity, addressing limitations of each method.</a:t>
            </a:r>
          </a:p>
          <a:p>
            <a:pPr eaLnBrk="0" fontAlgn="base" hangingPunct="0">
              <a:spcBef>
                <a:spcPct val="0"/>
              </a:spcBef>
              <a:spcAft>
                <a:spcPct val="0"/>
              </a:spcAft>
              <a:buClrTx/>
            </a:pPr>
            <a:endParaRPr lang="en-IN" b="1"/>
          </a:p>
        </p:txBody>
      </p:sp>
    </p:spTree>
    <p:extLst>
      <p:ext uri="{BB962C8B-B14F-4D97-AF65-F5344CB8AC3E}">
        <p14:creationId xmlns:p14="http://schemas.microsoft.com/office/powerpoint/2010/main" val="390943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7"/>
          <p:cNvSpPr txBox="1">
            <a:spLocks noGrp="1"/>
          </p:cNvSpPr>
          <p:nvPr>
            <p:ph type="title"/>
          </p:nvPr>
        </p:nvSpPr>
        <p:spPr>
          <a:xfrm>
            <a:off x="107157" y="285750"/>
            <a:ext cx="8316844" cy="731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Content Based Filtering</a:t>
            </a:r>
            <a:br>
              <a:rPr lang="en-IN"/>
            </a:br>
            <a:endParaRPr>
              <a:solidFill>
                <a:schemeClr val="accent1"/>
              </a:solidFill>
            </a:endParaRPr>
          </a:p>
        </p:txBody>
      </p:sp>
      <p:sp>
        <p:nvSpPr>
          <p:cNvPr id="401" name="Google Shape;401;p37"/>
          <p:cNvSpPr txBox="1">
            <a:spLocks noGrp="1"/>
          </p:cNvSpPr>
          <p:nvPr>
            <p:ph type="subTitle" idx="1"/>
          </p:nvPr>
        </p:nvSpPr>
        <p:spPr>
          <a:xfrm>
            <a:off x="720000" y="764380"/>
            <a:ext cx="7854017" cy="128587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bg1">
                    <a:lumMod val="10000"/>
                  </a:schemeClr>
                </a:solidFill>
                <a:latin typeface="Averia Serif Libre" panose="020B0604020202020204" charset="0"/>
              </a:rPr>
              <a:t>Content-Based Filtering</a:t>
            </a:r>
            <a:r>
              <a:rPr lang="en-US" dirty="0">
                <a:solidFill>
                  <a:schemeClr val="bg1">
                    <a:lumMod val="10000"/>
                  </a:schemeClr>
                </a:solidFill>
                <a:latin typeface="Averia Serif Libre" panose="020B0604020202020204" charset="0"/>
              </a:rPr>
              <a:t> is a machine learning technique used in recommender systems to suggest items based on their features and a user’s preferences. It builds a user profile using past interactions, such as liked or rated items, and compares item attributes (</a:t>
            </a:r>
            <a:r>
              <a:rPr lang="en-US" dirty="0" err="1">
                <a:solidFill>
                  <a:schemeClr val="bg1">
                    <a:lumMod val="10000"/>
                  </a:schemeClr>
                </a:solidFill>
                <a:latin typeface="Averia Serif Libre" panose="020B0604020202020204" charset="0"/>
              </a:rPr>
              <a:t>e.g</a:t>
            </a:r>
            <a:r>
              <a:rPr lang="en-US" dirty="0">
                <a:solidFill>
                  <a:schemeClr val="bg1">
                    <a:lumMod val="10000"/>
                  </a:schemeClr>
                </a:solidFill>
                <a:latin typeface="Averia Serif Libre" panose="020B0604020202020204" charset="0"/>
              </a:rPr>
              <a:t> cuisine, price, or keywords) to find similar options.</a:t>
            </a:r>
          </a:p>
          <a:p>
            <a:pPr>
              <a:lnSpc>
                <a:spcPct val="150000"/>
              </a:lnSpc>
            </a:pPr>
            <a:r>
              <a:rPr lang="en-US" sz="1200" b="1" dirty="0">
                <a:solidFill>
                  <a:schemeClr val="tx2">
                    <a:lumMod val="75000"/>
                  </a:schemeClr>
                </a:solidFill>
                <a:latin typeface="Averia Serif Libre" panose="020B0604020202020204" charset="0"/>
              </a:rPr>
              <a:t>Advantages of Content-Based Filtering</a:t>
            </a:r>
          </a:p>
          <a:p>
            <a:pPr>
              <a:lnSpc>
                <a:spcPct val="150000"/>
              </a:lnSpc>
              <a:buFont typeface="+mj-lt"/>
              <a:buAutoNum type="arabicPeriod"/>
            </a:pPr>
            <a:r>
              <a:rPr lang="en-US" sz="1200" dirty="0">
                <a:solidFill>
                  <a:schemeClr val="bg1">
                    <a:lumMod val="10000"/>
                  </a:schemeClr>
                </a:solidFill>
                <a:latin typeface="Averia Serif Libre" panose="020B0604020202020204" charset="0"/>
              </a:rPr>
              <a:t>Provides personalized recommendations based on user preferences.</a:t>
            </a:r>
          </a:p>
          <a:p>
            <a:pPr>
              <a:lnSpc>
                <a:spcPct val="150000"/>
              </a:lnSpc>
              <a:buFont typeface="+mj-lt"/>
              <a:buAutoNum type="arabicPeriod"/>
            </a:pPr>
            <a:r>
              <a:rPr lang="en-US" sz="1200" dirty="0">
                <a:solidFill>
                  <a:schemeClr val="bg1">
                    <a:lumMod val="10000"/>
                  </a:schemeClr>
                </a:solidFill>
                <a:latin typeface="Averia Serif Libre" panose="020B0604020202020204" charset="0"/>
              </a:rPr>
              <a:t>Does not rely on other users' data, making it effective for individual users.</a:t>
            </a:r>
          </a:p>
          <a:p>
            <a:pPr>
              <a:lnSpc>
                <a:spcPct val="150000"/>
              </a:lnSpc>
              <a:buFont typeface="+mj-lt"/>
              <a:buAutoNum type="arabicPeriod"/>
            </a:pPr>
            <a:r>
              <a:rPr lang="en-US" sz="1200" dirty="0">
                <a:solidFill>
                  <a:schemeClr val="bg1">
                    <a:lumMod val="10000"/>
                  </a:schemeClr>
                </a:solidFill>
                <a:latin typeface="Averia Serif Libre" panose="020B0604020202020204" charset="0"/>
              </a:rPr>
              <a:t>Handles niche preferences well, catering to unique tastes.</a:t>
            </a:r>
          </a:p>
          <a:p>
            <a:pPr>
              <a:lnSpc>
                <a:spcPct val="150000"/>
              </a:lnSpc>
            </a:pPr>
            <a:r>
              <a:rPr lang="en-US" sz="1200" b="1" dirty="0">
                <a:solidFill>
                  <a:schemeClr val="tx2">
                    <a:lumMod val="75000"/>
                  </a:schemeClr>
                </a:solidFill>
                <a:latin typeface="Averia Serif Libre" panose="020B0604020202020204" charset="0"/>
              </a:rPr>
              <a:t>Disadvantages of Content-Based Filtering</a:t>
            </a:r>
          </a:p>
          <a:p>
            <a:pPr>
              <a:lnSpc>
                <a:spcPct val="150000"/>
              </a:lnSpc>
              <a:buFont typeface="+mj-lt"/>
              <a:buAutoNum type="arabicPeriod"/>
            </a:pPr>
            <a:r>
              <a:rPr lang="en-US" sz="1200" dirty="0">
                <a:solidFill>
                  <a:schemeClr val="bg1">
                    <a:lumMod val="10000"/>
                  </a:schemeClr>
                </a:solidFill>
                <a:latin typeface="Averia Serif Libre" panose="020B0604020202020204" charset="0"/>
              </a:rPr>
              <a:t>Struggles with recommending new items (cold-start problem for items).</a:t>
            </a:r>
          </a:p>
          <a:p>
            <a:pPr>
              <a:lnSpc>
                <a:spcPct val="150000"/>
              </a:lnSpc>
              <a:buFont typeface="+mj-lt"/>
              <a:buAutoNum type="arabicPeriod"/>
            </a:pPr>
            <a:r>
              <a:rPr lang="en-US" sz="1200" dirty="0">
                <a:solidFill>
                  <a:schemeClr val="bg1">
                    <a:lumMod val="10000"/>
                  </a:schemeClr>
                </a:solidFill>
                <a:latin typeface="Averia Serif Libre" panose="020B0604020202020204" charset="0"/>
              </a:rPr>
              <a:t>Limited diversity; tends to recommend similar items repeatedly.</a:t>
            </a:r>
          </a:p>
          <a:p>
            <a:pPr>
              <a:lnSpc>
                <a:spcPct val="150000"/>
              </a:lnSpc>
              <a:buFont typeface="+mj-lt"/>
              <a:buAutoNum type="arabicPeriod"/>
            </a:pPr>
            <a:r>
              <a:rPr lang="en-US" sz="1200" dirty="0">
                <a:solidFill>
                  <a:schemeClr val="bg1">
                    <a:lumMod val="10000"/>
                  </a:schemeClr>
                </a:solidFill>
                <a:latin typeface="Averia Serif Libre" panose="020B0604020202020204" charset="0"/>
              </a:rPr>
              <a:t>Requires detailed metadata for all items to function effectively.</a:t>
            </a:r>
          </a:p>
          <a:p>
            <a:pPr marL="139700" indent="0"/>
            <a:endParaRPr lang="en-US" sz="1200" dirty="0"/>
          </a:p>
          <a:p>
            <a:pPr marL="0" lvl="0" indent="0" algn="l" rtl="0">
              <a:spcBef>
                <a:spcPts val="0"/>
              </a:spcBef>
              <a:spcAft>
                <a:spcPts val="0"/>
              </a:spcAft>
              <a:buNone/>
            </a:pPr>
            <a:endParaRPr lang="en-US" dirty="0">
              <a:latin typeface="Averia Serif Libre" panose="020B0604020202020204" charset="0"/>
            </a:endParaRPr>
          </a:p>
          <a:p>
            <a:pPr marL="0" lvl="0" indent="0" algn="l" rtl="0">
              <a:lnSpc>
                <a:spcPct val="150000"/>
              </a:lnSpc>
              <a:spcBef>
                <a:spcPts val="0"/>
              </a:spcBef>
              <a:spcAft>
                <a:spcPts val="0"/>
              </a:spcAft>
              <a:buNone/>
            </a:pPr>
            <a:r>
              <a:rPr lang="en-US" dirty="0">
                <a:latin typeface="Averia Serif Libre" panose="020B0604020202020204" charset="0"/>
              </a:rPr>
              <a:t> </a:t>
            </a:r>
          </a:p>
          <a:p>
            <a:pPr marL="0" lvl="0" indent="0" algn="l" rtl="0">
              <a:lnSpc>
                <a:spcPct val="150000"/>
              </a:lnSpc>
              <a:spcBef>
                <a:spcPts val="0"/>
              </a:spcBef>
              <a:spcAft>
                <a:spcPts val="0"/>
              </a:spcAft>
              <a:buNone/>
            </a:pPr>
            <a:endParaRPr lang="en-US" dirty="0">
              <a:latin typeface="Averia Serif Libre" panose="020B0604020202020204" charset="0"/>
            </a:endParaRPr>
          </a:p>
          <a:p>
            <a:pPr marL="0" lvl="0" indent="0" algn="l" rtl="0">
              <a:lnSpc>
                <a:spcPct val="150000"/>
              </a:lnSpc>
              <a:spcBef>
                <a:spcPts val="0"/>
              </a:spcBef>
              <a:spcAft>
                <a:spcPts val="0"/>
              </a:spcAft>
              <a:buNone/>
            </a:pPr>
            <a:endParaRPr dirty="0">
              <a:latin typeface="Averia Serif Libr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FAAAD527-5ED4-CCCD-F6C0-B0B3B13AD458}"/>
              </a:ext>
            </a:extLst>
          </p:cNvPr>
          <p:cNvSpPr>
            <a:spLocks noGrp="1" noChangeArrowheads="1"/>
          </p:cNvSpPr>
          <p:nvPr>
            <p:ph type="subTitle" idx="1"/>
          </p:nvPr>
        </p:nvSpPr>
        <p:spPr bwMode="auto">
          <a:xfrm>
            <a:off x="735806" y="913925"/>
            <a:ext cx="7758113"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mj-lt"/>
              <a:buAutoNum type="arabicPeriod"/>
            </a:pPr>
            <a:r>
              <a:rPr lang="en-US" b="1">
                <a:solidFill>
                  <a:schemeClr val="tx2">
                    <a:lumMod val="75000"/>
                  </a:schemeClr>
                </a:solidFill>
                <a:latin typeface="Averia Serif Libre" panose="020B0604020202020204" charset="0"/>
              </a:rPr>
              <a:t>Feature Extraction</a:t>
            </a:r>
            <a:r>
              <a:rPr lang="en-US" b="1">
                <a:latin typeface="Averia Serif Libre" panose="020B0604020202020204" charset="0"/>
              </a:rPr>
              <a:t>: </a:t>
            </a:r>
            <a:r>
              <a:rPr lang="en-US">
                <a:latin typeface="Averia Serif Libre" panose="020B0604020202020204" charset="0"/>
              </a:rPr>
              <a:t>Identifies item attributes (e.g., cuisine, ingredients, price) and compares them with user preferences.</a:t>
            </a:r>
          </a:p>
          <a:p>
            <a:pPr>
              <a:lnSpc>
                <a:spcPct val="150000"/>
              </a:lnSpc>
              <a:buFont typeface="+mj-lt"/>
              <a:buAutoNum type="arabicPeriod"/>
            </a:pPr>
            <a:r>
              <a:rPr lang="en-US" b="1">
                <a:solidFill>
                  <a:schemeClr val="tx2">
                    <a:lumMod val="75000"/>
                  </a:schemeClr>
                </a:solidFill>
                <a:latin typeface="Averia Serif Libre" panose="020B0604020202020204" charset="0"/>
              </a:rPr>
              <a:t>Similarity Measures</a:t>
            </a:r>
            <a:r>
              <a:rPr lang="en-US" b="1">
                <a:latin typeface="Averia Serif Libre" panose="020B0604020202020204" charset="0"/>
              </a:rPr>
              <a:t>: </a:t>
            </a:r>
            <a:r>
              <a:rPr lang="en-US">
                <a:latin typeface="Averia Serif Libre" panose="020B0604020202020204" charset="0"/>
              </a:rPr>
              <a:t>Calculates how similar two items are using methods like cosine similarity or Jaccard similarity.</a:t>
            </a:r>
          </a:p>
          <a:p>
            <a:pPr>
              <a:lnSpc>
                <a:spcPct val="150000"/>
              </a:lnSpc>
              <a:buFont typeface="+mj-lt"/>
              <a:buAutoNum type="arabicPeriod"/>
            </a:pPr>
            <a:r>
              <a:rPr lang="en-US" b="1">
                <a:solidFill>
                  <a:schemeClr val="tx2">
                    <a:lumMod val="75000"/>
                  </a:schemeClr>
                </a:solidFill>
                <a:latin typeface="Averia Serif Libre" panose="020B0604020202020204" charset="0"/>
              </a:rPr>
              <a:t>Natural Language Processing (NLP):</a:t>
            </a:r>
            <a:r>
              <a:rPr lang="en-US">
                <a:latin typeface="Averia Serif Libre" panose="020B0604020202020204" charset="0"/>
              </a:rPr>
              <a:t>Analyzes text data, like dish names or descriptions, to find and recommend similar items.</a:t>
            </a:r>
          </a:p>
          <a:p>
            <a:pPr>
              <a:lnSpc>
                <a:spcPct val="150000"/>
              </a:lnSpc>
              <a:buFont typeface="+mj-lt"/>
              <a:buAutoNum type="arabicPeriod"/>
            </a:pPr>
            <a:r>
              <a:rPr lang="en-US" b="1">
                <a:solidFill>
                  <a:schemeClr val="tx2">
                    <a:lumMod val="75000"/>
                  </a:schemeClr>
                </a:solidFill>
                <a:latin typeface="Averia Serif Libre" panose="020B0604020202020204" charset="0"/>
              </a:rPr>
              <a:t>User Profiling</a:t>
            </a:r>
            <a:r>
              <a:rPr lang="en-US" b="1">
                <a:latin typeface="Averia Serif Libre" panose="020B0604020202020204" charset="0"/>
              </a:rPr>
              <a:t>: </a:t>
            </a:r>
            <a:r>
              <a:rPr lang="en-US">
                <a:latin typeface="Averia Serif Libre" panose="020B0604020202020204" charset="0"/>
              </a:rPr>
              <a:t>Builds a profile of a user’s preferences based on past interactions and matches it with item features.</a:t>
            </a:r>
          </a:p>
          <a:p>
            <a:pPr marL="139700" indent="0">
              <a:lnSpc>
                <a:spcPct val="150000"/>
              </a:lnSpc>
            </a:pPr>
            <a:r>
              <a:rPr lang="en-IN" sz="1200">
                <a:solidFill>
                  <a:schemeClr val="bg1">
                    <a:lumMod val="10000"/>
                  </a:schemeClr>
                </a:solidFill>
                <a:latin typeface="Averia Serif Libre" panose="020B0604020202020204" charset="0"/>
              </a:rPr>
              <a:t>A user who frequently orders Chicken Biryani is recommended similar dishes like Mutton Biryani, Veg Biryani, or Dum Biryani based on attributes (</a:t>
            </a:r>
            <a:r>
              <a:rPr lang="en-IN" sz="1200" err="1">
                <a:solidFill>
                  <a:schemeClr val="bg1">
                    <a:lumMod val="10000"/>
                  </a:schemeClr>
                </a:solidFill>
                <a:latin typeface="Averia Serif Libre" panose="020B0604020202020204" charset="0"/>
              </a:rPr>
              <a:t>e.g"biryani</a:t>
            </a:r>
            <a:r>
              <a:rPr lang="en-IN" sz="1200">
                <a:solidFill>
                  <a:schemeClr val="bg1">
                    <a:lumMod val="10000"/>
                  </a:schemeClr>
                </a:solidFill>
                <a:latin typeface="Averia Serif Libre" panose="020B0604020202020204" charset="0"/>
              </a:rPr>
              <a:t>," "spicy"), keyword analysis, and their preference for biryani dishes.</a:t>
            </a:r>
            <a:endParaRPr lang="en-US" sz="1200">
              <a:solidFill>
                <a:schemeClr val="bg1">
                  <a:lumMod val="10000"/>
                </a:schemeClr>
              </a:solidFill>
              <a:latin typeface="Averia Serif Libr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itle 21">
            <a:extLst>
              <a:ext uri="{FF2B5EF4-FFF2-40B4-BE49-F238E27FC236}">
                <a16:creationId xmlns:a16="http://schemas.microsoft.com/office/drawing/2014/main" id="{BA66FB4C-3E95-59E7-0C27-503CD2ACAC29}"/>
              </a:ext>
            </a:extLst>
          </p:cNvPr>
          <p:cNvSpPr>
            <a:spLocks noGrp="1"/>
          </p:cNvSpPr>
          <p:nvPr>
            <p:ph type="title"/>
          </p:nvPr>
        </p:nvSpPr>
        <p:spPr>
          <a:xfrm>
            <a:off x="1143000" y="305424"/>
            <a:ext cx="7179469" cy="1259057"/>
          </a:xfrm>
        </p:spPr>
        <p:txBody>
          <a:bodyPr/>
          <a:lstStyle/>
          <a:p>
            <a:br>
              <a:rPr lang="en-US"/>
            </a:br>
            <a:r>
              <a:rPr lang="en-US" sz="2400" b="1"/>
              <a:t>Main Techniques of Content-Based Filtering</a:t>
            </a:r>
            <a:br>
              <a:rPr lang="en-US" b="1"/>
            </a:br>
            <a:endParaRPr lang="en-IN"/>
          </a:p>
        </p:txBody>
      </p:sp>
    </p:spTree>
    <p:extLst>
      <p:ext uri="{BB962C8B-B14F-4D97-AF65-F5344CB8AC3E}">
        <p14:creationId xmlns:p14="http://schemas.microsoft.com/office/powerpoint/2010/main" val="169463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8">
          <a:extLst>
            <a:ext uri="{FF2B5EF4-FFF2-40B4-BE49-F238E27FC236}">
              <a16:creationId xmlns:a16="http://schemas.microsoft.com/office/drawing/2014/main" id="{B3E8AF9E-E09B-31DF-82CD-3F2F8860174E}"/>
            </a:ext>
          </a:extLst>
        </p:cNvPr>
        <p:cNvGrpSpPr/>
        <p:nvPr/>
      </p:nvGrpSpPr>
      <p:grpSpPr>
        <a:xfrm>
          <a:off x="0" y="0"/>
          <a:ext cx="0" cy="0"/>
          <a:chOff x="0" y="0"/>
          <a:chExt cx="0" cy="0"/>
        </a:xfrm>
      </p:grpSpPr>
      <p:sp>
        <p:nvSpPr>
          <p:cNvPr id="399" name="Google Shape;399;p37">
            <a:extLst>
              <a:ext uri="{FF2B5EF4-FFF2-40B4-BE49-F238E27FC236}">
                <a16:creationId xmlns:a16="http://schemas.microsoft.com/office/drawing/2014/main" id="{87619ECD-6068-FC06-6C48-0B9950DA209A}"/>
              </a:ext>
            </a:extLst>
          </p:cNvPr>
          <p:cNvSpPr txBox="1">
            <a:spLocks noGrp="1"/>
          </p:cNvSpPr>
          <p:nvPr>
            <p:ph type="title"/>
          </p:nvPr>
        </p:nvSpPr>
        <p:spPr>
          <a:xfrm>
            <a:off x="107157" y="285750"/>
            <a:ext cx="8316844" cy="731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Collaborative Based Filtering</a:t>
            </a:r>
            <a:br>
              <a:rPr lang="en-IN"/>
            </a:br>
            <a:endParaRPr>
              <a:solidFill>
                <a:schemeClr val="accent1"/>
              </a:solidFill>
            </a:endParaRPr>
          </a:p>
        </p:txBody>
      </p:sp>
      <p:sp>
        <p:nvSpPr>
          <p:cNvPr id="401" name="Google Shape;401;p37">
            <a:extLst>
              <a:ext uri="{FF2B5EF4-FFF2-40B4-BE49-F238E27FC236}">
                <a16:creationId xmlns:a16="http://schemas.microsoft.com/office/drawing/2014/main" id="{27CE85A6-D022-039F-25A2-14B37031A0A9}"/>
              </a:ext>
            </a:extLst>
          </p:cNvPr>
          <p:cNvSpPr txBox="1">
            <a:spLocks noGrp="1"/>
          </p:cNvSpPr>
          <p:nvPr>
            <p:ph type="subTitle" idx="1"/>
          </p:nvPr>
        </p:nvSpPr>
        <p:spPr>
          <a:xfrm>
            <a:off x="720000" y="764380"/>
            <a:ext cx="8031094" cy="136445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a:latin typeface="Averia Serif Libre" panose="020B0604020202020204" charset="0"/>
              </a:rPr>
              <a:t>Collaborative Filtering</a:t>
            </a:r>
            <a:r>
              <a:rPr lang="en-US">
                <a:latin typeface="Averia Serif Libre" panose="020B0604020202020204" charset="0"/>
              </a:rPr>
              <a:t> is a recommendation technique that suggests items based on the preferences and behaviors of other users. It assumes that users who had similar interests in the past will likely share preferences in the future. Instead of analyzing item features, it focuses on the relationship between users and items through interactions like ratings ,purchases.</a:t>
            </a:r>
          </a:p>
          <a:p>
            <a:pPr>
              <a:lnSpc>
                <a:spcPct val="150000"/>
              </a:lnSpc>
            </a:pPr>
            <a:r>
              <a:rPr lang="en-US" sz="1200" b="1">
                <a:solidFill>
                  <a:srgbClr val="C00000"/>
                </a:solidFill>
                <a:latin typeface="Averia Serif Libre" panose="020B0604020202020204" charset="0"/>
              </a:rPr>
              <a:t>Advantages of Collaborative Filtering</a:t>
            </a:r>
          </a:p>
          <a:p>
            <a:pPr>
              <a:lnSpc>
                <a:spcPct val="150000"/>
              </a:lnSpc>
              <a:buFont typeface="Arial" panose="020B0604020202020204" pitchFamily="34" charset="0"/>
              <a:buChar char="•"/>
            </a:pPr>
            <a:r>
              <a:rPr lang="en-US" sz="1200">
                <a:latin typeface="Averia Serif Libre" panose="020B0604020202020204" charset="0"/>
              </a:rPr>
              <a:t>Provides personalized recommendations.</a:t>
            </a:r>
          </a:p>
          <a:p>
            <a:pPr>
              <a:lnSpc>
                <a:spcPct val="150000"/>
              </a:lnSpc>
              <a:buFont typeface="Arial" panose="020B0604020202020204" pitchFamily="34" charset="0"/>
              <a:buChar char="•"/>
            </a:pPr>
            <a:r>
              <a:rPr lang="en-US" sz="1200">
                <a:latin typeface="Averia Serif Libre" panose="020B0604020202020204" charset="0"/>
              </a:rPr>
              <a:t>Doesn’t need detailed item information.</a:t>
            </a:r>
          </a:p>
          <a:p>
            <a:pPr>
              <a:lnSpc>
                <a:spcPct val="150000"/>
              </a:lnSpc>
              <a:buFont typeface="Arial" panose="020B0604020202020204" pitchFamily="34" charset="0"/>
              <a:buChar char="•"/>
            </a:pPr>
            <a:r>
              <a:rPr lang="en-US" sz="1200">
                <a:latin typeface="Averia Serif Libre" panose="020B0604020202020204" charset="0"/>
              </a:rPr>
              <a:t>Helps discover new or diverse items.</a:t>
            </a:r>
          </a:p>
          <a:p>
            <a:pPr>
              <a:lnSpc>
                <a:spcPct val="150000"/>
              </a:lnSpc>
            </a:pPr>
            <a:r>
              <a:rPr lang="en-US" sz="1200" b="1">
                <a:solidFill>
                  <a:srgbClr val="C00000"/>
                </a:solidFill>
                <a:latin typeface="Averia Serif Libre" panose="020B0604020202020204" charset="0"/>
              </a:rPr>
              <a:t>Disadvantages of Collaborative Filtering</a:t>
            </a:r>
          </a:p>
          <a:p>
            <a:pPr>
              <a:lnSpc>
                <a:spcPct val="150000"/>
              </a:lnSpc>
              <a:buFont typeface="Arial" panose="020B0604020202020204" pitchFamily="34" charset="0"/>
              <a:buChar char="•"/>
            </a:pPr>
            <a:r>
              <a:rPr lang="en-US" sz="1200">
                <a:latin typeface="Averia Serif Libre" panose="020B0604020202020204" charset="0"/>
              </a:rPr>
              <a:t>Struggles with new users or items (cold-start problem).</a:t>
            </a:r>
          </a:p>
          <a:p>
            <a:pPr>
              <a:lnSpc>
                <a:spcPct val="150000"/>
              </a:lnSpc>
              <a:buFont typeface="Arial" panose="020B0604020202020204" pitchFamily="34" charset="0"/>
              <a:buChar char="•"/>
            </a:pPr>
            <a:r>
              <a:rPr lang="en-US" sz="1200">
                <a:latin typeface="Averia Serif Libre" panose="020B0604020202020204" charset="0"/>
              </a:rPr>
              <a:t>Focuses too much on popular items (popularity bias).</a:t>
            </a:r>
          </a:p>
          <a:p>
            <a:pPr>
              <a:lnSpc>
                <a:spcPct val="150000"/>
              </a:lnSpc>
              <a:buFont typeface="Arial" panose="020B0604020202020204" pitchFamily="34" charset="0"/>
              <a:buChar char="•"/>
            </a:pPr>
            <a:r>
              <a:rPr lang="en-US" sz="1200">
                <a:latin typeface="Averia Serif Libre" panose="020B0604020202020204" charset="0"/>
              </a:rPr>
              <a:t>Computationally demanding for large datasets.</a:t>
            </a:r>
          </a:p>
          <a:p>
            <a:pPr>
              <a:lnSpc>
                <a:spcPct val="150000"/>
              </a:lnSpc>
              <a:buFont typeface="Arial" panose="020B0604020202020204" pitchFamily="34" charset="0"/>
              <a:buChar char="•"/>
            </a:pPr>
            <a:r>
              <a:rPr lang="en-US" sz="1200">
                <a:latin typeface="Averia Serif Libre" panose="020B0604020202020204" charset="0"/>
              </a:rPr>
              <a:t>Can’t recommend items with no prior user interactions.</a:t>
            </a:r>
          </a:p>
          <a:p>
            <a:pPr marL="139700" indent="0"/>
            <a:endParaRPr lang="en-US" sz="1200"/>
          </a:p>
          <a:p>
            <a:pPr marL="0" lvl="0" indent="0" algn="l" rtl="0">
              <a:spcBef>
                <a:spcPts val="0"/>
              </a:spcBef>
              <a:spcAft>
                <a:spcPts val="0"/>
              </a:spcAft>
              <a:buNone/>
            </a:pPr>
            <a:endParaRPr lang="en-US">
              <a:latin typeface="Averia Serif Libre" panose="020B0604020202020204" charset="0"/>
            </a:endParaRPr>
          </a:p>
          <a:p>
            <a:pPr marL="0" lvl="0" indent="0" algn="l" rtl="0">
              <a:lnSpc>
                <a:spcPct val="150000"/>
              </a:lnSpc>
              <a:spcBef>
                <a:spcPts val="0"/>
              </a:spcBef>
              <a:spcAft>
                <a:spcPts val="0"/>
              </a:spcAft>
              <a:buNone/>
            </a:pPr>
            <a:r>
              <a:rPr lang="en-US">
                <a:latin typeface="Averia Serif Libre" panose="020B0604020202020204" charset="0"/>
              </a:rPr>
              <a:t> </a:t>
            </a:r>
          </a:p>
          <a:p>
            <a:pPr marL="0" lvl="0" indent="0" algn="l" rtl="0">
              <a:lnSpc>
                <a:spcPct val="150000"/>
              </a:lnSpc>
              <a:spcBef>
                <a:spcPts val="0"/>
              </a:spcBef>
              <a:spcAft>
                <a:spcPts val="0"/>
              </a:spcAft>
              <a:buNone/>
            </a:pPr>
            <a:endParaRPr lang="en-US">
              <a:latin typeface="Averia Serif Libre" panose="020B0604020202020204" charset="0"/>
            </a:endParaRPr>
          </a:p>
          <a:p>
            <a:pPr marL="0" lvl="0" indent="0" algn="l" rtl="0">
              <a:lnSpc>
                <a:spcPct val="150000"/>
              </a:lnSpc>
              <a:spcBef>
                <a:spcPts val="0"/>
              </a:spcBef>
              <a:spcAft>
                <a:spcPts val="0"/>
              </a:spcAft>
              <a:buNone/>
            </a:pPr>
            <a:endParaRPr>
              <a:latin typeface="Averia Serif Libre" panose="020B0604020202020204" charset="0"/>
            </a:endParaRPr>
          </a:p>
        </p:txBody>
      </p:sp>
    </p:spTree>
    <p:extLst>
      <p:ext uri="{BB962C8B-B14F-4D97-AF65-F5344CB8AC3E}">
        <p14:creationId xmlns:p14="http://schemas.microsoft.com/office/powerpoint/2010/main" val="214879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274D7-5E3D-1566-571A-4E8AD54BB733}"/>
            </a:ext>
          </a:extLst>
        </p:cNvPr>
        <p:cNvGrpSpPr/>
        <p:nvPr/>
      </p:nvGrpSpPr>
      <p:grpSpPr>
        <a:xfrm>
          <a:off x="0" y="0"/>
          <a:ext cx="0" cy="0"/>
          <a:chOff x="0" y="0"/>
          <a:chExt cx="0" cy="0"/>
        </a:xfrm>
      </p:grpSpPr>
      <p:sp>
        <p:nvSpPr>
          <p:cNvPr id="18" name="Rectangle 3">
            <a:extLst>
              <a:ext uri="{FF2B5EF4-FFF2-40B4-BE49-F238E27FC236}">
                <a16:creationId xmlns:a16="http://schemas.microsoft.com/office/drawing/2014/main" id="{472593D6-304F-7AF4-A87A-E977CAF97C10}"/>
              </a:ext>
            </a:extLst>
          </p:cNvPr>
          <p:cNvSpPr>
            <a:spLocks noGrp="1" noChangeArrowheads="1"/>
          </p:cNvSpPr>
          <p:nvPr>
            <p:ph type="subTitle" idx="1"/>
          </p:nvPr>
        </p:nvSpPr>
        <p:spPr bwMode="auto">
          <a:xfrm>
            <a:off x="735806" y="1221581"/>
            <a:ext cx="7758113" cy="3048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mj-lt"/>
              <a:buAutoNum type="arabicPeriod"/>
            </a:pPr>
            <a:r>
              <a:rPr lang="en-US" b="1" dirty="0">
                <a:solidFill>
                  <a:srgbClr val="C00000"/>
                </a:solidFill>
                <a:latin typeface="Averia Serif Libre" panose="020B0604020202020204" charset="0"/>
              </a:rPr>
              <a:t>User-Based Filtering</a:t>
            </a:r>
            <a:r>
              <a:rPr lang="en-US" b="1" dirty="0">
                <a:latin typeface="Averia Serif Libre" panose="020B0604020202020204" charset="0"/>
              </a:rPr>
              <a:t>: </a:t>
            </a:r>
            <a:r>
              <a:rPr lang="en-US" dirty="0">
                <a:latin typeface="Averia Serif Libre" panose="020B0604020202020204" charset="0"/>
              </a:rPr>
              <a:t>Recommends items based on the preferences of similar users.</a:t>
            </a:r>
          </a:p>
          <a:p>
            <a:pPr>
              <a:lnSpc>
                <a:spcPct val="150000"/>
              </a:lnSpc>
              <a:buFont typeface="+mj-lt"/>
              <a:buAutoNum type="arabicPeriod"/>
            </a:pPr>
            <a:r>
              <a:rPr lang="en-US" b="1" dirty="0">
                <a:solidFill>
                  <a:srgbClr val="C00000"/>
                </a:solidFill>
                <a:latin typeface="Averia Serif Libre" panose="020B0604020202020204" charset="0"/>
              </a:rPr>
              <a:t>Item-Based Filtering: </a:t>
            </a:r>
            <a:r>
              <a:rPr lang="en-US" dirty="0">
                <a:latin typeface="Averia Serif Libre" panose="020B0604020202020204" charset="0"/>
              </a:rPr>
              <a:t>Suggests items frequently liked or used together by many users.</a:t>
            </a:r>
          </a:p>
          <a:p>
            <a:pPr>
              <a:lnSpc>
                <a:spcPct val="150000"/>
              </a:lnSpc>
              <a:buFont typeface="+mj-lt"/>
              <a:buAutoNum type="arabicPeriod"/>
            </a:pPr>
            <a:r>
              <a:rPr lang="en-US" b="1" dirty="0">
                <a:solidFill>
                  <a:srgbClr val="C00000"/>
                </a:solidFill>
                <a:latin typeface="Averia Serif Libre" panose="020B0604020202020204" charset="0"/>
              </a:rPr>
              <a:t>Matrix Factorization</a:t>
            </a:r>
            <a:r>
              <a:rPr lang="en-US" b="1" dirty="0">
                <a:latin typeface="Averia Serif Libre" panose="020B0604020202020204" charset="0"/>
              </a:rPr>
              <a:t>: </a:t>
            </a:r>
            <a:r>
              <a:rPr lang="en-US" dirty="0">
                <a:latin typeface="Averia Serif Libre" panose="020B0604020202020204" charset="0"/>
              </a:rPr>
              <a:t>Uses advanced methods (e.g., SVD) to find patterns in user-item interactions.</a:t>
            </a:r>
          </a:p>
          <a:p>
            <a:pPr>
              <a:lnSpc>
                <a:spcPct val="150000"/>
              </a:lnSpc>
              <a:buFont typeface="+mj-lt"/>
              <a:buAutoNum type="arabicPeriod"/>
            </a:pPr>
            <a:r>
              <a:rPr lang="en-US" b="1" dirty="0">
                <a:solidFill>
                  <a:srgbClr val="C00000"/>
                </a:solidFill>
                <a:latin typeface="Averia Serif Libre" panose="020B0604020202020204" charset="0"/>
              </a:rPr>
              <a:t>Hybrid Filtering: </a:t>
            </a:r>
            <a:r>
              <a:rPr lang="en-US" dirty="0">
                <a:latin typeface="Averia Serif Libre" panose="020B0604020202020204" charset="0"/>
              </a:rPr>
              <a:t>Combines user-based and item-based approaches for better accuracy.</a:t>
            </a:r>
          </a:p>
          <a:p>
            <a:pPr marL="139700" indent="0">
              <a:lnSpc>
                <a:spcPct val="150000"/>
              </a:lnSpc>
            </a:pPr>
            <a:r>
              <a:rPr lang="en-US" sz="1100" dirty="0">
                <a:latin typeface="Averia Serif Libre" panose="020B0604020202020204" charset="0"/>
              </a:rPr>
              <a:t>In collaborative filtering, a user who orders Chicken Biryani may receive recommendations based on similar users' preferences and frequently ordered items. Using </a:t>
            </a:r>
            <a:r>
              <a:rPr lang="en-US" sz="1100" b="1" dirty="0">
                <a:latin typeface="Averia Serif Libre" panose="020B0604020202020204" charset="0"/>
              </a:rPr>
              <a:t>user-based filtering</a:t>
            </a:r>
            <a:r>
              <a:rPr lang="en-US" sz="1100" dirty="0">
                <a:latin typeface="Averia Serif Libre" panose="020B0604020202020204" charset="0"/>
              </a:rPr>
              <a:t>, the system might suggest Chicken fry, as similar users enjoy it. With </a:t>
            </a:r>
            <a:r>
              <a:rPr lang="en-US" sz="1100" b="1" dirty="0">
                <a:latin typeface="Averia Serif Libre" panose="020B0604020202020204" charset="0"/>
              </a:rPr>
              <a:t>item-based filtering</a:t>
            </a:r>
            <a:r>
              <a:rPr lang="en-US" sz="1100" dirty="0">
                <a:latin typeface="Averia Serif Libre" panose="020B0604020202020204" charset="0"/>
              </a:rPr>
              <a:t>, the system identifies that Chicken Biryani is often paired with Raita and Mutton Curry, and recommends these dishes. Thus, the final suggestions could be chicken fry, Raita, and Mutton Curry, based on the preferences of similar users and item co-occurrence</a:t>
            </a:r>
            <a:r>
              <a:rPr lang="en-US" sz="1200" dirty="0">
                <a:latin typeface="Averia Serif Libre" panose="020B0604020202020204" charset="0"/>
              </a:rPr>
              <a:t>.</a:t>
            </a:r>
            <a:endParaRPr kumimoji="0" lang="en-US" altLang="en-US" sz="1200" b="0" i="0" u="none" strike="noStrike" cap="none" normalizeH="0" baseline="0" dirty="0">
              <a:ln>
                <a:noFill/>
              </a:ln>
              <a:solidFill>
                <a:schemeClr val="tx1"/>
              </a:solidFill>
              <a:effectLst/>
              <a:latin typeface="Averia Serif Libre" panose="020B0604020202020204" charset="0"/>
            </a:endParaRPr>
          </a:p>
        </p:txBody>
      </p:sp>
      <p:sp>
        <p:nvSpPr>
          <p:cNvPr id="22" name="Title 21">
            <a:extLst>
              <a:ext uri="{FF2B5EF4-FFF2-40B4-BE49-F238E27FC236}">
                <a16:creationId xmlns:a16="http://schemas.microsoft.com/office/drawing/2014/main" id="{06EAE4E3-F221-E8F7-4A53-764F9B6CB06B}"/>
              </a:ext>
            </a:extLst>
          </p:cNvPr>
          <p:cNvSpPr>
            <a:spLocks noGrp="1"/>
          </p:cNvSpPr>
          <p:nvPr>
            <p:ph type="title"/>
          </p:nvPr>
        </p:nvSpPr>
        <p:spPr>
          <a:xfrm>
            <a:off x="1257300" y="305424"/>
            <a:ext cx="7600950" cy="1223339"/>
          </a:xfrm>
        </p:spPr>
        <p:txBody>
          <a:bodyPr/>
          <a:lstStyle/>
          <a:p>
            <a:br>
              <a:rPr lang="en-US" dirty="0"/>
            </a:br>
            <a:r>
              <a:rPr lang="en-US" sz="2400" b="1" dirty="0"/>
              <a:t>Main Techniques of Collaborative-Based Filtering</a:t>
            </a:r>
            <a:br>
              <a:rPr lang="en-US" b="1" dirty="0"/>
            </a:br>
            <a:r>
              <a:rPr lang="en-US" b="1" dirty="0"/>
              <a:t>   </a:t>
            </a:r>
            <a:endParaRPr lang="en-IN" dirty="0"/>
          </a:p>
        </p:txBody>
      </p:sp>
    </p:spTree>
    <p:extLst>
      <p:ext uri="{BB962C8B-B14F-4D97-AF65-F5344CB8AC3E}">
        <p14:creationId xmlns:p14="http://schemas.microsoft.com/office/powerpoint/2010/main" val="196319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993C-E0B7-3FA3-444E-7736EE01493F}"/>
              </a:ext>
            </a:extLst>
          </p:cNvPr>
          <p:cNvSpPr>
            <a:spLocks noGrp="1"/>
          </p:cNvSpPr>
          <p:nvPr>
            <p:ph type="title"/>
          </p:nvPr>
        </p:nvSpPr>
        <p:spPr>
          <a:xfrm>
            <a:off x="1339850" y="139700"/>
            <a:ext cx="7499350" cy="1079500"/>
          </a:xfrm>
        </p:spPr>
        <p:txBody>
          <a:bodyPr/>
          <a:lstStyle/>
          <a:p>
            <a:r>
              <a:rPr lang="en-IN"/>
              <a:t>Zomato – Restaurant &amp; Dish Recommender System</a:t>
            </a:r>
          </a:p>
        </p:txBody>
      </p:sp>
      <p:sp>
        <p:nvSpPr>
          <p:cNvPr id="3" name="Subtitle 2">
            <a:extLst>
              <a:ext uri="{FF2B5EF4-FFF2-40B4-BE49-F238E27FC236}">
                <a16:creationId xmlns:a16="http://schemas.microsoft.com/office/drawing/2014/main" id="{579C4868-A399-0FE1-D381-DC3B96F33399}"/>
              </a:ext>
            </a:extLst>
          </p:cNvPr>
          <p:cNvSpPr>
            <a:spLocks noGrp="1"/>
          </p:cNvSpPr>
          <p:nvPr>
            <p:ph type="subTitle" idx="1"/>
          </p:nvPr>
        </p:nvSpPr>
        <p:spPr>
          <a:xfrm>
            <a:off x="478631" y="1064420"/>
            <a:ext cx="8222457" cy="3436144"/>
          </a:xfrm>
        </p:spPr>
        <p:txBody>
          <a:bodyPr/>
          <a:lstStyle/>
          <a:p>
            <a:pPr algn="just">
              <a:lnSpc>
                <a:spcPct val="150000"/>
              </a:lnSpc>
            </a:pPr>
            <a:r>
              <a:rPr lang="en-US" dirty="0">
                <a:latin typeface="Averia Serif Libre" panose="020B0604020202020204" charset="0"/>
              </a:rPr>
              <a:t>Zomato’s recommender system is a </a:t>
            </a:r>
            <a:r>
              <a:rPr lang="en-US" b="1" dirty="0">
                <a:latin typeface="Averia Serif Libre" panose="020B0604020202020204" charset="0"/>
              </a:rPr>
              <a:t>Hybrid Recommender</a:t>
            </a:r>
            <a:r>
              <a:rPr lang="en-US" dirty="0">
                <a:latin typeface="Averia Serif Libre" panose="020B0604020202020204" charset="0"/>
              </a:rPr>
              <a:t>, integrating both </a:t>
            </a:r>
            <a:r>
              <a:rPr lang="en-US" b="1" dirty="0">
                <a:latin typeface="Averia Serif Libre" panose="020B0604020202020204" charset="0"/>
              </a:rPr>
              <a:t>content</a:t>
            </a:r>
          </a:p>
          <a:p>
            <a:pPr algn="just">
              <a:lnSpc>
                <a:spcPct val="150000"/>
              </a:lnSpc>
            </a:pPr>
            <a:r>
              <a:rPr lang="en-US" b="1" dirty="0">
                <a:latin typeface="Averia Serif Libre" panose="020B0604020202020204" charset="0"/>
              </a:rPr>
              <a:t>based filtering</a:t>
            </a:r>
            <a:r>
              <a:rPr lang="en-US" dirty="0">
                <a:latin typeface="Averia Serif Libre" panose="020B0604020202020204" charset="0"/>
              </a:rPr>
              <a:t> and </a:t>
            </a:r>
            <a:r>
              <a:rPr lang="en-US" b="1" dirty="0">
                <a:latin typeface="Averia Serif Libre" panose="020B0604020202020204" charset="0"/>
              </a:rPr>
              <a:t>collaborative filtering</a:t>
            </a:r>
            <a:r>
              <a:rPr lang="en-US" dirty="0">
                <a:latin typeface="Averia Serif Libre" panose="020B0604020202020204" charset="0"/>
              </a:rPr>
              <a:t> approaches to provide comprehensive and</a:t>
            </a:r>
          </a:p>
          <a:p>
            <a:pPr algn="just">
              <a:lnSpc>
                <a:spcPct val="150000"/>
              </a:lnSpc>
            </a:pPr>
            <a:r>
              <a:rPr lang="en-US" dirty="0">
                <a:latin typeface="Averia Serif Libre" panose="020B0604020202020204" charset="0"/>
              </a:rPr>
              <a:t>tailored dining suggestions.</a:t>
            </a:r>
          </a:p>
          <a:p>
            <a:pPr>
              <a:lnSpc>
                <a:spcPct val="150000"/>
              </a:lnSpc>
            </a:pPr>
            <a:r>
              <a:rPr lang="en-US" b="1" dirty="0">
                <a:solidFill>
                  <a:srgbClr val="C00000"/>
                </a:solidFill>
                <a:latin typeface="Averia Serif Libre" panose="020B0604020202020204" charset="0"/>
              </a:rPr>
              <a:t>Content-Based Filtering</a:t>
            </a:r>
            <a:r>
              <a:rPr lang="en-US" dirty="0">
                <a:latin typeface="Averia Serif Libre" panose="020B0604020202020204" charset="0"/>
              </a:rPr>
              <a:t>: Zomato uses content-based filtering to recommend restaurants or dishes by analyzing specific features, such as:</a:t>
            </a:r>
          </a:p>
          <a:p>
            <a:endParaRPr lang="en-US" sz="1200" dirty="0"/>
          </a:p>
          <a:p>
            <a:pPr>
              <a:buFont typeface="Arial" panose="020B0604020202020204" pitchFamily="34" charset="0"/>
              <a:buChar char="•"/>
            </a:pPr>
            <a:r>
              <a:rPr lang="en-US" sz="1200" b="1" dirty="0">
                <a:solidFill>
                  <a:srgbClr val="C00000"/>
                </a:solidFill>
                <a:latin typeface="Averia Serif Libre" panose="020B0604020202020204" charset="0"/>
              </a:rPr>
              <a:t>Cuisine Type</a:t>
            </a:r>
            <a:r>
              <a:rPr lang="en-US" sz="1200" dirty="0">
                <a:latin typeface="Averia Serif Libre" panose="020B0604020202020204" charset="0"/>
              </a:rPr>
              <a:t>: Suggests options based on the user's known preferences, like Italian, Indian, or Japanese cuisine.</a:t>
            </a:r>
          </a:p>
          <a:p>
            <a:pPr>
              <a:buFont typeface="Arial" panose="020B0604020202020204" pitchFamily="34" charset="0"/>
              <a:buChar char="•"/>
            </a:pPr>
            <a:endParaRPr lang="en-US" sz="1200" dirty="0">
              <a:latin typeface="Averia Serif Libre" panose="020B0604020202020204" charset="0"/>
            </a:endParaRPr>
          </a:p>
          <a:p>
            <a:pPr>
              <a:buFont typeface="Arial" panose="020B0604020202020204" pitchFamily="34" charset="0"/>
              <a:buChar char="•"/>
            </a:pPr>
            <a:r>
              <a:rPr lang="en-US" sz="1200" b="1" dirty="0">
                <a:solidFill>
                  <a:srgbClr val="C00000"/>
                </a:solidFill>
                <a:latin typeface="Averia Serif Libre" panose="020B0604020202020204" charset="0"/>
              </a:rPr>
              <a:t>Dish Tags</a:t>
            </a:r>
            <a:r>
              <a:rPr lang="en-US" sz="1200" dirty="0">
                <a:solidFill>
                  <a:srgbClr val="C00000"/>
                </a:solidFill>
                <a:latin typeface="Averia Serif Libre" panose="020B0604020202020204" charset="0"/>
              </a:rPr>
              <a:t>: </a:t>
            </a:r>
            <a:r>
              <a:rPr lang="en-US" sz="1200" dirty="0">
                <a:latin typeface="Averia Serif Libre" panose="020B0604020202020204" charset="0"/>
              </a:rPr>
              <a:t>Utilizes popular dish tags to suggest meals that align with the user’s past favorites (e.g., "spicy," "gluten-free," "vegan").</a:t>
            </a:r>
          </a:p>
          <a:p>
            <a:pPr>
              <a:buFont typeface="Arial" panose="020B0604020202020204" pitchFamily="34" charset="0"/>
              <a:buChar char="•"/>
            </a:pPr>
            <a:endParaRPr lang="en-US" sz="1200" dirty="0">
              <a:latin typeface="Averia Serif Libre" panose="020B0604020202020204" charset="0"/>
            </a:endParaRPr>
          </a:p>
          <a:p>
            <a:pPr>
              <a:buFont typeface="Arial" panose="020B0604020202020204" pitchFamily="34" charset="0"/>
              <a:buChar char="•"/>
            </a:pPr>
            <a:r>
              <a:rPr lang="en-US" sz="1200" b="1" dirty="0">
                <a:solidFill>
                  <a:srgbClr val="C00000"/>
                </a:solidFill>
                <a:latin typeface="Averia Serif Libre" panose="020B0604020202020204" charset="0"/>
              </a:rPr>
              <a:t>Location History</a:t>
            </a:r>
            <a:r>
              <a:rPr lang="en-US" sz="1200" dirty="0">
                <a:solidFill>
                  <a:srgbClr val="C00000"/>
                </a:solidFill>
                <a:latin typeface="Averia Serif Libre" panose="020B0604020202020204" charset="0"/>
              </a:rPr>
              <a:t>: </a:t>
            </a:r>
            <a:r>
              <a:rPr lang="en-US" sz="1200" dirty="0">
                <a:latin typeface="Averia Serif Libre" panose="020B0604020202020204" charset="0"/>
              </a:rPr>
              <a:t>Recommends restaurants based on the user’s frequent locations, whether they prefer dining in specific neighborhoods or near their current location.</a:t>
            </a:r>
          </a:p>
          <a:p>
            <a:pPr>
              <a:buFont typeface="Arial" panose="020B0604020202020204" pitchFamily="34" charset="0"/>
              <a:buChar char="•"/>
            </a:pPr>
            <a:endParaRPr lang="en-US" sz="1200" dirty="0">
              <a:latin typeface="Averia Serif Libre" panose="020B0604020202020204" charset="0"/>
            </a:endParaRPr>
          </a:p>
          <a:p>
            <a:pPr>
              <a:buFont typeface="Arial" panose="020B0604020202020204" pitchFamily="34" charset="0"/>
              <a:buChar char="•"/>
            </a:pPr>
            <a:r>
              <a:rPr lang="en-US" sz="1200" b="1" dirty="0">
                <a:solidFill>
                  <a:srgbClr val="C00000"/>
                </a:solidFill>
                <a:latin typeface="Averia Serif Libre" panose="020B0604020202020204" charset="0"/>
              </a:rPr>
              <a:t>Restaurant Attributes</a:t>
            </a:r>
            <a:r>
              <a:rPr lang="en-US" sz="1200" dirty="0">
                <a:latin typeface="Averia Serif Libre" panose="020B0604020202020204" charset="0"/>
              </a:rPr>
              <a:t>: Factors in elements like restaurant ratings, ambiance (e.g., casual or fine dining), and amenities (e.g., outdoor seating, live music) to match user preferences.</a:t>
            </a:r>
          </a:p>
          <a:p>
            <a:endParaRPr lang="en-IN" dirty="0"/>
          </a:p>
        </p:txBody>
      </p:sp>
    </p:spTree>
    <p:extLst>
      <p:ext uri="{BB962C8B-B14F-4D97-AF65-F5344CB8AC3E}">
        <p14:creationId xmlns:p14="http://schemas.microsoft.com/office/powerpoint/2010/main" val="2625838185"/>
      </p:ext>
    </p:extLst>
  </p:cSld>
  <p:clrMapOvr>
    <a:masterClrMapping/>
  </p:clrMapOvr>
</p:sld>
</file>

<file path=ppt/theme/theme1.xml><?xml version="1.0" encoding="utf-8"?>
<a:theme xmlns:a="http://schemas.openxmlformats.org/drawingml/2006/main" name="Happy Culinarians Day! by Slidesgo">
  <a:themeElements>
    <a:clrScheme name="Simple Light">
      <a:dk1>
        <a:srgbClr val="51271D"/>
      </a:dk1>
      <a:lt1>
        <a:srgbClr val="F6EFEB"/>
      </a:lt1>
      <a:dk2>
        <a:srgbClr val="FEE0C4"/>
      </a:dk2>
      <a:lt2>
        <a:srgbClr val="E44C40"/>
      </a:lt2>
      <a:accent1>
        <a:srgbClr val="CB2127"/>
      </a:accent1>
      <a:accent2>
        <a:srgbClr val="F8A41C"/>
      </a:accent2>
      <a:accent3>
        <a:srgbClr val="CC6600"/>
      </a:accent3>
      <a:accent4>
        <a:srgbClr val="ABB94B"/>
      </a:accent4>
      <a:accent5>
        <a:srgbClr val="7B8B41"/>
      </a:accent5>
      <a:accent6>
        <a:srgbClr val="BF8E73"/>
      </a:accent6>
      <a:hlink>
        <a:srgbClr val="5127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1185</Words>
  <Application>Microsoft Office PowerPoint</Application>
  <PresentationFormat>On-screen Show (16:9)</PresentationFormat>
  <Paragraphs>93</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Averia Serif Libre</vt:lpstr>
      <vt:lpstr>Anaheim</vt:lpstr>
      <vt:lpstr>Baloo 2</vt:lpstr>
      <vt:lpstr>Arial</vt:lpstr>
      <vt:lpstr>Arial Rounded MT Bold</vt:lpstr>
      <vt:lpstr>Wingdings</vt:lpstr>
      <vt:lpstr>Happy Culinarians Day! by Slidesgo</vt:lpstr>
      <vt:lpstr>Zomato -Restaurant &amp; Dish  Recommender System</vt:lpstr>
      <vt:lpstr>Agenda</vt:lpstr>
      <vt:lpstr>Introduction to Recommender System A recommender system is a machine learning-based application designed to predict and suggest items (e.g., products, services, or content) that a user is likely to find relevant or interested. It utilizes patterns in data, leveraging algorithms to model user preferences and behaviors. Main purpose of Recommender System    </vt:lpstr>
      <vt:lpstr>Types of Recommender Systems    </vt:lpstr>
      <vt:lpstr>Content Based Filtering </vt:lpstr>
      <vt:lpstr> Main Techniques of Content-Based Filtering </vt:lpstr>
      <vt:lpstr>Collaborative Based Filtering </vt:lpstr>
      <vt:lpstr> Main Techniques of Collaborative-Based Filtering    </vt:lpstr>
      <vt:lpstr>Zomato – Restaurant &amp; Dish Recommender System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MOUNISRI NALLAPANENI</cp:lastModifiedBy>
  <cp:revision>1</cp:revision>
  <dcterms:modified xsi:type="dcterms:W3CDTF">2024-11-10T15:21:42Z</dcterms:modified>
</cp:coreProperties>
</file>