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60" r:id="rId3"/>
    <p:sldId id="261" r:id="rId4"/>
    <p:sldId id="259" r:id="rId5"/>
    <p:sldId id="262" r:id="rId6"/>
    <p:sldId id="263" r:id="rId7"/>
    <p:sldId id="264" r:id="rId8"/>
    <p:sldId id="265" r:id="rId9"/>
    <p:sldId id="266" r:id="rId10"/>
    <p:sldId id="268" r:id="rId11"/>
    <p:sldId id="269" r:id="rId12"/>
    <p:sldId id="270" r:id="rId13"/>
    <p:sldId id="271" r:id="rId14"/>
    <p:sldId id="272" r:id="rId15"/>
    <p:sldId id="274"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86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ishna vajir" userId="1ebb3673e44a1ab4" providerId="LiveId" clId="{47ACBEFB-1A47-4BBD-9C22-09B468F00589}"/>
    <pc:docChg chg="undo custSel addSld delSld modSld">
      <pc:chgData name="krishna vajir" userId="1ebb3673e44a1ab4" providerId="LiveId" clId="{47ACBEFB-1A47-4BBD-9C22-09B468F00589}" dt="2023-05-02T21:33:18.261" v="394" actId="27636"/>
      <pc:docMkLst>
        <pc:docMk/>
      </pc:docMkLst>
      <pc:sldChg chg="addSp modSp new mod">
        <pc:chgData name="krishna vajir" userId="1ebb3673e44a1ab4" providerId="LiveId" clId="{47ACBEFB-1A47-4BBD-9C22-09B468F00589}" dt="2023-05-02T21:00:22.032" v="144" actId="1076"/>
        <pc:sldMkLst>
          <pc:docMk/>
          <pc:sldMk cId="2900312976" sldId="256"/>
        </pc:sldMkLst>
        <pc:spChg chg="mod">
          <ac:chgData name="krishna vajir" userId="1ebb3673e44a1ab4" providerId="LiveId" clId="{47ACBEFB-1A47-4BBD-9C22-09B468F00589}" dt="2023-05-02T20:58:10.067" v="134" actId="1076"/>
          <ac:spMkLst>
            <pc:docMk/>
            <pc:sldMk cId="2900312976" sldId="256"/>
            <ac:spMk id="2" creationId="{728BB6BC-C8A3-2F1B-B047-1325935A32BF}"/>
          </ac:spMkLst>
        </pc:spChg>
        <pc:spChg chg="mod">
          <ac:chgData name="krishna vajir" userId="1ebb3673e44a1ab4" providerId="LiveId" clId="{47ACBEFB-1A47-4BBD-9C22-09B468F00589}" dt="2023-05-02T20:59:08.959" v="136" actId="27636"/>
          <ac:spMkLst>
            <pc:docMk/>
            <pc:sldMk cId="2900312976" sldId="256"/>
            <ac:spMk id="3" creationId="{9BF12235-9E45-30C3-0D76-C5DE5B5A2C57}"/>
          </ac:spMkLst>
        </pc:spChg>
        <pc:spChg chg="add mod">
          <ac:chgData name="krishna vajir" userId="1ebb3673e44a1ab4" providerId="LiveId" clId="{47ACBEFB-1A47-4BBD-9C22-09B468F00589}" dt="2023-05-02T21:00:22.032" v="144" actId="1076"/>
          <ac:spMkLst>
            <pc:docMk/>
            <pc:sldMk cId="2900312976" sldId="256"/>
            <ac:spMk id="4" creationId="{F6FDFFA6-EC9C-4BE1-33CB-207D88BA1F02}"/>
          </ac:spMkLst>
        </pc:spChg>
      </pc:sldChg>
      <pc:sldChg chg="modSp new del mod">
        <pc:chgData name="krishna vajir" userId="1ebb3673e44a1ab4" providerId="LiveId" clId="{47ACBEFB-1A47-4BBD-9C22-09B468F00589}" dt="2023-05-02T21:12:20.414" v="184" actId="47"/>
        <pc:sldMkLst>
          <pc:docMk/>
          <pc:sldMk cId="1690662077" sldId="257"/>
        </pc:sldMkLst>
        <pc:spChg chg="mod">
          <ac:chgData name="krishna vajir" userId="1ebb3673e44a1ab4" providerId="LiveId" clId="{47ACBEFB-1A47-4BBD-9C22-09B468F00589}" dt="2023-05-02T21:11:45.110" v="172" actId="21"/>
          <ac:spMkLst>
            <pc:docMk/>
            <pc:sldMk cId="1690662077" sldId="257"/>
            <ac:spMk id="2" creationId="{0BF2D61F-B800-B393-C112-5A7950D7AA85}"/>
          </ac:spMkLst>
        </pc:spChg>
        <pc:spChg chg="mod">
          <ac:chgData name="krishna vajir" userId="1ebb3673e44a1ab4" providerId="LiveId" clId="{47ACBEFB-1A47-4BBD-9C22-09B468F00589}" dt="2023-05-02T21:11:52.045" v="175" actId="27636"/>
          <ac:spMkLst>
            <pc:docMk/>
            <pc:sldMk cId="1690662077" sldId="257"/>
            <ac:spMk id="3" creationId="{3C0E2007-2326-DA08-D993-B995076FAA5C}"/>
          </ac:spMkLst>
        </pc:spChg>
      </pc:sldChg>
      <pc:sldChg chg="modSp new del mod">
        <pc:chgData name="krishna vajir" userId="1ebb3673e44a1ab4" providerId="LiveId" clId="{47ACBEFB-1A47-4BBD-9C22-09B468F00589}" dt="2023-05-02T21:13:14.085" v="198" actId="47"/>
        <pc:sldMkLst>
          <pc:docMk/>
          <pc:sldMk cId="3646029344" sldId="258"/>
        </pc:sldMkLst>
        <pc:spChg chg="mod">
          <ac:chgData name="krishna vajir" userId="1ebb3673e44a1ab4" providerId="LiveId" clId="{47ACBEFB-1A47-4BBD-9C22-09B468F00589}" dt="2023-05-02T21:12:23.227" v="185" actId="21"/>
          <ac:spMkLst>
            <pc:docMk/>
            <pc:sldMk cId="3646029344" sldId="258"/>
            <ac:spMk id="2" creationId="{721D091F-C814-A0CB-303E-9E5358D69328}"/>
          </ac:spMkLst>
        </pc:spChg>
        <pc:spChg chg="mod">
          <ac:chgData name="krishna vajir" userId="1ebb3673e44a1ab4" providerId="LiveId" clId="{47ACBEFB-1A47-4BBD-9C22-09B468F00589}" dt="2023-05-02T21:12:33.946" v="188" actId="21"/>
          <ac:spMkLst>
            <pc:docMk/>
            <pc:sldMk cId="3646029344" sldId="258"/>
            <ac:spMk id="3" creationId="{5DA5F422-7697-8F7A-6ABF-2A0A0BC7E633}"/>
          </ac:spMkLst>
        </pc:spChg>
      </pc:sldChg>
      <pc:sldChg chg="modSp new mod">
        <pc:chgData name="krishna vajir" userId="1ebb3673e44a1ab4" providerId="LiveId" clId="{47ACBEFB-1A47-4BBD-9C22-09B468F00589}" dt="2023-05-02T21:19:03.912" v="265" actId="20577"/>
        <pc:sldMkLst>
          <pc:docMk/>
          <pc:sldMk cId="3570852735" sldId="259"/>
        </pc:sldMkLst>
        <pc:spChg chg="mod">
          <ac:chgData name="krishna vajir" userId="1ebb3673e44a1ab4" providerId="LiveId" clId="{47ACBEFB-1A47-4BBD-9C22-09B468F00589}" dt="2023-05-02T21:13:34.230" v="201" actId="14100"/>
          <ac:spMkLst>
            <pc:docMk/>
            <pc:sldMk cId="3570852735" sldId="259"/>
            <ac:spMk id="2" creationId="{EF2D7243-A38A-5BD1-349F-767EFF5DDD98}"/>
          </ac:spMkLst>
        </pc:spChg>
        <pc:spChg chg="mod">
          <ac:chgData name="krishna vajir" userId="1ebb3673e44a1ab4" providerId="LiveId" clId="{47ACBEFB-1A47-4BBD-9C22-09B468F00589}" dt="2023-05-02T21:19:03.912" v="265" actId="20577"/>
          <ac:spMkLst>
            <pc:docMk/>
            <pc:sldMk cId="3570852735" sldId="259"/>
            <ac:spMk id="3" creationId="{F5D0F256-2F0D-BF43-8C8D-AE25FB9791DB}"/>
          </ac:spMkLst>
        </pc:spChg>
      </pc:sldChg>
      <pc:sldChg chg="modSp new mod">
        <pc:chgData name="krishna vajir" userId="1ebb3673e44a1ab4" providerId="LiveId" clId="{47ACBEFB-1A47-4BBD-9C22-09B468F00589}" dt="2023-05-02T21:12:10.874" v="182" actId="27636"/>
        <pc:sldMkLst>
          <pc:docMk/>
          <pc:sldMk cId="1837633282" sldId="260"/>
        </pc:sldMkLst>
        <pc:spChg chg="mod">
          <ac:chgData name="krishna vajir" userId="1ebb3673e44a1ab4" providerId="LiveId" clId="{47ACBEFB-1A47-4BBD-9C22-09B468F00589}" dt="2023-05-02T21:12:07.941" v="180" actId="14100"/>
          <ac:spMkLst>
            <pc:docMk/>
            <pc:sldMk cId="1837633282" sldId="260"/>
            <ac:spMk id="2" creationId="{13125924-16D3-4A2F-358B-74C2D1F02417}"/>
          </ac:spMkLst>
        </pc:spChg>
        <pc:spChg chg="mod">
          <ac:chgData name="krishna vajir" userId="1ebb3673e44a1ab4" providerId="LiveId" clId="{47ACBEFB-1A47-4BBD-9C22-09B468F00589}" dt="2023-05-02T21:12:10.874" v="182" actId="27636"/>
          <ac:spMkLst>
            <pc:docMk/>
            <pc:sldMk cId="1837633282" sldId="260"/>
            <ac:spMk id="3" creationId="{5172FF08-A8E2-3C7A-3C95-4D7C55293149}"/>
          </ac:spMkLst>
        </pc:spChg>
      </pc:sldChg>
      <pc:sldChg chg="modSp new mod">
        <pc:chgData name="krishna vajir" userId="1ebb3673e44a1ab4" providerId="LiveId" clId="{47ACBEFB-1A47-4BBD-9C22-09B468F00589}" dt="2023-05-02T21:13:11.150" v="197" actId="113"/>
        <pc:sldMkLst>
          <pc:docMk/>
          <pc:sldMk cId="2660012091" sldId="261"/>
        </pc:sldMkLst>
        <pc:spChg chg="mod">
          <ac:chgData name="krishna vajir" userId="1ebb3673e44a1ab4" providerId="LiveId" clId="{47ACBEFB-1A47-4BBD-9C22-09B468F00589}" dt="2023-05-02T21:13:11.150" v="197" actId="113"/>
          <ac:spMkLst>
            <pc:docMk/>
            <pc:sldMk cId="2660012091" sldId="261"/>
            <ac:spMk id="2" creationId="{EFE85832-287A-7D7C-ADF5-64E342B4930B}"/>
          </ac:spMkLst>
        </pc:spChg>
        <pc:spChg chg="mod">
          <ac:chgData name="krishna vajir" userId="1ebb3673e44a1ab4" providerId="LiveId" clId="{47ACBEFB-1A47-4BBD-9C22-09B468F00589}" dt="2023-05-02T21:12:50.998" v="196" actId="1076"/>
          <ac:spMkLst>
            <pc:docMk/>
            <pc:sldMk cId="2660012091" sldId="261"/>
            <ac:spMk id="3" creationId="{89F79062-41A8-4DF2-39AF-692DEE3CB816}"/>
          </ac:spMkLst>
        </pc:spChg>
      </pc:sldChg>
      <pc:sldChg chg="modSp new mod">
        <pc:chgData name="krishna vajir" userId="1ebb3673e44a1ab4" providerId="LiveId" clId="{47ACBEFB-1A47-4BBD-9C22-09B468F00589}" dt="2023-05-02T21:21:32.954" v="278" actId="5793"/>
        <pc:sldMkLst>
          <pc:docMk/>
          <pc:sldMk cId="1188834401" sldId="262"/>
        </pc:sldMkLst>
        <pc:spChg chg="mod">
          <ac:chgData name="krishna vajir" userId="1ebb3673e44a1ab4" providerId="LiveId" clId="{47ACBEFB-1A47-4BBD-9C22-09B468F00589}" dt="2023-05-02T21:20:44.558" v="269" actId="14100"/>
          <ac:spMkLst>
            <pc:docMk/>
            <pc:sldMk cId="1188834401" sldId="262"/>
            <ac:spMk id="2" creationId="{8BE29B12-39B8-031F-CD1F-A58C11D28728}"/>
          </ac:spMkLst>
        </pc:spChg>
        <pc:spChg chg="mod">
          <ac:chgData name="krishna vajir" userId="1ebb3673e44a1ab4" providerId="LiveId" clId="{47ACBEFB-1A47-4BBD-9C22-09B468F00589}" dt="2023-05-02T21:21:32.954" v="278" actId="5793"/>
          <ac:spMkLst>
            <pc:docMk/>
            <pc:sldMk cId="1188834401" sldId="262"/>
            <ac:spMk id="3" creationId="{1719565B-D6EA-EDDF-9321-490D9D048F11}"/>
          </ac:spMkLst>
        </pc:spChg>
      </pc:sldChg>
      <pc:sldChg chg="modSp new mod">
        <pc:chgData name="krishna vajir" userId="1ebb3673e44a1ab4" providerId="LiveId" clId="{47ACBEFB-1A47-4BBD-9C22-09B468F00589}" dt="2023-05-02T21:24:01.297" v="315" actId="20577"/>
        <pc:sldMkLst>
          <pc:docMk/>
          <pc:sldMk cId="4280603584" sldId="263"/>
        </pc:sldMkLst>
        <pc:spChg chg="mod">
          <ac:chgData name="krishna vajir" userId="1ebb3673e44a1ab4" providerId="LiveId" clId="{47ACBEFB-1A47-4BBD-9C22-09B468F00589}" dt="2023-05-02T21:23:30.678" v="309" actId="14100"/>
          <ac:spMkLst>
            <pc:docMk/>
            <pc:sldMk cId="4280603584" sldId="263"/>
            <ac:spMk id="2" creationId="{3EBD0EC9-23AA-475D-5BFD-CA7868A9BBD7}"/>
          </ac:spMkLst>
        </pc:spChg>
        <pc:spChg chg="mod">
          <ac:chgData name="krishna vajir" userId="1ebb3673e44a1ab4" providerId="LiveId" clId="{47ACBEFB-1A47-4BBD-9C22-09B468F00589}" dt="2023-05-02T21:24:01.297" v="315" actId="20577"/>
          <ac:spMkLst>
            <pc:docMk/>
            <pc:sldMk cId="4280603584" sldId="263"/>
            <ac:spMk id="3" creationId="{C8F9D30B-369C-3DCA-D7EF-20B97ADB4211}"/>
          </ac:spMkLst>
        </pc:spChg>
      </pc:sldChg>
      <pc:sldChg chg="modSp new mod">
        <pc:chgData name="krishna vajir" userId="1ebb3673e44a1ab4" providerId="LiveId" clId="{47ACBEFB-1A47-4BBD-9C22-09B468F00589}" dt="2023-05-02T21:27:17.906" v="338" actId="14100"/>
        <pc:sldMkLst>
          <pc:docMk/>
          <pc:sldMk cId="2372515824" sldId="264"/>
        </pc:sldMkLst>
        <pc:spChg chg="mod">
          <ac:chgData name="krishna vajir" userId="1ebb3673e44a1ab4" providerId="LiveId" clId="{47ACBEFB-1A47-4BBD-9C22-09B468F00589}" dt="2023-05-02T21:26:20.481" v="324" actId="14100"/>
          <ac:spMkLst>
            <pc:docMk/>
            <pc:sldMk cId="2372515824" sldId="264"/>
            <ac:spMk id="2" creationId="{C4E2CD34-A07C-DCBB-A9A6-71F3AD309032}"/>
          </ac:spMkLst>
        </pc:spChg>
        <pc:spChg chg="mod">
          <ac:chgData name="krishna vajir" userId="1ebb3673e44a1ab4" providerId="LiveId" clId="{47ACBEFB-1A47-4BBD-9C22-09B468F00589}" dt="2023-05-02T21:27:17.906" v="338" actId="14100"/>
          <ac:spMkLst>
            <pc:docMk/>
            <pc:sldMk cId="2372515824" sldId="264"/>
            <ac:spMk id="3" creationId="{FC075BAC-9225-CA87-E6D4-6488DF295A9E}"/>
          </ac:spMkLst>
        </pc:spChg>
      </pc:sldChg>
      <pc:sldChg chg="modSp new mod">
        <pc:chgData name="krishna vajir" userId="1ebb3673e44a1ab4" providerId="LiveId" clId="{47ACBEFB-1A47-4BBD-9C22-09B468F00589}" dt="2023-05-02T21:29:14.399" v="349" actId="14100"/>
        <pc:sldMkLst>
          <pc:docMk/>
          <pc:sldMk cId="3544712761" sldId="265"/>
        </pc:sldMkLst>
        <pc:spChg chg="mod">
          <ac:chgData name="krishna vajir" userId="1ebb3673e44a1ab4" providerId="LiveId" clId="{47ACBEFB-1A47-4BBD-9C22-09B468F00589}" dt="2023-05-02T21:29:14.399" v="349" actId="14100"/>
          <ac:spMkLst>
            <pc:docMk/>
            <pc:sldMk cId="3544712761" sldId="265"/>
            <ac:spMk id="2" creationId="{42D7E06E-D648-26B5-B0C5-157B6FEDB1CE}"/>
          </ac:spMkLst>
        </pc:spChg>
        <pc:spChg chg="mod">
          <ac:chgData name="krishna vajir" userId="1ebb3673e44a1ab4" providerId="LiveId" clId="{47ACBEFB-1A47-4BBD-9C22-09B468F00589}" dt="2023-05-02T21:29:08.940" v="348" actId="27636"/>
          <ac:spMkLst>
            <pc:docMk/>
            <pc:sldMk cId="3544712761" sldId="265"/>
            <ac:spMk id="3" creationId="{4518A645-B113-B9FE-5759-58E707E2E0F8}"/>
          </ac:spMkLst>
        </pc:spChg>
      </pc:sldChg>
      <pc:sldChg chg="modSp new mod">
        <pc:chgData name="krishna vajir" userId="1ebb3673e44a1ab4" providerId="LiveId" clId="{47ACBEFB-1A47-4BBD-9C22-09B468F00589}" dt="2023-05-02T21:29:39.664" v="354" actId="27636"/>
        <pc:sldMkLst>
          <pc:docMk/>
          <pc:sldMk cId="1047701407" sldId="266"/>
        </pc:sldMkLst>
        <pc:spChg chg="mod">
          <ac:chgData name="krishna vajir" userId="1ebb3673e44a1ab4" providerId="LiveId" clId="{47ACBEFB-1A47-4BBD-9C22-09B468F00589}" dt="2023-05-02T21:29:35.867" v="352" actId="14100"/>
          <ac:spMkLst>
            <pc:docMk/>
            <pc:sldMk cId="1047701407" sldId="266"/>
            <ac:spMk id="2" creationId="{ABAA52DB-1E11-9CD7-B268-94E723D0CE99}"/>
          </ac:spMkLst>
        </pc:spChg>
        <pc:spChg chg="mod">
          <ac:chgData name="krishna vajir" userId="1ebb3673e44a1ab4" providerId="LiveId" clId="{47ACBEFB-1A47-4BBD-9C22-09B468F00589}" dt="2023-05-02T21:29:39.664" v="354" actId="27636"/>
          <ac:spMkLst>
            <pc:docMk/>
            <pc:sldMk cId="1047701407" sldId="266"/>
            <ac:spMk id="3" creationId="{89ED1AD9-5935-A2F7-07AF-36C273350D06}"/>
          </ac:spMkLst>
        </pc:spChg>
      </pc:sldChg>
      <pc:sldChg chg="addSp delSp modSp new del mod">
        <pc:chgData name="krishna vajir" userId="1ebb3673e44a1ab4" providerId="LiveId" clId="{47ACBEFB-1A47-4BBD-9C22-09B468F00589}" dt="2023-05-02T21:30:53.253" v="365" actId="47"/>
        <pc:sldMkLst>
          <pc:docMk/>
          <pc:sldMk cId="3676626649" sldId="267"/>
        </pc:sldMkLst>
        <pc:spChg chg="mod">
          <ac:chgData name="krishna vajir" userId="1ebb3673e44a1ab4" providerId="LiveId" clId="{47ACBEFB-1A47-4BBD-9C22-09B468F00589}" dt="2023-05-02T21:30:44.664" v="363" actId="21"/>
          <ac:spMkLst>
            <pc:docMk/>
            <pc:sldMk cId="3676626649" sldId="267"/>
            <ac:spMk id="2" creationId="{80E8DA38-4B3D-1F4F-7580-1E1D0E6124EB}"/>
          </ac:spMkLst>
        </pc:spChg>
        <pc:spChg chg="del mod">
          <ac:chgData name="krishna vajir" userId="1ebb3673e44a1ab4" providerId="LiveId" clId="{47ACBEFB-1A47-4BBD-9C22-09B468F00589}" dt="2023-05-02T21:30:29.574" v="361" actId="478"/>
          <ac:spMkLst>
            <pc:docMk/>
            <pc:sldMk cId="3676626649" sldId="267"/>
            <ac:spMk id="3" creationId="{83CE43FA-155F-F434-4331-CA3BC7DDE526}"/>
          </ac:spMkLst>
        </pc:spChg>
        <pc:spChg chg="add del">
          <ac:chgData name="krishna vajir" userId="1ebb3673e44a1ab4" providerId="LiveId" clId="{47ACBEFB-1A47-4BBD-9C22-09B468F00589}" dt="2023-05-02T21:30:29.574" v="361" actId="478"/>
          <ac:spMkLst>
            <pc:docMk/>
            <pc:sldMk cId="3676626649" sldId="267"/>
            <ac:spMk id="4" creationId="{E2160186-F1FD-382E-B159-8FEF63ED75D7}"/>
          </ac:spMkLst>
        </pc:spChg>
        <pc:spChg chg="add del">
          <ac:chgData name="krishna vajir" userId="1ebb3673e44a1ab4" providerId="LiveId" clId="{47ACBEFB-1A47-4BBD-9C22-09B468F00589}" dt="2023-05-02T21:30:29.574" v="361" actId="478"/>
          <ac:spMkLst>
            <pc:docMk/>
            <pc:sldMk cId="3676626649" sldId="267"/>
            <ac:spMk id="5" creationId="{F9146A79-BEC4-3B5D-E542-2814F4E294E7}"/>
          </ac:spMkLst>
        </pc:spChg>
        <pc:picChg chg="add del">
          <ac:chgData name="krishna vajir" userId="1ebb3673e44a1ab4" providerId="LiveId" clId="{47ACBEFB-1A47-4BBD-9C22-09B468F00589}" dt="2023-05-02T21:30:29.574" v="361" actId="478"/>
          <ac:picMkLst>
            <pc:docMk/>
            <pc:sldMk cId="3676626649" sldId="267"/>
            <ac:picMk id="1025" creationId="{E8308CB1-EAEE-33E3-401A-E22E137EEDEE}"/>
          </ac:picMkLst>
        </pc:picChg>
      </pc:sldChg>
      <pc:sldChg chg="modSp new mod">
        <pc:chgData name="krishna vajir" userId="1ebb3673e44a1ab4" providerId="LiveId" clId="{47ACBEFB-1A47-4BBD-9C22-09B468F00589}" dt="2023-05-02T21:31:30.720" v="374" actId="27636"/>
        <pc:sldMkLst>
          <pc:docMk/>
          <pc:sldMk cId="289704451" sldId="268"/>
        </pc:sldMkLst>
        <pc:spChg chg="mod">
          <ac:chgData name="krishna vajir" userId="1ebb3673e44a1ab4" providerId="LiveId" clId="{47ACBEFB-1A47-4BBD-9C22-09B468F00589}" dt="2023-05-02T21:31:25.570" v="370" actId="27636"/>
          <ac:spMkLst>
            <pc:docMk/>
            <pc:sldMk cId="289704451" sldId="268"/>
            <ac:spMk id="2" creationId="{8A75E1FC-96C5-87FE-BD41-23A8BE03184F}"/>
          </ac:spMkLst>
        </pc:spChg>
        <pc:spChg chg="mod">
          <ac:chgData name="krishna vajir" userId="1ebb3673e44a1ab4" providerId="LiveId" clId="{47ACBEFB-1A47-4BBD-9C22-09B468F00589}" dt="2023-05-02T21:31:30.720" v="374" actId="27636"/>
          <ac:spMkLst>
            <pc:docMk/>
            <pc:sldMk cId="289704451" sldId="268"/>
            <ac:spMk id="3" creationId="{88765C48-21A9-2B21-7F61-5C4BB37D4A84}"/>
          </ac:spMkLst>
        </pc:spChg>
      </pc:sldChg>
      <pc:sldChg chg="modSp new mod">
        <pc:chgData name="krishna vajir" userId="1ebb3673e44a1ab4" providerId="LiveId" clId="{47ACBEFB-1A47-4BBD-9C22-09B468F00589}" dt="2023-05-02T21:32:17.090" v="384" actId="20577"/>
        <pc:sldMkLst>
          <pc:docMk/>
          <pc:sldMk cId="1107943566" sldId="269"/>
        </pc:sldMkLst>
        <pc:spChg chg="mod">
          <ac:chgData name="krishna vajir" userId="1ebb3673e44a1ab4" providerId="LiveId" clId="{47ACBEFB-1A47-4BBD-9C22-09B468F00589}" dt="2023-05-02T21:31:54.495" v="377" actId="14100"/>
          <ac:spMkLst>
            <pc:docMk/>
            <pc:sldMk cId="1107943566" sldId="269"/>
            <ac:spMk id="2" creationId="{F9807EA1-E5BB-9ECD-21EF-F57C1CDDFA13}"/>
          </ac:spMkLst>
        </pc:spChg>
        <pc:spChg chg="mod">
          <ac:chgData name="krishna vajir" userId="1ebb3673e44a1ab4" providerId="LiveId" clId="{47ACBEFB-1A47-4BBD-9C22-09B468F00589}" dt="2023-05-02T21:32:17.090" v="384" actId="20577"/>
          <ac:spMkLst>
            <pc:docMk/>
            <pc:sldMk cId="1107943566" sldId="269"/>
            <ac:spMk id="3" creationId="{DA6C937E-69AF-2D1B-CDC2-E3664C381DA4}"/>
          </ac:spMkLst>
        </pc:spChg>
      </pc:sldChg>
      <pc:sldChg chg="modSp new mod">
        <pc:chgData name="krishna vajir" userId="1ebb3673e44a1ab4" providerId="LiveId" clId="{47ACBEFB-1A47-4BBD-9C22-09B468F00589}" dt="2023-05-02T21:33:18.261" v="394" actId="27636"/>
        <pc:sldMkLst>
          <pc:docMk/>
          <pc:sldMk cId="2557243204" sldId="270"/>
        </pc:sldMkLst>
        <pc:spChg chg="mod">
          <ac:chgData name="krishna vajir" userId="1ebb3673e44a1ab4" providerId="LiveId" clId="{47ACBEFB-1A47-4BBD-9C22-09B468F00589}" dt="2023-05-02T21:32:34.867" v="387" actId="14100"/>
          <ac:spMkLst>
            <pc:docMk/>
            <pc:sldMk cId="2557243204" sldId="270"/>
            <ac:spMk id="2" creationId="{BACD26CE-8388-A014-5DDA-5D87C3099736}"/>
          </ac:spMkLst>
        </pc:spChg>
        <pc:spChg chg="mod">
          <ac:chgData name="krishna vajir" userId="1ebb3673e44a1ab4" providerId="LiveId" clId="{47ACBEFB-1A47-4BBD-9C22-09B468F00589}" dt="2023-05-02T21:33:18.261" v="394" actId="27636"/>
          <ac:spMkLst>
            <pc:docMk/>
            <pc:sldMk cId="2557243204" sldId="270"/>
            <ac:spMk id="3" creationId="{948F033C-2EC1-9051-C2C5-497FF50170D1}"/>
          </ac:spMkLst>
        </pc:spChg>
      </pc:sldChg>
      <pc:sldMasterChg chg="addSldLayout">
        <pc:chgData name="krishna vajir" userId="1ebb3673e44a1ab4" providerId="LiveId" clId="{47ACBEFB-1A47-4BBD-9C22-09B468F00589}" dt="2023-05-02T20:33:22.027" v="0" actId="680"/>
        <pc:sldMasterMkLst>
          <pc:docMk/>
          <pc:sldMasterMk cId="1959480285" sldId="2147483648"/>
        </pc:sldMasterMkLst>
        <pc:sldLayoutChg chg="add">
          <pc:chgData name="krishna vajir" userId="1ebb3673e44a1ab4" providerId="LiveId" clId="{47ACBEFB-1A47-4BBD-9C22-09B468F00589}" dt="2023-05-02T20:33:22.027" v="0" actId="680"/>
          <pc:sldLayoutMkLst>
            <pc:docMk/>
            <pc:sldMasterMk cId="1959480285" sldId="2147483648"/>
            <pc:sldLayoutMk cId="687603173" sldId="214748364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2102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9177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487798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016932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256918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55601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68294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5976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5/2/2023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1047737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7573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5/2/2023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205590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7298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96942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49214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4840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3096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5/2/2023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236665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BB6BC-C8A3-2F1B-B047-1325935A32BF}"/>
              </a:ext>
            </a:extLst>
          </p:cNvPr>
          <p:cNvSpPr>
            <a:spLocks noGrp="1"/>
          </p:cNvSpPr>
          <p:nvPr>
            <p:ph type="ctrTitle"/>
          </p:nvPr>
        </p:nvSpPr>
        <p:spPr>
          <a:xfrm>
            <a:off x="2688164" y="1631645"/>
            <a:ext cx="6815669" cy="1100672"/>
          </a:xfrm>
        </p:spPr>
        <p:txBody>
          <a:bodyPr/>
          <a:lstStyle/>
          <a:p>
            <a:pPr marL="151130" marR="163195">
              <a:spcBef>
                <a:spcPts val="305"/>
              </a:spcBef>
            </a:pPr>
            <a:r>
              <a:rPr lang="en-US" sz="2800" b="1" dirty="0" err="1">
                <a:effectLst/>
                <a:latin typeface="Times New Roman" panose="02020603050405020304" pitchFamily="18" charset="0"/>
                <a:ea typeface="Times New Roman" panose="02020603050405020304" pitchFamily="18" charset="0"/>
                <a:cs typeface="Times New Roman" panose="02020603050405020304" pitchFamily="18" charset="0"/>
              </a:rPr>
              <a:t>WebWatch</a:t>
            </a: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 A Tool for Tracking Website Changes and Updated</a:t>
            </a:r>
            <a:endParaRPr lang="en-IN" sz="7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BF12235-9E45-30C3-0D76-C5DE5B5A2C57}"/>
              </a:ext>
            </a:extLst>
          </p:cNvPr>
          <p:cNvSpPr>
            <a:spLocks noGrp="1"/>
          </p:cNvSpPr>
          <p:nvPr>
            <p:ph type="subTitle" idx="1"/>
          </p:nvPr>
        </p:nvSpPr>
        <p:spPr>
          <a:xfrm>
            <a:off x="2797022" y="3320138"/>
            <a:ext cx="6815669" cy="805546"/>
          </a:xfrm>
        </p:spPr>
        <p:txBody>
          <a:bodyPr>
            <a:normAutofit lnSpcReduction="10000"/>
          </a:bodyPr>
          <a:lstStyle/>
          <a:p>
            <a:r>
              <a:rPr lang="en-US" sz="2400" dirty="0">
                <a:effectLst/>
                <a:latin typeface="Linux Biolinum O" panose="02000503000000000000" pitchFamily="50" charset="0"/>
                <a:ea typeface="Times New Roman" panose="02020603050405020304" pitchFamily="18" charset="0"/>
                <a:cs typeface="Times New Roman" panose="02020603050405020304" pitchFamily="18" charset="0"/>
              </a:rPr>
              <a:t>A Web Tool To Track Changes At Another Website. It Is To Notify Once A Web Content is Updated</a:t>
            </a:r>
            <a:endParaRPr lang="en-IN" dirty="0"/>
          </a:p>
        </p:txBody>
      </p:sp>
      <p:sp>
        <p:nvSpPr>
          <p:cNvPr id="4" name="TextBox 3">
            <a:extLst>
              <a:ext uri="{FF2B5EF4-FFF2-40B4-BE49-F238E27FC236}">
                <a16:creationId xmlns:a16="http://schemas.microsoft.com/office/drawing/2014/main" id="{F6FDFFA6-EC9C-4BE1-33CB-207D88BA1F02}"/>
              </a:ext>
            </a:extLst>
          </p:cNvPr>
          <p:cNvSpPr txBox="1"/>
          <p:nvPr/>
        </p:nvSpPr>
        <p:spPr>
          <a:xfrm>
            <a:off x="9111343" y="5627915"/>
            <a:ext cx="2982686"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Name : </a:t>
            </a:r>
            <a:r>
              <a:rPr lang="en-IN" dirty="0" err="1">
                <a:latin typeface="Times New Roman" panose="02020603050405020304" pitchFamily="18" charset="0"/>
                <a:cs typeface="Times New Roman" panose="02020603050405020304" pitchFamily="18" charset="0"/>
              </a:rPr>
              <a:t>Mounica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Charlagorla</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CWID : 50307505</a:t>
            </a:r>
          </a:p>
        </p:txBody>
      </p:sp>
      <p:pic>
        <p:nvPicPr>
          <p:cNvPr id="6" name="Picture 5">
            <a:extLst>
              <a:ext uri="{FF2B5EF4-FFF2-40B4-BE49-F238E27FC236}">
                <a16:creationId xmlns:a16="http://schemas.microsoft.com/office/drawing/2014/main" id="{06EB408A-9660-0669-C60D-9C666B4B40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9312" y="360435"/>
            <a:ext cx="3065547" cy="683389"/>
          </a:xfrm>
          <a:prstGeom prst="rect">
            <a:avLst/>
          </a:prstGeom>
        </p:spPr>
      </p:pic>
    </p:spTree>
    <p:extLst>
      <p:ext uri="{BB962C8B-B14F-4D97-AF65-F5344CB8AC3E}">
        <p14:creationId xmlns:p14="http://schemas.microsoft.com/office/powerpoint/2010/main" val="2900312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5E1FC-96C5-87FE-BD41-23A8BE03184F}"/>
              </a:ext>
            </a:extLst>
          </p:cNvPr>
          <p:cNvSpPr>
            <a:spLocks noGrp="1"/>
          </p:cNvSpPr>
          <p:nvPr>
            <p:ph type="title"/>
          </p:nvPr>
        </p:nvSpPr>
        <p:spPr>
          <a:xfrm>
            <a:off x="2592925" y="624110"/>
            <a:ext cx="8911687" cy="638633"/>
          </a:xfrm>
        </p:spPr>
        <p:txBody>
          <a:bodyPr>
            <a:noAutofit/>
          </a:bodyPr>
          <a:lstStyle/>
          <a:p>
            <a:r>
              <a:rPr lang="en-US" b="0" dirty="0">
                <a:effectLst/>
                <a:latin typeface="Times New Roman" panose="02020603050405020304" pitchFamily="18" charset="0"/>
                <a:ea typeface="Times New Roman" panose="02020603050405020304" pitchFamily="18" charset="0"/>
                <a:cs typeface="Times New Roman" panose="02020603050405020304" pitchFamily="18" charset="0"/>
              </a:rPr>
              <a:t>Notification System</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8765C48-21A9-2B21-7F61-5C4BB37D4A84}"/>
              </a:ext>
            </a:extLst>
          </p:cNvPr>
          <p:cNvSpPr>
            <a:spLocks noGrp="1"/>
          </p:cNvSpPr>
          <p:nvPr>
            <p:ph idx="1"/>
          </p:nvPr>
        </p:nvSpPr>
        <p:spPr>
          <a:xfrm>
            <a:off x="2589212" y="1469571"/>
            <a:ext cx="8699274" cy="5094515"/>
          </a:xfrm>
        </p:spPr>
        <p:txBody>
          <a:bodyPr>
            <a:noAutofit/>
          </a:bodyPr>
          <a:lstStyle/>
          <a:p>
            <a:pPr algn="just">
              <a:lnSpc>
                <a:spcPct val="110000"/>
              </a:lnSpc>
              <a:spcBef>
                <a:spcPts val="300"/>
              </a:spcBef>
              <a:spcAft>
                <a:spcPts val="3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 notification system is responsible for informing the user when changes are detected in the tracked website. </a:t>
            </a:r>
          </a:p>
          <a:p>
            <a:pPr algn="just">
              <a:lnSpc>
                <a:spcPct val="110000"/>
              </a:lnSpc>
              <a:spcBef>
                <a:spcPts val="300"/>
              </a:spcBef>
              <a:spcAft>
                <a:spcPts val="3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Here are the methods that are used:</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0000"/>
              </a:lnSpc>
              <a:spcBef>
                <a:spcPts val="300"/>
              </a:spcBef>
              <a:spcAft>
                <a:spcPts val="300"/>
              </a:spcAft>
              <a:buFont typeface="+mj-lt"/>
              <a:buAutoNum type="arabicPeriod"/>
            </a:pPr>
            <a:r>
              <a:rPr lang="en-US" dirty="0">
                <a:effectLst/>
                <a:latin typeface="Times New Roman" panose="02020603050405020304" pitchFamily="18" charset="0"/>
                <a:ea typeface="Calibri" panose="020F0502020204030204" pitchFamily="34" charset="0"/>
                <a:cs typeface="Times New Roman" panose="02020603050405020304" pitchFamily="18" charset="0"/>
              </a:rPr>
              <a:t>Email notifications: This involves sending an email to the user when changes are detected. The email can contain details such as the URL of the tracked website, the specific changes detected, and a link to view the website. </a:t>
            </a:r>
          </a:p>
          <a:p>
            <a:pPr marL="342900" lvl="0" indent="-342900" algn="just">
              <a:lnSpc>
                <a:spcPct val="110000"/>
              </a:lnSpc>
              <a:spcBef>
                <a:spcPts val="300"/>
              </a:spcBef>
              <a:spcAft>
                <a:spcPts val="300"/>
              </a:spcAft>
              <a:buFont typeface="+mj-lt"/>
              <a:buAutoNum type="arabicPeriod"/>
            </a:pPr>
            <a:r>
              <a:rPr lang="en-US" dirty="0">
                <a:effectLst/>
                <a:latin typeface="Times New Roman" panose="02020603050405020304" pitchFamily="18" charset="0"/>
                <a:ea typeface="Calibri" panose="020F0502020204030204" pitchFamily="34" charset="0"/>
                <a:cs typeface="Times New Roman" panose="02020603050405020304" pitchFamily="18" charset="0"/>
              </a:rPr>
              <a:t>SMS notifications: This involves sending a text message to the user's phone when changes are detected. This method can be useful for users who do not have access to email or push notifications, or who prefer to receive notifications via SMS.</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0000"/>
              </a:lnSpc>
              <a:spcBef>
                <a:spcPts val="300"/>
              </a:spcBef>
              <a:spcAft>
                <a:spcPts val="3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 notification system can also be customized to allow users to set their own preferences for notifications. </a:t>
            </a:r>
          </a:p>
          <a:p>
            <a:pPr algn="just">
              <a:lnSpc>
                <a:spcPct val="110000"/>
              </a:lnSpc>
              <a:spcBef>
                <a:spcPts val="300"/>
              </a:spcBef>
              <a:spcAft>
                <a:spcPts val="3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This notification system is an important component of the web tool and should be designed carefully to ensure that users are informed quickly and accurately when changes are detected in the tracked website.</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9704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07EA1-E5BB-9ECD-21EF-F57C1CDDFA13}"/>
              </a:ext>
            </a:extLst>
          </p:cNvPr>
          <p:cNvSpPr>
            <a:spLocks noGrp="1"/>
          </p:cNvSpPr>
          <p:nvPr>
            <p:ph type="title"/>
          </p:nvPr>
        </p:nvSpPr>
        <p:spPr>
          <a:xfrm>
            <a:off x="2592925" y="624110"/>
            <a:ext cx="8911687" cy="616861"/>
          </a:xfrm>
        </p:spPr>
        <p:txBody>
          <a:bodyPr>
            <a:noAutofit/>
          </a:bodyPr>
          <a:lstStyle/>
          <a:p>
            <a:r>
              <a:rPr lang="en-US" b="0" dirty="0">
                <a:effectLst/>
                <a:latin typeface="Times New Roman" panose="02020603050405020304" pitchFamily="18" charset="0"/>
                <a:ea typeface="Times New Roman" panose="02020603050405020304" pitchFamily="18" charset="0"/>
                <a:cs typeface="Times New Roman" panose="02020603050405020304" pitchFamily="18" charset="0"/>
              </a:rPr>
              <a:t>User Interface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A6C937E-69AF-2D1B-CDC2-E3664C381DA4}"/>
              </a:ext>
            </a:extLst>
          </p:cNvPr>
          <p:cNvSpPr>
            <a:spLocks noGrp="1"/>
          </p:cNvSpPr>
          <p:nvPr>
            <p:ph idx="1"/>
          </p:nvPr>
        </p:nvSpPr>
        <p:spPr>
          <a:xfrm>
            <a:off x="2589212" y="1426029"/>
            <a:ext cx="8915400" cy="5061857"/>
          </a:xfrm>
        </p:spPr>
        <p:txBody>
          <a:bodyPr>
            <a:noAutofit/>
          </a:bodyPr>
          <a:lstStyle/>
          <a:p>
            <a:pPr algn="just">
              <a:lnSpc>
                <a:spcPct val="110000"/>
              </a:lnSpc>
              <a:spcBef>
                <a:spcPts val="300"/>
              </a:spcBef>
              <a:spcAft>
                <a:spcPts val="3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 user interface (UI) is a critical component of the web tool, as it provides the user with an easy-to-use way to interact with the tool. Here are some data to be included for the user interface:</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0000"/>
              </a:lnSpc>
              <a:spcBef>
                <a:spcPts val="300"/>
              </a:spcBef>
              <a:spcAft>
                <a:spcPts val="300"/>
              </a:spcAft>
              <a:buFont typeface="+mj-lt"/>
              <a:buAutoNum type="arabicPeriod"/>
            </a:pPr>
            <a:r>
              <a:rPr lang="en-US" dirty="0">
                <a:effectLst/>
                <a:latin typeface="Times New Roman" panose="02020603050405020304" pitchFamily="18" charset="0"/>
                <a:ea typeface="Calibri" panose="020F0502020204030204" pitchFamily="34" charset="0"/>
                <a:cs typeface="Times New Roman" panose="02020603050405020304" pitchFamily="18" charset="0"/>
              </a:rPr>
              <a:t>Input fields: The UI should include input fields where the user can enter the website URL they want to track, the specific information they want to track, and the threshold for the degree of change they want to be notified about.</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0000"/>
              </a:lnSpc>
              <a:spcBef>
                <a:spcPts val="300"/>
              </a:spcBef>
              <a:spcAft>
                <a:spcPts val="300"/>
              </a:spcAft>
              <a:buFont typeface="+mj-lt"/>
              <a:buAutoNum type="arabicPeriod"/>
            </a:pPr>
            <a:r>
              <a:rPr lang="en-US" dirty="0">
                <a:effectLst/>
                <a:latin typeface="Times New Roman" panose="02020603050405020304" pitchFamily="18" charset="0"/>
                <a:ea typeface="Calibri" panose="020F0502020204030204" pitchFamily="34" charset="0"/>
                <a:cs typeface="Times New Roman" panose="02020603050405020304" pitchFamily="18" charset="0"/>
              </a:rPr>
              <a:t>Navigation menu: The UI should include a navigation menu that allows the user to easily access different sections of the tool.</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0000"/>
              </a:lnSpc>
              <a:spcBef>
                <a:spcPts val="300"/>
              </a:spcBef>
              <a:spcAft>
                <a:spcPts val="300"/>
              </a:spcAft>
              <a:buFont typeface="+mj-lt"/>
              <a:buAutoNum type="arabicPeriod"/>
            </a:pPr>
            <a:r>
              <a:rPr lang="en-US" dirty="0">
                <a:effectLst/>
                <a:latin typeface="Times New Roman" panose="02020603050405020304" pitchFamily="18" charset="0"/>
                <a:ea typeface="Calibri" panose="020F0502020204030204" pitchFamily="34" charset="0"/>
                <a:cs typeface="Times New Roman" panose="02020603050405020304" pitchFamily="18" charset="0"/>
              </a:rPr>
              <a:t>Notification settings: The UI should include settings that allow the user to customize their notifications. </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0000"/>
              </a:lnSpc>
              <a:spcBef>
                <a:spcPts val="300"/>
              </a:spcBef>
              <a:spcAft>
                <a:spcPts val="300"/>
              </a:spcAft>
              <a:buFont typeface="+mj-lt"/>
              <a:buAutoNum type="arabicPeriod"/>
            </a:pPr>
            <a:r>
              <a:rPr lang="en-US" dirty="0">
                <a:effectLst/>
                <a:latin typeface="Times New Roman" panose="02020603050405020304" pitchFamily="18" charset="0"/>
                <a:ea typeface="Calibri" panose="020F0502020204030204" pitchFamily="34" charset="0"/>
                <a:cs typeface="Times New Roman" panose="02020603050405020304" pitchFamily="18" charset="0"/>
              </a:rPr>
              <a:t>History of changes: The UI should include a section that displays the history of changes for each website and page that the user is tracking. </a:t>
            </a:r>
          </a:p>
          <a:p>
            <a:pPr algn="just">
              <a:lnSpc>
                <a:spcPct val="110000"/>
              </a:lnSpc>
              <a:spcBef>
                <a:spcPts val="300"/>
              </a:spcBef>
              <a:spcAft>
                <a:spcPts val="300"/>
              </a:spcAft>
              <a:buFont typeface="+mj-lt"/>
              <a:buAutoNum type="arabicPeriod"/>
            </a:pPr>
            <a:r>
              <a:rPr lang="en-US" dirty="0">
                <a:effectLst/>
                <a:latin typeface="Times New Roman" panose="02020603050405020304" pitchFamily="18" charset="0"/>
                <a:ea typeface="Calibri" panose="020F0502020204030204" pitchFamily="34" charset="0"/>
                <a:cs typeface="Times New Roman" panose="02020603050405020304" pitchFamily="18" charset="0"/>
              </a:rPr>
              <a:t>Visual feedback: The UI should provide visual feedback to the user to indicate when a change has been detected.</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07943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D26CE-8388-A014-5DDA-5D87C3099736}"/>
              </a:ext>
            </a:extLst>
          </p:cNvPr>
          <p:cNvSpPr>
            <a:spLocks noGrp="1"/>
          </p:cNvSpPr>
          <p:nvPr>
            <p:ph type="title"/>
          </p:nvPr>
        </p:nvSpPr>
        <p:spPr>
          <a:xfrm>
            <a:off x="2592925" y="569682"/>
            <a:ext cx="8911687" cy="616861"/>
          </a:xfrm>
        </p:spPr>
        <p:txBody>
          <a:bodyPr>
            <a:noAutofit/>
          </a:bodyPr>
          <a:lstStyle/>
          <a:p>
            <a:r>
              <a:rPr lang="en-US" b="0" dirty="0">
                <a:effectLst/>
                <a:latin typeface="Times New Roman" panose="02020603050405020304" pitchFamily="18" charset="0"/>
                <a:ea typeface="Times New Roman" panose="02020603050405020304" pitchFamily="18" charset="0"/>
                <a:cs typeface="Times New Roman" panose="02020603050405020304" pitchFamily="18" charset="0"/>
              </a:rPr>
              <a:t>Advantages</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48F033C-2EC1-9051-C2C5-497FF50170D1}"/>
              </a:ext>
            </a:extLst>
          </p:cNvPr>
          <p:cNvSpPr>
            <a:spLocks noGrp="1"/>
          </p:cNvSpPr>
          <p:nvPr>
            <p:ph idx="1"/>
          </p:nvPr>
        </p:nvSpPr>
        <p:spPr>
          <a:xfrm>
            <a:off x="2589212" y="1338943"/>
            <a:ext cx="8915400" cy="5312228"/>
          </a:xfrm>
        </p:spPr>
        <p:txBody>
          <a:bodyPr>
            <a:normAutofit lnSpcReduction="10000"/>
          </a:bodyPr>
          <a:lstStyle/>
          <a:p>
            <a:pPr algn="just">
              <a:lnSpc>
                <a:spcPct val="110000"/>
              </a:lnSpc>
              <a:spcBef>
                <a:spcPts val="300"/>
              </a:spcBef>
              <a:spcAft>
                <a:spcPts val="3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A tool to track changes on another website can provide several advantages to individuals or organizations, such as: </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0000"/>
              </a:lnSpc>
              <a:spcBef>
                <a:spcPts val="300"/>
              </a:spcBef>
              <a:spcAft>
                <a:spcPts val="300"/>
              </a:spcAft>
              <a:buFont typeface="+mj-lt"/>
              <a:buAutoNum type="arabicPeriod"/>
            </a:pPr>
            <a:r>
              <a:rPr lang="en-US" dirty="0">
                <a:effectLst/>
                <a:latin typeface="Times New Roman" panose="02020603050405020304" pitchFamily="18" charset="0"/>
                <a:ea typeface="Calibri" panose="020F0502020204030204" pitchFamily="34" charset="0"/>
                <a:cs typeface="Times New Roman" panose="02020603050405020304" pitchFamily="18" charset="0"/>
              </a:rPr>
              <a:t>Time-saving: The tool can save users time by automating the process of monitoring websites for changes, freeing up time for other tasks. </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0000"/>
              </a:lnSpc>
              <a:spcBef>
                <a:spcPts val="300"/>
              </a:spcBef>
              <a:spcAft>
                <a:spcPts val="300"/>
              </a:spcAft>
              <a:buFont typeface="+mj-lt"/>
              <a:buAutoNum type="arabicPeriod"/>
            </a:pPr>
            <a:r>
              <a:rPr lang="en-US" dirty="0">
                <a:effectLst/>
                <a:latin typeface="Times New Roman" panose="02020603050405020304" pitchFamily="18" charset="0"/>
                <a:ea typeface="Calibri" panose="020F0502020204030204" pitchFamily="34" charset="0"/>
                <a:cs typeface="Times New Roman" panose="02020603050405020304" pitchFamily="18" charset="0"/>
              </a:rPr>
              <a:t>Real-time updates: The tool can provide near real-time updates on changes to websites of interest, which can be particularly useful for time-sensitive updates.</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0000"/>
              </a:lnSpc>
              <a:spcBef>
                <a:spcPts val="300"/>
              </a:spcBef>
              <a:spcAft>
                <a:spcPts val="300"/>
              </a:spcAft>
              <a:buFont typeface="+mj-lt"/>
              <a:buAutoNum type="arabicPeriod"/>
            </a:pPr>
            <a:r>
              <a:rPr lang="en-US" dirty="0">
                <a:effectLst/>
                <a:latin typeface="Times New Roman" panose="02020603050405020304" pitchFamily="18" charset="0"/>
                <a:ea typeface="Calibri" panose="020F0502020204030204" pitchFamily="34" charset="0"/>
                <a:cs typeface="Times New Roman" panose="02020603050405020304" pitchFamily="18" charset="0"/>
              </a:rPr>
              <a:t>Customizable notifications: The tool allows users to customize their notification settings, so they can receive alerts via email, SMS, or in-app notifications, depending on their preference. </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0000"/>
              </a:lnSpc>
              <a:spcBef>
                <a:spcPts val="300"/>
              </a:spcBef>
              <a:spcAft>
                <a:spcPts val="300"/>
              </a:spcAft>
              <a:buFont typeface="+mj-lt"/>
              <a:buAutoNum type="arabicPeriod"/>
            </a:pPr>
            <a:r>
              <a:rPr lang="en-US" dirty="0">
                <a:effectLst/>
                <a:latin typeface="Times New Roman" panose="02020603050405020304" pitchFamily="18" charset="0"/>
                <a:ea typeface="Calibri" panose="020F0502020204030204" pitchFamily="34" charset="0"/>
                <a:cs typeface="Times New Roman" panose="02020603050405020304" pitchFamily="18" charset="0"/>
              </a:rPr>
              <a:t>Multiple website tracking: The tool allows users to track multiple websites simultaneously, which can be particularly useful for individuals or organizations that need to monitor multiple websites for changes. </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0000"/>
              </a:lnSpc>
              <a:spcBef>
                <a:spcPts val="300"/>
              </a:spcBef>
              <a:spcAft>
                <a:spcPts val="300"/>
              </a:spcAft>
              <a:buFont typeface="+mj-lt"/>
              <a:buAutoNum type="arabicPeriod"/>
            </a:pPr>
            <a:r>
              <a:rPr lang="en-US" dirty="0">
                <a:effectLst/>
                <a:latin typeface="Times New Roman" panose="02020603050405020304" pitchFamily="18" charset="0"/>
                <a:ea typeface="Calibri" panose="020F0502020204030204" pitchFamily="34" charset="0"/>
                <a:cs typeface="Times New Roman" panose="02020603050405020304" pitchFamily="18" charset="0"/>
              </a:rPr>
              <a:t>Improved accuracy: The tool can provide more accurate information than manual monitoring, as it can detect changes that may be missed by human users. </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0000"/>
              </a:lnSpc>
              <a:spcBef>
                <a:spcPts val="300"/>
              </a:spcBef>
              <a:spcAft>
                <a:spcPts val="300"/>
              </a:spcAft>
              <a:buFont typeface="+mj-lt"/>
              <a:buAutoNum type="arabicPeriod"/>
            </a:pPr>
            <a:r>
              <a:rPr lang="en-US" dirty="0">
                <a:effectLst/>
                <a:latin typeface="Times New Roman" panose="02020603050405020304" pitchFamily="18" charset="0"/>
                <a:ea typeface="Calibri" panose="020F0502020204030204" pitchFamily="34" charset="0"/>
                <a:cs typeface="Times New Roman" panose="02020603050405020304" pitchFamily="18" charset="0"/>
              </a:rPr>
              <a:t>Competitive advantage: For businesses, the tool can provide a competitive advantage by allowing them to stay on top of changes related to their industry or competitors. </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57243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17649-D799-80D8-CEFF-96CD19481B93}"/>
              </a:ext>
            </a:extLst>
          </p:cNvPr>
          <p:cNvSpPr>
            <a:spLocks noGrp="1"/>
          </p:cNvSpPr>
          <p:nvPr>
            <p:ph type="title"/>
          </p:nvPr>
        </p:nvSpPr>
        <p:spPr>
          <a:xfrm>
            <a:off x="2592925" y="580567"/>
            <a:ext cx="8911687" cy="769261"/>
          </a:xfrm>
        </p:spPr>
        <p:txBody>
          <a:bodyPr/>
          <a:lstStyle/>
          <a:p>
            <a:r>
              <a:rPr lang="en-IN" dirty="0">
                <a:latin typeface="Times New Roman" panose="02020603050405020304" pitchFamily="18" charset="0"/>
                <a:cs typeface="Times New Roman" panose="02020603050405020304" pitchFamily="18" charset="0"/>
              </a:rPr>
              <a:t>Limitations</a:t>
            </a:r>
          </a:p>
        </p:txBody>
      </p:sp>
      <p:sp>
        <p:nvSpPr>
          <p:cNvPr id="3" name="Content Placeholder 2">
            <a:extLst>
              <a:ext uri="{FF2B5EF4-FFF2-40B4-BE49-F238E27FC236}">
                <a16:creationId xmlns:a16="http://schemas.microsoft.com/office/drawing/2014/main" id="{AFC9E4AF-468F-3D52-836E-A0248062BA64}"/>
              </a:ext>
            </a:extLst>
          </p:cNvPr>
          <p:cNvSpPr>
            <a:spLocks noGrp="1"/>
          </p:cNvSpPr>
          <p:nvPr>
            <p:ph idx="1"/>
          </p:nvPr>
        </p:nvSpPr>
        <p:spPr>
          <a:xfrm>
            <a:off x="2589212" y="1578429"/>
            <a:ext cx="8915400" cy="4855028"/>
          </a:xfrm>
        </p:spPr>
        <p:txBody>
          <a:bodyPr>
            <a:normAutofit/>
          </a:bodyPr>
          <a:lstStyle/>
          <a:p>
            <a:pPr algn="just">
              <a:lnSpc>
                <a:spcPct val="110000"/>
              </a:lnSpc>
              <a:spcBef>
                <a:spcPts val="300"/>
              </a:spcBef>
              <a:spcAft>
                <a:spcPts val="3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There are also some limitations to consider when using a tool to track changes on another website, such as: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0000"/>
              </a:lnSpc>
              <a:spcBef>
                <a:spcPts val="300"/>
              </a:spcBef>
              <a:spcAft>
                <a:spcPts val="30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Legal and ethical considerations: Depending on the use case, tracking changes on another website may raise legal or ethical concerns, particularly if the website owner has not given permission for their content to be monitored.</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0000"/>
              </a:lnSpc>
              <a:spcBef>
                <a:spcPts val="300"/>
              </a:spcBef>
              <a:spcAft>
                <a:spcPts val="30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Limited accuracy: While the tool can provide more accurate information than manual monitoring, it is not perfect and may occasionally miss changes or generate false positives.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0000"/>
              </a:lnSpc>
              <a:spcBef>
                <a:spcPts val="300"/>
              </a:spcBef>
              <a:spcAft>
                <a:spcPts val="30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Cost: Depending on the tool, there may be costs associated with using it, particularly if it is a premium tool that requires a subscription or payment. </a:t>
            </a:r>
          </a:p>
          <a:p>
            <a:pPr marL="342900" lvl="0" indent="-342900" algn="just">
              <a:lnSpc>
                <a:spcPct val="110000"/>
              </a:lnSpc>
              <a:spcBef>
                <a:spcPts val="300"/>
              </a:spcBef>
              <a:spcAft>
                <a:spcPts val="30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Technical issues: The tool may be subject to technical issues, such as server downtime or connectivity issues, which could impact its ability to detect changes or send notifications.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0000"/>
              </a:lnSpc>
              <a:spcBef>
                <a:spcPts val="300"/>
              </a:spcBef>
              <a:spcAft>
                <a:spcPts val="30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Security risks: As with any tool that accesses and stores user data, there is a risk of security breaches or vulnerabilities that could compromise user data.</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3053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B9425-2D7D-6992-3ABA-01D553BB47DC}"/>
              </a:ext>
            </a:extLst>
          </p:cNvPr>
          <p:cNvSpPr>
            <a:spLocks noGrp="1"/>
          </p:cNvSpPr>
          <p:nvPr>
            <p:ph type="title"/>
          </p:nvPr>
        </p:nvSpPr>
        <p:spPr>
          <a:xfrm>
            <a:off x="2592925" y="624110"/>
            <a:ext cx="8911687" cy="823690"/>
          </a:xfrm>
        </p:spPr>
        <p:txBody>
          <a:bodyPr/>
          <a:lstStyle/>
          <a:p>
            <a:r>
              <a:rPr lang="en-IN" dirty="0">
                <a:latin typeface="Times New Roman" panose="02020603050405020304" pitchFamily="18" charset="0"/>
                <a:cs typeface="Times New Roman" panose="02020603050405020304" pitchFamily="18" charset="0"/>
              </a:rPr>
              <a:t>Screenshot of Project</a:t>
            </a:r>
          </a:p>
        </p:txBody>
      </p:sp>
      <p:pic>
        <p:nvPicPr>
          <p:cNvPr id="5" name="Content Placeholder 4">
            <a:extLst>
              <a:ext uri="{FF2B5EF4-FFF2-40B4-BE49-F238E27FC236}">
                <a16:creationId xmlns:a16="http://schemas.microsoft.com/office/drawing/2014/main" id="{BDBB8397-A3A9-C858-2779-F2C913EE0B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4324" y="1678683"/>
            <a:ext cx="8728887" cy="4907173"/>
          </a:xfrm>
        </p:spPr>
      </p:pic>
    </p:spTree>
    <p:extLst>
      <p:ext uri="{BB962C8B-B14F-4D97-AF65-F5344CB8AC3E}">
        <p14:creationId xmlns:p14="http://schemas.microsoft.com/office/powerpoint/2010/main" val="1864259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5FB3F-A65F-3ADC-86AD-62D9A4EB36A3}"/>
              </a:ext>
            </a:extLst>
          </p:cNvPr>
          <p:cNvSpPr>
            <a:spLocks noGrp="1"/>
          </p:cNvSpPr>
          <p:nvPr>
            <p:ph type="title"/>
          </p:nvPr>
        </p:nvSpPr>
        <p:spPr>
          <a:xfrm>
            <a:off x="2592925" y="624110"/>
            <a:ext cx="8911687" cy="714833"/>
          </a:xfrm>
        </p:spPr>
        <p:txBody>
          <a:bodyPr/>
          <a:lstStyle/>
          <a:p>
            <a:r>
              <a:rPr lang="en-IN"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7F9A6921-66FB-80FA-7880-C533ADC5B96C}"/>
              </a:ext>
            </a:extLst>
          </p:cNvPr>
          <p:cNvSpPr>
            <a:spLocks noGrp="1"/>
          </p:cNvSpPr>
          <p:nvPr>
            <p:ph idx="1"/>
          </p:nvPr>
        </p:nvSpPr>
        <p:spPr>
          <a:xfrm>
            <a:off x="2589212" y="1534885"/>
            <a:ext cx="8915400" cy="5127171"/>
          </a:xfrm>
        </p:spPr>
        <p:txBody>
          <a:bodyPr/>
          <a:lstStyle/>
          <a:p>
            <a:pPr marL="0" indent="0" algn="jus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[1]	Surbhi Chhabra and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Rajender</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Nath. 2016. A REVIEW ON WEB PAGECHANGE DETECTION TECHNIQUES. 7, 12 (2016).</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[2]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Lyubomyr</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Chyrun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Aleksandr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Gozhyj</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Iryna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Yevseyeva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Dmytro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Dosyn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Valentin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Tyhonov</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and Maryana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Zakharchuk</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Web Content Monitoring System Development.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[3]	H. P.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Khandagale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and P. P.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Halkarnikar</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2010. A Novel Approach for Web Page Change Detection System.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IJCTE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(2010), 364–368.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DOI:https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://doi.org/10.7763/IJCTE.2010.V2.168</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[4]	Ling Liu,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Calton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Pu, and Wei Tang. 2000.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WebCQ</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-detecting and delivering information changes on the web. In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Proceedings of the ninth international conference on Information and knowledge management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ACM, McLean Virginia USA, 512–519.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DOI:https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://doi.org/10.1145/354756.354860</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[5]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Vijini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Mallawaarachchi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Lakmal</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Meegahapola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Roshan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Alwis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Eranga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Nimalarathna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Dulani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Meedeniya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and Sampath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Jayarathna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2021. Change Detection and Notification of Webpages: A Survey.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ACM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Comput</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Surv</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53, 1 (January 2021), 1–35.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DOI:https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://doi.org/10.1145/3369876</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0626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F10927-3985-312D-7BF8-D7D6F6E1BAA5}"/>
              </a:ext>
            </a:extLst>
          </p:cNvPr>
          <p:cNvSpPr/>
          <p:nvPr/>
        </p:nvSpPr>
        <p:spPr>
          <a:xfrm>
            <a:off x="3427644" y="2967335"/>
            <a:ext cx="5336718" cy="1200329"/>
          </a:xfrm>
          <a:prstGeom prst="rect">
            <a:avLst/>
          </a:prstGeom>
          <a:noFill/>
        </p:spPr>
        <p:txBody>
          <a:bodyPr wrap="none" lIns="91440" tIns="45720" rIns="91440" bIns="45720">
            <a:spAutoFit/>
          </a:bodyPr>
          <a:lstStyle/>
          <a:p>
            <a:pPr algn="ctr"/>
            <a:r>
              <a:rPr lang="en-US" sz="7200" b="1" cap="none" spc="0" dirty="0">
                <a:ln w="0"/>
                <a:solidFill>
                  <a:schemeClr val="accent1"/>
                </a:solidFill>
                <a:effectLst>
                  <a:outerShdw blurRad="38100" dist="25400" dir="5400000" algn="ctr" rotWithShape="0">
                    <a:srgbClr val="6E747A">
                      <a:alpha val="43000"/>
                    </a:srgbClr>
                  </a:outerShdw>
                </a:effectLst>
              </a:rPr>
              <a:t>THANK YOU</a:t>
            </a:r>
          </a:p>
        </p:txBody>
      </p:sp>
    </p:spTree>
    <p:extLst>
      <p:ext uri="{BB962C8B-B14F-4D97-AF65-F5344CB8AC3E}">
        <p14:creationId xmlns:p14="http://schemas.microsoft.com/office/powerpoint/2010/main" val="1105206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25924-16D3-4A2F-358B-74C2D1F02417}"/>
              </a:ext>
            </a:extLst>
          </p:cNvPr>
          <p:cNvSpPr>
            <a:spLocks noGrp="1"/>
          </p:cNvSpPr>
          <p:nvPr>
            <p:ph type="title"/>
          </p:nvPr>
        </p:nvSpPr>
        <p:spPr>
          <a:xfrm>
            <a:off x="2592925" y="624110"/>
            <a:ext cx="8911687" cy="671290"/>
          </a:xfrm>
        </p:spPr>
        <p:txBody>
          <a:bodyPr/>
          <a:lstStyle/>
          <a:p>
            <a:r>
              <a:rPr lang="en-IN" dirty="0">
                <a:latin typeface="Times New Roman" panose="02020603050405020304" pitchFamily="18" charset="0"/>
                <a:cs typeface="Times New Roman" panose="02020603050405020304" pitchFamily="18" charset="0"/>
              </a:rPr>
              <a:t>Abstract:</a:t>
            </a:r>
            <a:endParaRPr lang="en-IN" dirty="0"/>
          </a:p>
        </p:txBody>
      </p:sp>
      <p:sp>
        <p:nvSpPr>
          <p:cNvPr id="3" name="Content Placeholder 2">
            <a:extLst>
              <a:ext uri="{FF2B5EF4-FFF2-40B4-BE49-F238E27FC236}">
                <a16:creationId xmlns:a16="http://schemas.microsoft.com/office/drawing/2014/main" id="{5172FF08-A8E2-3C7A-3C95-4D7C55293149}"/>
              </a:ext>
            </a:extLst>
          </p:cNvPr>
          <p:cNvSpPr>
            <a:spLocks noGrp="1"/>
          </p:cNvSpPr>
          <p:nvPr>
            <p:ph idx="1"/>
          </p:nvPr>
        </p:nvSpPr>
        <p:spPr>
          <a:xfrm>
            <a:off x="2589212" y="1447800"/>
            <a:ext cx="8915400" cy="5116286"/>
          </a:xfrm>
        </p:spPr>
        <p:txBody>
          <a:bodyPr>
            <a:normAutofit/>
          </a:bodyPr>
          <a:lstStyle/>
          <a:p>
            <a:r>
              <a:rPr lang="en-US" sz="1800" dirty="0">
                <a:effectLst/>
                <a:latin typeface="Linux Libertine" panose="02000503000000000000" pitchFamily="2" charset="0"/>
                <a:ea typeface="Verdana" panose="020B0604030504040204" pitchFamily="34" charset="0"/>
                <a:cs typeface="Times New Roman" panose="02020603050405020304" pitchFamily="18" charset="0"/>
              </a:rPr>
              <a:t>The rapid pace of change in online content presents a challenge for businesses, organizations, and individuals who rely on web pages for information. </a:t>
            </a:r>
          </a:p>
          <a:p>
            <a:r>
              <a:rPr lang="en-US" sz="1800" dirty="0">
                <a:effectLst/>
                <a:latin typeface="Linux Libertine" panose="02000503000000000000" pitchFamily="2" charset="0"/>
                <a:ea typeface="Verdana" panose="020B0604030504040204" pitchFamily="34" charset="0"/>
                <a:cs typeface="Times New Roman" panose="02020603050405020304" pitchFamily="18" charset="0"/>
              </a:rPr>
              <a:t>This project aims to develop a web tool that tracks changes in web content on websites and their pages. </a:t>
            </a:r>
          </a:p>
          <a:p>
            <a:r>
              <a:rPr lang="en-US" sz="1800" dirty="0">
                <a:effectLst/>
                <a:latin typeface="Linux Libertine" panose="02000503000000000000" pitchFamily="2" charset="0"/>
                <a:ea typeface="Verdana" panose="020B0604030504040204" pitchFamily="34" charset="0"/>
                <a:cs typeface="Times New Roman" panose="02020603050405020304" pitchFamily="18" charset="0"/>
              </a:rPr>
              <a:t>Designing a web tool to track changes at another website involves several steps, including retrieving and parsing the HTML content of the website, storing, and comparing the content, triggering notifications, and creating a user interface. </a:t>
            </a:r>
          </a:p>
          <a:p>
            <a:r>
              <a:rPr lang="en-US" sz="1800" dirty="0">
                <a:effectLst/>
                <a:latin typeface="Linux Libertine" panose="02000503000000000000" pitchFamily="2" charset="0"/>
                <a:ea typeface="Verdana" panose="020B0604030504040204" pitchFamily="34" charset="0"/>
                <a:cs typeface="Times New Roman" panose="02020603050405020304" pitchFamily="18" charset="0"/>
              </a:rPr>
              <a:t>The web tool must be able to periodically retrieve the content of the website and extract the specific information the user wants to track. </a:t>
            </a:r>
          </a:p>
          <a:p>
            <a:r>
              <a:rPr lang="en-US" sz="1800" dirty="0">
                <a:effectLst/>
                <a:latin typeface="Linux Libertine" panose="02000503000000000000" pitchFamily="2" charset="0"/>
                <a:ea typeface="Verdana" panose="020B0604030504040204" pitchFamily="34" charset="0"/>
                <a:cs typeface="Times New Roman" panose="02020603050405020304" pitchFamily="18" charset="0"/>
              </a:rPr>
              <a:t>The extracted content is then stored and compared with the previous version, and if a change is detected, a notification is sent to the user.</a:t>
            </a:r>
            <a:r>
              <a:rPr lang="en-US" sz="1800" dirty="0">
                <a:effectLst/>
                <a:latin typeface="Times New Roman" panose="02020603050405020304" pitchFamily="18" charset="0"/>
                <a:ea typeface="Verdana" panose="020B0604030504040204" pitchFamily="34" charset="0"/>
              </a:rPr>
              <a:t> </a:t>
            </a:r>
          </a:p>
          <a:p>
            <a:r>
              <a:rPr lang="en-US" sz="1800" dirty="0">
                <a:effectLst/>
                <a:latin typeface="Times New Roman" panose="02020603050405020304" pitchFamily="18" charset="0"/>
                <a:ea typeface="Verdana" panose="020B0604030504040204" pitchFamily="34" charset="0"/>
              </a:rPr>
              <a:t>. The user interface should allow users to enter the website URL they want to track, customize their notifications, and view the history of changes. </a:t>
            </a:r>
          </a:p>
          <a:p>
            <a:r>
              <a:rPr lang="en-US" sz="1800" dirty="0">
                <a:effectLst/>
                <a:latin typeface="Times New Roman" panose="02020603050405020304" pitchFamily="18" charset="0"/>
                <a:ea typeface="Verdana" panose="020B0604030504040204" pitchFamily="34" charset="0"/>
              </a:rPr>
              <a:t>This tool can be developed using web development technologies such as HTML, CSS, JavaScript, and a server-side language like PHP or Python</a:t>
            </a:r>
            <a:endParaRPr lang="en-IN" sz="1800" dirty="0">
              <a:effectLst/>
              <a:latin typeface="Linux Libertine" panose="02000503000000000000" pitchFamily="2"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37633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85832-287A-7D7C-ADF5-64E342B4930B}"/>
              </a:ext>
            </a:extLst>
          </p:cNvPr>
          <p:cNvSpPr>
            <a:spLocks noGrp="1"/>
          </p:cNvSpPr>
          <p:nvPr>
            <p:ph type="title"/>
          </p:nvPr>
        </p:nvSpPr>
        <p:spPr>
          <a:xfrm>
            <a:off x="2592925" y="624110"/>
            <a:ext cx="8911687" cy="714833"/>
          </a:xfrm>
        </p:spPr>
        <p:txBody>
          <a:bodyPr/>
          <a:lstStyle/>
          <a:p>
            <a:r>
              <a:rPr lang="en-US" sz="3600" dirty="0">
                <a:effectLst/>
                <a:latin typeface="Times New Roman" panose="02020603050405020304" pitchFamily="18" charset="0"/>
                <a:ea typeface="Times New Roman" panose="02020603050405020304" pitchFamily="18" charset="0"/>
                <a:cs typeface="Times New Roman" panose="02020603050405020304" pitchFamily="18" charset="0"/>
              </a:rPr>
              <a:t>Introduction</a:t>
            </a:r>
            <a:endParaRPr lang="en-IN" dirty="0"/>
          </a:p>
        </p:txBody>
      </p:sp>
      <p:sp>
        <p:nvSpPr>
          <p:cNvPr id="3" name="Content Placeholder 2">
            <a:extLst>
              <a:ext uri="{FF2B5EF4-FFF2-40B4-BE49-F238E27FC236}">
                <a16:creationId xmlns:a16="http://schemas.microsoft.com/office/drawing/2014/main" id="{89F79062-41A8-4DF2-39AF-692DEE3CB816}"/>
              </a:ext>
            </a:extLst>
          </p:cNvPr>
          <p:cNvSpPr>
            <a:spLocks noGrp="1"/>
          </p:cNvSpPr>
          <p:nvPr>
            <p:ph idx="1"/>
          </p:nvPr>
        </p:nvSpPr>
        <p:spPr>
          <a:xfrm>
            <a:off x="2592925" y="1513114"/>
            <a:ext cx="8915400" cy="4894947"/>
          </a:xfrm>
        </p:spPr>
        <p:txBody>
          <a:bodyPr>
            <a:normAutofit/>
          </a:bodyPr>
          <a:lstStyle/>
          <a:p>
            <a:pPr algn="just">
              <a:lnSpc>
                <a:spcPct val="110000"/>
              </a:lnSpc>
              <a:spcBef>
                <a:spcPts val="300"/>
              </a:spcBef>
              <a:spcAft>
                <a:spcPts val="3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web tool that we are planning to build is a platform that allows users to track changes on another website and receive notifications when updates are made. </a:t>
            </a:r>
          </a:p>
          <a:p>
            <a:pPr algn="just">
              <a:lnSpc>
                <a:spcPct val="110000"/>
              </a:lnSpc>
              <a:spcBef>
                <a:spcPts val="300"/>
              </a:spcBef>
              <a:spcAft>
                <a:spcPts val="3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tool will be useful for people who need to keep an eye on a particular website for new content, pricing changes, availability of products, or any other updates.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0000"/>
              </a:lnSpc>
              <a:spcBef>
                <a:spcPts val="300"/>
              </a:spcBef>
              <a:spcAft>
                <a:spcPts val="3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Our platform will work by regularly checking the target website for changes and comparing it to the previous version. </a:t>
            </a:r>
          </a:p>
          <a:p>
            <a:pPr algn="just">
              <a:lnSpc>
                <a:spcPct val="110000"/>
              </a:lnSpc>
              <a:spcBef>
                <a:spcPts val="300"/>
              </a:spcBef>
              <a:spcAft>
                <a:spcPts val="3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If there are any differences, the system will notify the user with an email or in-app notification, providing a summary of the changes that have been made.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0000"/>
              </a:lnSpc>
              <a:spcBef>
                <a:spcPts val="300"/>
              </a:spcBef>
              <a:spcAft>
                <a:spcPts val="3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primary purpose of this tool is to save time and effort for people who need to keep up to date with multiple websites. Instead of manually checking each website for updates, our platform will do the work for them, allowing them to focus on other important tasks.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0000"/>
              </a:lnSpc>
              <a:spcBef>
                <a:spcPts val="300"/>
              </a:spcBef>
              <a:spcAft>
                <a:spcPts val="3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Additionally, this tool can be used for competitive intelligence, content marketing research, and other business purposes. It will be a valuable tool for anyone who needs to stay updated on changes happening in their industry or market.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0012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D7243-A38A-5BD1-349F-767EFF5DDD98}"/>
              </a:ext>
            </a:extLst>
          </p:cNvPr>
          <p:cNvSpPr>
            <a:spLocks noGrp="1"/>
          </p:cNvSpPr>
          <p:nvPr>
            <p:ph type="title"/>
          </p:nvPr>
        </p:nvSpPr>
        <p:spPr>
          <a:xfrm>
            <a:off x="2592925" y="624110"/>
            <a:ext cx="8911687" cy="649519"/>
          </a:xfrm>
        </p:spPr>
        <p:txBody>
          <a:bodyPr/>
          <a:lstStyle/>
          <a:p>
            <a:r>
              <a:rPr lang="en-US" dirty="0">
                <a:latin typeface="Times New Roman" panose="02020603050405020304" pitchFamily="18" charset="0"/>
                <a:cs typeface="Times New Roman" panose="02020603050405020304" pitchFamily="18" charset="0"/>
              </a:rPr>
              <a:t>Literature</a:t>
            </a:r>
            <a:r>
              <a:rPr lang="en-US" sz="1800" b="1" dirty="0">
                <a:effectLst/>
                <a:latin typeface="Linux Libertine" panose="02000503000000000000" pitchFamily="2" charset="0"/>
                <a:ea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Review</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5D0F256-2F0D-BF43-8C8D-AE25FB9791DB}"/>
              </a:ext>
            </a:extLst>
          </p:cNvPr>
          <p:cNvSpPr>
            <a:spLocks noGrp="1"/>
          </p:cNvSpPr>
          <p:nvPr>
            <p:ph idx="1"/>
          </p:nvPr>
        </p:nvSpPr>
        <p:spPr>
          <a:xfrm>
            <a:off x="2589212" y="1273629"/>
            <a:ext cx="8915400" cy="5246914"/>
          </a:xfrm>
        </p:spPr>
        <p:txBody>
          <a:bodyPr>
            <a:normAutofit/>
          </a:bodyPr>
          <a:lstStyle/>
          <a:p>
            <a:pPr indent="0" algn="just">
              <a:lnSpc>
                <a:spcPct val="110000"/>
              </a:lnSpc>
              <a:buNone/>
            </a:pPr>
            <a:r>
              <a:rPr lang="en-US" sz="1800" dirty="0">
                <a:effectLst/>
                <a:latin typeface="Linux Libertine" panose="02000503000000000000" pitchFamily="2" charset="0"/>
                <a:ea typeface="Calibri" panose="020F0502020204030204" pitchFamily="34" charset="0"/>
                <a:cs typeface="Times New Roman" panose="02020603050405020304" pitchFamily="18" charset="0"/>
              </a:rPr>
              <a:t>As the amount of web content continues to grow exponentially, web content monitoring has become an important area of research. Many researchers have proposed various methods for tracking changes to web content, such as URL monitoring, content comparison, and page structure analysis. This review will</a:t>
            </a:r>
            <a:r>
              <a:rPr lang="en-IN" dirty="0">
                <a:latin typeface="Linux Libertine" panose="02000503000000000000" pitchFamily="2" charset="0"/>
                <a:ea typeface="Calibri" panose="020F0502020204030204" pitchFamily="34" charset="0"/>
                <a:cs typeface="Times New Roman" panose="02020603050405020304" pitchFamily="18" charset="0"/>
              </a:rPr>
              <a:t> co</a:t>
            </a:r>
            <a:r>
              <a:rPr lang="en-US" dirty="0" err="1">
                <a:latin typeface="Linux Libertine" panose="02000503000000000000" pitchFamily="2" charset="0"/>
                <a:ea typeface="Calibri" panose="020F0502020204030204" pitchFamily="34" charset="0"/>
                <a:cs typeface="Times New Roman" panose="02020603050405020304" pitchFamily="18" charset="0"/>
              </a:rPr>
              <a:t>ncentrate</a:t>
            </a:r>
            <a:r>
              <a:rPr lang="en-US" sz="1800" dirty="0">
                <a:effectLst/>
                <a:latin typeface="Linux Libertine" panose="02000503000000000000" pitchFamily="2" charset="0"/>
                <a:ea typeface="Calibri" panose="020F0502020204030204" pitchFamily="34" charset="0"/>
                <a:cs typeface="Times New Roman" panose="02020603050405020304" pitchFamily="18" charset="0"/>
              </a:rPr>
              <a:t> on five papers that propose web content monitoring systems.</a:t>
            </a:r>
            <a:endParaRPr lang="en-IN" sz="1800" dirty="0">
              <a:effectLst/>
              <a:latin typeface="Linux Libertine" panose="02000503000000000000" pitchFamily="2" charset="0"/>
              <a:ea typeface="Calibri" panose="020F0502020204030204" pitchFamily="34" charset="0"/>
              <a:cs typeface="Times New Roman" panose="02020603050405020304" pitchFamily="18" charset="0"/>
            </a:endParaRPr>
          </a:p>
          <a:p>
            <a:pPr indent="0" algn="just">
              <a:lnSpc>
                <a:spcPct val="110000"/>
              </a:lnSpc>
              <a:buNone/>
            </a:pPr>
            <a:r>
              <a:rPr lang="en-US" sz="1800" dirty="0">
                <a:effectLst/>
                <a:latin typeface="Linux Libertine" panose="02000503000000000000" pitchFamily="2" charset="0"/>
                <a:ea typeface="Calibri" panose="020F0502020204030204" pitchFamily="34" charset="0"/>
                <a:cs typeface="Linux Libertine" panose="02000503000000000000" pitchFamily="2" charset="0"/>
              </a:rPr>
              <a:t>[1] </a:t>
            </a:r>
            <a:r>
              <a:rPr lang="en-US" sz="1800" dirty="0">
                <a:effectLst/>
                <a:latin typeface="Linux Libertine" panose="02000503000000000000" pitchFamily="2" charset="0"/>
                <a:ea typeface="Calibri" panose="020F0502020204030204" pitchFamily="34" charset="0"/>
                <a:cs typeface="Times New Roman" panose="02020603050405020304" pitchFamily="18" charset="0"/>
              </a:rPr>
              <a:t>“A REVIEW ON WEB PAGE CHANGE DETECTION</a:t>
            </a:r>
            <a:r>
              <a:rPr lang="en-IN" dirty="0">
                <a:latin typeface="Linux Libertine" panose="02000503000000000000" pitchFamily="2"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TECHNIQUES” by Surbhi Chhabra </a:t>
            </a:r>
          </a:p>
          <a:p>
            <a:pPr indent="0" algn="just">
              <a:lnSpc>
                <a:spcPct val="110000"/>
              </a:lnSpc>
              <a:buNone/>
            </a:pPr>
            <a:r>
              <a:rPr lang="en-US" sz="1800" dirty="0">
                <a:effectLst/>
                <a:latin typeface="Times New Roman" panose="02020603050405020304" pitchFamily="18" charset="0"/>
                <a:ea typeface="Times New Roman" panose="02020603050405020304" pitchFamily="18" charset="0"/>
                <a:cs typeface="Linux Libertine" panose="02000503000000000000" pitchFamily="2" charset="0"/>
              </a:rPr>
              <a:t>[2] </a:t>
            </a:r>
            <a:r>
              <a:rPr lang="en-US" sz="1800" dirty="0">
                <a:effectLst/>
                <a:latin typeface="Times New Roman" panose="02020603050405020304" pitchFamily="18" charset="0"/>
                <a:ea typeface="Times New Roman" panose="02020603050405020304" pitchFamily="18" charset="0"/>
              </a:rPr>
              <a:t>"Web Content Monitoring System Development" is an article written by </a:t>
            </a:r>
            <a:r>
              <a:rPr lang="en-US" sz="1800" dirty="0" err="1">
                <a:effectLst/>
                <a:latin typeface="Times New Roman" panose="02020603050405020304" pitchFamily="18" charset="0"/>
                <a:ea typeface="Times New Roman" panose="02020603050405020304" pitchFamily="18" charset="0"/>
              </a:rPr>
              <a:t>Lyubomyr</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Chyrun</a:t>
            </a:r>
            <a:endParaRPr lang="en-US" dirty="0">
              <a:latin typeface="Times New Roman" panose="02020603050405020304" pitchFamily="18" charset="0"/>
              <a:ea typeface="Times New Roman" panose="02020603050405020304" pitchFamily="18" charset="0"/>
            </a:endParaRPr>
          </a:p>
          <a:p>
            <a:pPr indent="0" algn="just">
              <a:lnSpc>
                <a:spcPct val="110000"/>
              </a:lnSpc>
              <a:buNone/>
            </a:pPr>
            <a:r>
              <a:rPr lang="en-US" sz="1800" dirty="0">
                <a:effectLst/>
                <a:latin typeface="Times New Roman" panose="02020603050405020304" pitchFamily="18" charset="0"/>
                <a:ea typeface="Times New Roman" panose="02020603050405020304" pitchFamily="18" charset="0"/>
                <a:cs typeface="Linux Libertine" panose="02000503000000000000" pitchFamily="2" charset="0"/>
              </a:rPr>
              <a:t>[3] </a:t>
            </a:r>
            <a:r>
              <a:rPr lang="en-US" sz="1800" dirty="0">
                <a:effectLst/>
                <a:latin typeface="Times New Roman" panose="02020603050405020304" pitchFamily="18" charset="0"/>
                <a:ea typeface="Times New Roman" panose="02020603050405020304" pitchFamily="18" charset="0"/>
              </a:rPr>
              <a:t>“A Novel Approach for Web Page Change Detection System” by H. P. </a:t>
            </a:r>
            <a:r>
              <a:rPr lang="en-US" sz="1800" dirty="0" err="1">
                <a:effectLst/>
                <a:latin typeface="Times New Roman" panose="02020603050405020304" pitchFamily="18" charset="0"/>
                <a:ea typeface="Times New Roman" panose="02020603050405020304" pitchFamily="18" charset="0"/>
              </a:rPr>
              <a:t>Khandagale</a:t>
            </a:r>
            <a:r>
              <a:rPr lang="en-US" sz="1800" dirty="0">
                <a:effectLst/>
                <a:latin typeface="Times New Roman" panose="02020603050405020304" pitchFamily="18" charset="0"/>
                <a:ea typeface="Times New Roman" panose="02020603050405020304" pitchFamily="18" charset="0"/>
              </a:rPr>
              <a:t> and P. P. </a:t>
            </a:r>
            <a:r>
              <a:rPr lang="en-US" sz="1800" dirty="0" err="1">
                <a:effectLst/>
                <a:latin typeface="Times New Roman" panose="02020603050405020304" pitchFamily="18" charset="0"/>
                <a:ea typeface="Times New Roman" panose="02020603050405020304" pitchFamily="18" charset="0"/>
              </a:rPr>
              <a:t>Halkarnikar</a:t>
            </a:r>
            <a:r>
              <a:rPr lang="en-US" sz="1800" dirty="0">
                <a:effectLst/>
                <a:latin typeface="Times New Roman" panose="02020603050405020304" pitchFamily="18" charset="0"/>
                <a:ea typeface="Times New Roman" panose="02020603050405020304" pitchFamily="18" charset="0"/>
              </a:rPr>
              <a:t> </a:t>
            </a:r>
          </a:p>
          <a:p>
            <a:pPr indent="0" algn="just">
              <a:lnSpc>
                <a:spcPct val="110000"/>
              </a:lnSpc>
              <a:buNone/>
            </a:pPr>
            <a:r>
              <a:rPr lang="en-US" sz="1800" dirty="0">
                <a:effectLst/>
                <a:latin typeface="Times New Roman" panose="02020603050405020304" pitchFamily="18" charset="0"/>
                <a:ea typeface="Times New Roman" panose="02020603050405020304" pitchFamily="18" charset="0"/>
                <a:cs typeface="Linux Libertine" panose="02000503000000000000" pitchFamily="2" charset="0"/>
              </a:rPr>
              <a:t>[4] </a:t>
            </a:r>
            <a:r>
              <a:rPr lang="en-US" sz="1800" dirty="0">
                <a:effectLst/>
                <a:latin typeface="Times New Roman" panose="02020603050405020304" pitchFamily="18" charset="0"/>
                <a:ea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rPr>
              <a:t>WebCQ</a:t>
            </a:r>
            <a:r>
              <a:rPr lang="en-US" sz="1800" dirty="0">
                <a:effectLst/>
                <a:latin typeface="Times New Roman" panose="02020603050405020304" pitchFamily="18" charset="0"/>
                <a:ea typeface="Times New Roman" panose="02020603050405020304" pitchFamily="18" charset="0"/>
              </a:rPr>
              <a:t> – Detecting and Delivering Information Changes on the Web” by Ling Liu </a:t>
            </a:r>
            <a:endParaRPr lang="en-US" dirty="0">
              <a:latin typeface="Times New Roman" panose="02020603050405020304" pitchFamily="18" charset="0"/>
              <a:ea typeface="Times New Roman" panose="02020603050405020304" pitchFamily="18" charset="0"/>
            </a:endParaRPr>
          </a:p>
          <a:p>
            <a:pPr indent="0" algn="just">
              <a:lnSpc>
                <a:spcPct val="110000"/>
              </a:lnSpc>
              <a:buNone/>
            </a:pPr>
            <a:r>
              <a:rPr lang="en-US" sz="1800" dirty="0">
                <a:effectLst/>
                <a:latin typeface="Times New Roman" panose="02020603050405020304" pitchFamily="18" charset="0"/>
                <a:ea typeface="Times New Roman" panose="02020603050405020304" pitchFamily="18" charset="0"/>
                <a:cs typeface="Linux Libertine" panose="02000503000000000000" pitchFamily="2" charset="0"/>
              </a:rPr>
              <a:t>[5] </a:t>
            </a:r>
            <a:r>
              <a:rPr lang="en-US" sz="1800" dirty="0">
                <a:effectLst/>
                <a:latin typeface="Times New Roman" panose="02020603050405020304" pitchFamily="18" charset="0"/>
                <a:ea typeface="Times New Roman" panose="02020603050405020304" pitchFamily="18" charset="0"/>
              </a:rPr>
              <a:t>“Change Detection and Notification of Web Pages: A Survey” is a research article written by </a:t>
            </a:r>
            <a:r>
              <a:rPr lang="en-US" sz="1800" dirty="0" err="1">
                <a:effectLst/>
                <a:latin typeface="Times New Roman" panose="02020603050405020304" pitchFamily="18" charset="0"/>
                <a:ea typeface="Times New Roman" panose="02020603050405020304" pitchFamily="18" charset="0"/>
              </a:rPr>
              <a:t>Vijini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Mallawaarachchi</a:t>
            </a:r>
            <a:endParaRPr lang="en-IN" dirty="0"/>
          </a:p>
        </p:txBody>
      </p:sp>
    </p:spTree>
    <p:extLst>
      <p:ext uri="{BB962C8B-B14F-4D97-AF65-F5344CB8AC3E}">
        <p14:creationId xmlns:p14="http://schemas.microsoft.com/office/powerpoint/2010/main" val="3570852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29B12-39B8-031F-CD1F-A58C11D28728}"/>
              </a:ext>
            </a:extLst>
          </p:cNvPr>
          <p:cNvSpPr>
            <a:spLocks noGrp="1"/>
          </p:cNvSpPr>
          <p:nvPr>
            <p:ph type="title"/>
          </p:nvPr>
        </p:nvSpPr>
        <p:spPr>
          <a:xfrm>
            <a:off x="2592925" y="624110"/>
            <a:ext cx="8911687" cy="693061"/>
          </a:xfrm>
        </p:spPr>
        <p:txBody>
          <a:bodyPr/>
          <a:lstStyle/>
          <a:p>
            <a:r>
              <a:rPr lang="en-US" dirty="0">
                <a:latin typeface="Times New Roman" panose="02020603050405020304" pitchFamily="18" charset="0"/>
                <a:cs typeface="Times New Roman" panose="02020603050405020304" pitchFamily="18" charset="0"/>
              </a:rPr>
              <a:t>Algorithm</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719565B-D6EA-EDDF-9321-490D9D048F11}"/>
              </a:ext>
            </a:extLst>
          </p:cNvPr>
          <p:cNvSpPr>
            <a:spLocks noGrp="1"/>
          </p:cNvSpPr>
          <p:nvPr>
            <p:ph idx="1"/>
          </p:nvPr>
        </p:nvSpPr>
        <p:spPr>
          <a:xfrm>
            <a:off x="1556657" y="1436914"/>
            <a:ext cx="10461172" cy="5170715"/>
          </a:xfrm>
        </p:spPr>
        <p:txBody>
          <a:bodyPr>
            <a:noAutofit/>
          </a:bodyPr>
          <a:lstStyle/>
          <a:p>
            <a:pPr marL="0" indent="0" algn="just">
              <a:lnSpc>
                <a:spcPct val="110000"/>
              </a:lnSpc>
              <a:spcBef>
                <a:spcPts val="300"/>
              </a:spcBef>
              <a:spcAft>
                <a:spcPts val="300"/>
              </a:spcAft>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Basic algorithm for developing a web tool to track changes on another website and notify you when the content is updated:</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0000"/>
              </a:lnSpc>
              <a:spcBef>
                <a:spcPts val="300"/>
              </a:spcBef>
              <a:spcAft>
                <a:spcPts val="3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Choose a programming language: Select a programming language you are familiar with to build your web tool. Some programming languages that I will be using for implementation of project are HTML, CSS and JavaScript.</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0000"/>
              </a:lnSpc>
              <a:spcBef>
                <a:spcPts val="300"/>
              </a:spcBef>
              <a:spcAft>
                <a:spcPts val="3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Define the target website: Create a basic website for which changes are to be tracked. Ensure that the website has a consistent URL structure for the pages you want to track.</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0000"/>
              </a:lnSpc>
              <a:spcBef>
                <a:spcPts val="300"/>
              </a:spcBef>
              <a:spcAft>
                <a:spcPts val="3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Determine the content to monitor: Determine the specific content or elements on the website that you want to monitor for changes. This could be the entire webpage or just a specific section or element.</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0000"/>
              </a:lnSpc>
              <a:spcBef>
                <a:spcPts val="300"/>
              </a:spcBef>
              <a:spcAft>
                <a:spcPts val="3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Establish a baseline: Capture the initial state of the content or element you want to monitor for changes. This will serve as your baseline or reference point for future comparisons.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0000"/>
              </a:lnSpc>
              <a:spcBef>
                <a:spcPts val="300"/>
              </a:spcBef>
              <a:spcAft>
                <a:spcPts val="3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Set up a periodic scan: Set up a periodic scan of the website using a web crawler or scraping tool to check for changes in the content or element you are monitoring. You can schedule this scan to run as frequently as you need.</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0000"/>
              </a:lnSpc>
              <a:spcBef>
                <a:spcPts val="300"/>
              </a:spcBef>
              <a:spcAft>
                <a:spcPts val="3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Compare current content to the baseline: Once the scan runs, compare the current state of the content or element to your baseline. You can use a variety of comparison methods, such as hashing, string matching, or regular expressions.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0000"/>
              </a:lnSpc>
              <a:spcBef>
                <a:spcPts val="300"/>
              </a:spcBef>
              <a:spcAft>
                <a:spcPts val="3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Notify of changes: If the current state of the content or element is different from your baseline, notify the user of the change via email or push notification. You can include the details of the change, such as the specific text or HTML that was modified.</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88834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D0EC9-23AA-475D-5BFD-CA7868A9BBD7}"/>
              </a:ext>
            </a:extLst>
          </p:cNvPr>
          <p:cNvSpPr>
            <a:spLocks noGrp="1"/>
          </p:cNvSpPr>
          <p:nvPr>
            <p:ph type="title"/>
          </p:nvPr>
        </p:nvSpPr>
        <p:spPr>
          <a:xfrm>
            <a:off x="2592925" y="624110"/>
            <a:ext cx="8911687" cy="693061"/>
          </a:xfrm>
        </p:spPr>
        <p:txBody>
          <a:bodyPr>
            <a:normAutofit/>
          </a:bodyPr>
          <a:lstStyle/>
          <a:p>
            <a:r>
              <a:rPr lang="en-US" sz="3200" dirty="0">
                <a:effectLst/>
                <a:latin typeface="Times New Roman" panose="02020603050405020304" pitchFamily="18" charset="0"/>
                <a:ea typeface="Times New Roman" panose="02020603050405020304" pitchFamily="18" charset="0"/>
              </a:rPr>
              <a:t>Implementation</a:t>
            </a:r>
            <a:endParaRPr lang="en-IN" sz="5400" dirty="0"/>
          </a:p>
        </p:txBody>
      </p:sp>
      <p:sp>
        <p:nvSpPr>
          <p:cNvPr id="3" name="Content Placeholder 2">
            <a:extLst>
              <a:ext uri="{FF2B5EF4-FFF2-40B4-BE49-F238E27FC236}">
                <a16:creationId xmlns:a16="http://schemas.microsoft.com/office/drawing/2014/main" id="{C8F9D30B-369C-3DCA-D7EF-20B97ADB4211}"/>
              </a:ext>
            </a:extLst>
          </p:cNvPr>
          <p:cNvSpPr>
            <a:spLocks noGrp="1"/>
          </p:cNvSpPr>
          <p:nvPr>
            <p:ph idx="1"/>
          </p:nvPr>
        </p:nvSpPr>
        <p:spPr>
          <a:xfrm>
            <a:off x="2589212" y="1469571"/>
            <a:ext cx="8915400" cy="4953000"/>
          </a:xfrm>
        </p:spPr>
        <p:txBody>
          <a:bodyPr>
            <a:normAutofit lnSpcReduction="10000"/>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implementation of the web tool involves several components that work together to achieve the goal of tracking changes in web content. </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first step is to retrieve and parse the HTML content of the website using web scraping techniques. </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parsed data is then stored in a database, and the tool periodically retrieves new content from the website to compare it with the previous version. </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If a change is detected, the tool triggers a notification to the user through the chosen mechanism, such as email or push notification. </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implementation also includes designing and developing a user interface that allows users to enter the website URL they want to track and customize their notifications.</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 build the web tool, web development technologies such as HTML, CSS, and JavaScript are used to create the front-end user interface. A server-side language like PHP or Python is used to handle the back-end processes, such as data storage, retrieval, and comparison. Overall, the implementation requires a combination of front-end and back-end development skills to create a robust and user-friendly web tool for tracking changes in web content.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80603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2CD34-A07C-DCBB-A9A6-71F3AD309032}"/>
              </a:ext>
            </a:extLst>
          </p:cNvPr>
          <p:cNvSpPr>
            <a:spLocks noGrp="1"/>
          </p:cNvSpPr>
          <p:nvPr>
            <p:ph type="title"/>
          </p:nvPr>
        </p:nvSpPr>
        <p:spPr>
          <a:xfrm>
            <a:off x="2592925" y="624110"/>
            <a:ext cx="8911687" cy="616861"/>
          </a:xfrm>
        </p:spPr>
        <p:txBody>
          <a:bodyPr>
            <a:normAutofit/>
          </a:bodyPr>
          <a:lstStyle/>
          <a:p>
            <a:r>
              <a:rPr lang="en-US" sz="3200" dirty="0">
                <a:effectLst/>
                <a:latin typeface="Times New Roman" panose="02020603050405020304" pitchFamily="18" charset="0"/>
                <a:ea typeface="Calibri" panose="020F0502020204030204" pitchFamily="34" charset="0"/>
                <a:cs typeface="Times New Roman" panose="02020603050405020304" pitchFamily="18" charset="0"/>
              </a:rPr>
              <a:t>Programming Languages and Tools</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C075BAC-9225-CA87-E6D4-6488DF295A9E}"/>
              </a:ext>
            </a:extLst>
          </p:cNvPr>
          <p:cNvSpPr>
            <a:spLocks noGrp="1"/>
          </p:cNvSpPr>
          <p:nvPr>
            <p:ph idx="1"/>
          </p:nvPr>
        </p:nvSpPr>
        <p:spPr>
          <a:xfrm>
            <a:off x="2592924" y="1317172"/>
            <a:ext cx="8911687" cy="5366658"/>
          </a:xfrm>
        </p:spPr>
        <p:txBody>
          <a:bodyPr>
            <a:noAutofit/>
          </a:bodyPr>
          <a:lstStyle/>
          <a:p>
            <a:pPr marL="0" indent="0" algn="just">
              <a:lnSpc>
                <a:spcPct val="110000"/>
              </a:lnSpc>
              <a:spcBef>
                <a:spcPts val="300"/>
              </a:spcBef>
              <a:spcAft>
                <a:spcPts val="3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Here are some programming languages that I have used for implementation of the project.</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0000"/>
              </a:lnSpc>
              <a:spcBef>
                <a:spcPts val="300"/>
              </a:spcBef>
              <a:spcAft>
                <a:spcPts val="300"/>
              </a:spcAft>
              <a:buFont typeface="+mj-lt"/>
              <a:buAutoNum type="arabicPeriod"/>
            </a:pPr>
            <a:r>
              <a:rPr lang="en-US" dirty="0">
                <a:effectLst/>
                <a:latin typeface="Times New Roman" panose="02020603050405020304" pitchFamily="18" charset="0"/>
                <a:ea typeface="Calibri" panose="020F0502020204030204" pitchFamily="34" charset="0"/>
                <a:cs typeface="Times New Roman" panose="02020603050405020304" pitchFamily="18" charset="0"/>
              </a:rPr>
              <a:t>HTML: HTML is the basic language used for creating web pages. It provides the structure and content of a web page and can be used to identify the elements that are being tracked for changes. </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0000"/>
              </a:lnSpc>
              <a:spcBef>
                <a:spcPts val="300"/>
              </a:spcBef>
              <a:spcAft>
                <a:spcPts val="300"/>
              </a:spcAft>
              <a:buFont typeface="+mj-lt"/>
              <a:buAutoNum type="arabicPeriod"/>
            </a:pPr>
            <a:r>
              <a:rPr lang="en-US" dirty="0">
                <a:effectLst/>
                <a:latin typeface="Times New Roman" panose="02020603050405020304" pitchFamily="18" charset="0"/>
                <a:ea typeface="Calibri" panose="020F0502020204030204" pitchFamily="34" charset="0"/>
                <a:cs typeface="Times New Roman" panose="02020603050405020304" pitchFamily="18" charset="0"/>
              </a:rPr>
              <a:t>CSS: CSS is used for styling the web page and adding visual design elements to it. It can be used to add visual cues to indicate when changes occur on the tracked website. </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0000"/>
              </a:lnSpc>
              <a:spcBef>
                <a:spcPts val="300"/>
              </a:spcBef>
              <a:spcAft>
                <a:spcPts val="300"/>
              </a:spcAft>
              <a:buFont typeface="+mj-lt"/>
              <a:buAutoNum type="arabicPeriod"/>
            </a:pPr>
            <a:r>
              <a:rPr lang="en-US" dirty="0">
                <a:effectLst/>
                <a:latin typeface="Times New Roman" panose="02020603050405020304" pitchFamily="18" charset="0"/>
                <a:ea typeface="Calibri" panose="020F0502020204030204" pitchFamily="34" charset="0"/>
                <a:cs typeface="Times New Roman" panose="02020603050405020304" pitchFamily="18" charset="0"/>
              </a:rPr>
              <a:t>JavaScript: JavaScript is a scripting language that can be used to create interactive web pages. It can be used to retrieve and manipulate data from the tracked website and to trigger notifications when changes occur. </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0000"/>
              </a:lnSpc>
              <a:spcBef>
                <a:spcPts val="300"/>
              </a:spcBef>
              <a:spcAft>
                <a:spcPts val="300"/>
              </a:spcAft>
              <a:buFont typeface="+mj-lt"/>
              <a:buAutoNum type="arabicPeriod"/>
            </a:pPr>
            <a:r>
              <a:rPr lang="en-US" dirty="0">
                <a:effectLst/>
                <a:latin typeface="Times New Roman" panose="02020603050405020304" pitchFamily="18" charset="0"/>
                <a:ea typeface="Calibri" panose="020F0502020204030204" pitchFamily="34" charset="0"/>
                <a:cs typeface="Times New Roman" panose="02020603050405020304" pitchFamily="18" charset="0"/>
              </a:rPr>
              <a:t>Python: Python is a general-purpose programming language that is often used for web development. It can be used for web scraping, data cleaning, and data extraction.</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0000"/>
              </a:lnSpc>
              <a:spcBef>
                <a:spcPts val="300"/>
              </a:spcBef>
              <a:spcAft>
                <a:spcPts val="300"/>
              </a:spcAft>
              <a:buFont typeface="+mj-lt"/>
              <a:buAutoNum type="arabicPeriod"/>
            </a:pPr>
            <a:r>
              <a:rPr lang="en-US" dirty="0">
                <a:effectLst/>
                <a:latin typeface="Times New Roman" panose="02020603050405020304" pitchFamily="18" charset="0"/>
                <a:ea typeface="Calibri" panose="020F0502020204030204" pitchFamily="34" charset="0"/>
                <a:cs typeface="Times New Roman" panose="02020603050405020304" pitchFamily="18" charset="0"/>
              </a:rPr>
              <a:t>Beautiful Soup: Beautiful Soup is a Python library that is used for web scraping. It can be used to parse HTML and XML documents, extract specific elements from web pages, and retrieve the content of a website. </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0000"/>
              </a:lnSpc>
              <a:spcBef>
                <a:spcPts val="300"/>
              </a:spcBef>
              <a:spcAft>
                <a:spcPts val="300"/>
              </a:spcAft>
              <a:buFont typeface="+mj-lt"/>
              <a:buAutoNum type="arabicPeriod"/>
            </a:pPr>
            <a:r>
              <a:rPr lang="en-US" dirty="0">
                <a:effectLst/>
                <a:latin typeface="Times New Roman" panose="02020603050405020304" pitchFamily="18" charset="0"/>
                <a:ea typeface="Calibri" panose="020F0502020204030204" pitchFamily="34" charset="0"/>
                <a:cs typeface="Times New Roman" panose="02020603050405020304" pitchFamily="18" charset="0"/>
              </a:rPr>
              <a:t>Requests: Requests is a Python library that is used to make HTTP requests to websites. It can be used to retrieve the content of a website and to interact with web APIs. </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2515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7E06E-D648-26B5-B0C5-157B6FEDB1CE}"/>
              </a:ext>
            </a:extLst>
          </p:cNvPr>
          <p:cNvSpPr>
            <a:spLocks noGrp="1"/>
          </p:cNvSpPr>
          <p:nvPr>
            <p:ph type="title"/>
          </p:nvPr>
        </p:nvSpPr>
        <p:spPr>
          <a:xfrm>
            <a:off x="2592925" y="624110"/>
            <a:ext cx="8911687" cy="660404"/>
          </a:xfrm>
        </p:spPr>
        <p:txBody>
          <a:bodyPr>
            <a:noAutofit/>
          </a:bodyPr>
          <a:lstStyle/>
          <a:p>
            <a:r>
              <a:rPr lang="en-US" b="0" dirty="0">
                <a:effectLst/>
                <a:latin typeface="Times New Roman" panose="02020603050405020304" pitchFamily="18" charset="0"/>
                <a:ea typeface="Times New Roman" panose="02020603050405020304" pitchFamily="18" charset="0"/>
                <a:cs typeface="Times New Roman" panose="02020603050405020304" pitchFamily="18" charset="0"/>
              </a:rPr>
              <a:t>Web Scraping</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518A645-B113-B9FE-5759-58E707E2E0F8}"/>
              </a:ext>
            </a:extLst>
          </p:cNvPr>
          <p:cNvSpPr>
            <a:spLocks noGrp="1"/>
          </p:cNvSpPr>
          <p:nvPr>
            <p:ph idx="1"/>
          </p:nvPr>
        </p:nvSpPr>
        <p:spPr>
          <a:xfrm>
            <a:off x="2589212" y="1415143"/>
            <a:ext cx="8915400" cy="5290457"/>
          </a:xfrm>
        </p:spPr>
        <p:txBody>
          <a:bodyPr>
            <a:normAutofit fontScale="92500" lnSpcReduction="10000"/>
          </a:bodyPr>
          <a:lstStyle/>
          <a:p>
            <a:pPr algn="just">
              <a:lnSpc>
                <a:spcPct val="110000"/>
              </a:lnSpc>
              <a:spcBef>
                <a:spcPts val="300"/>
              </a:spcBef>
              <a:spcAft>
                <a:spcPts val="300"/>
              </a:spcAft>
            </a:pPr>
            <a:r>
              <a:rPr lang="en-US" sz="1800" dirty="0">
                <a:effectLst/>
                <a:latin typeface="Linux Libertine" panose="02000503000000000000" pitchFamily="2" charset="0"/>
                <a:ea typeface="Calibri" panose="020F0502020204030204" pitchFamily="34" charset="0"/>
                <a:cs typeface="Times New Roman" panose="02020603050405020304" pitchFamily="18" charset="0"/>
              </a:rPr>
              <a:t>Web scraping involves extracting data from websites using software programs that simulate human browsing behavior. </a:t>
            </a:r>
          </a:p>
          <a:p>
            <a:pPr algn="just">
              <a:lnSpc>
                <a:spcPct val="110000"/>
              </a:lnSpc>
              <a:spcBef>
                <a:spcPts val="300"/>
              </a:spcBef>
              <a:spcAft>
                <a:spcPts val="300"/>
              </a:spcAft>
            </a:pPr>
            <a:r>
              <a:rPr lang="en-US" sz="1800" dirty="0">
                <a:effectLst/>
                <a:latin typeface="Linux Libertine" panose="02000503000000000000" pitchFamily="2" charset="0"/>
                <a:ea typeface="Calibri" panose="020F0502020204030204" pitchFamily="34" charset="0"/>
                <a:cs typeface="Times New Roman" panose="02020603050405020304" pitchFamily="18" charset="0"/>
              </a:rPr>
              <a:t>The process typically involves sending HTTP requests to a website, retrieving the HTML content, and parsing the content to extract the relevant data. </a:t>
            </a:r>
          </a:p>
          <a:p>
            <a:pPr algn="just">
              <a:lnSpc>
                <a:spcPct val="110000"/>
              </a:lnSpc>
              <a:spcBef>
                <a:spcPts val="300"/>
              </a:spcBef>
              <a:spcAft>
                <a:spcPts val="300"/>
              </a:spcAft>
            </a:pPr>
            <a:r>
              <a:rPr lang="en-US" sz="1800" dirty="0">
                <a:effectLst/>
                <a:latin typeface="Linux Libertine" panose="02000503000000000000" pitchFamily="2" charset="0"/>
                <a:ea typeface="Calibri" panose="020F0502020204030204" pitchFamily="34" charset="0"/>
                <a:cs typeface="Times New Roman" panose="02020603050405020304" pitchFamily="18" charset="0"/>
              </a:rPr>
              <a:t>In the case of this project, the web scraping process involves retrieving the HTML content of the target website and extracting the specific information that needs to be monitored for changes.</a:t>
            </a:r>
            <a:endParaRPr lang="en-IN" sz="1800" dirty="0">
              <a:effectLst/>
              <a:latin typeface="Linux Libertine" panose="02000503000000000000" pitchFamily="2" charset="0"/>
              <a:ea typeface="Calibri" panose="020F0502020204030204" pitchFamily="34" charset="0"/>
              <a:cs typeface="Times New Roman" panose="02020603050405020304" pitchFamily="18" charset="0"/>
            </a:endParaRPr>
          </a:p>
          <a:p>
            <a:pPr algn="just">
              <a:lnSpc>
                <a:spcPct val="110000"/>
              </a:lnSpc>
              <a:spcBef>
                <a:spcPts val="300"/>
              </a:spcBef>
              <a:spcAft>
                <a:spcPts val="300"/>
              </a:spcAft>
            </a:pPr>
            <a:r>
              <a:rPr lang="en-US" sz="1800" dirty="0">
                <a:effectLst/>
                <a:latin typeface="Linux Libertine" panose="02000503000000000000" pitchFamily="2" charset="0"/>
                <a:ea typeface="Calibri" panose="020F0502020204030204" pitchFamily="34" charset="0"/>
                <a:cs typeface="Times New Roman" panose="02020603050405020304" pitchFamily="18" charset="0"/>
              </a:rPr>
              <a:t>To retrieve the HTML content of a website, the web scraping program can use Python libraries such as Requests, which allows for sending HTTP requests, and Beautiful Soup, which allows for parsing HTML documents.</a:t>
            </a:r>
            <a:endParaRPr lang="en-IN" sz="1800" dirty="0">
              <a:effectLst/>
              <a:latin typeface="Linux Libertine" panose="02000503000000000000" pitchFamily="2" charset="0"/>
              <a:ea typeface="Calibri" panose="020F0502020204030204" pitchFamily="34" charset="0"/>
              <a:cs typeface="Times New Roman" panose="02020603050405020304" pitchFamily="18" charset="0"/>
            </a:endParaRPr>
          </a:p>
          <a:p>
            <a:pPr algn="just">
              <a:lnSpc>
                <a:spcPct val="110000"/>
              </a:lnSpc>
              <a:spcBef>
                <a:spcPts val="300"/>
              </a:spcBef>
              <a:spcAft>
                <a:spcPts val="300"/>
              </a:spcAft>
            </a:pPr>
            <a:r>
              <a:rPr lang="en-US" sz="1800" dirty="0">
                <a:effectLst/>
                <a:latin typeface="Linux Libertine" panose="02000503000000000000" pitchFamily="2" charset="0"/>
                <a:ea typeface="Calibri" panose="020F0502020204030204" pitchFamily="34" charset="0"/>
                <a:cs typeface="Times New Roman" panose="02020603050405020304" pitchFamily="18" charset="0"/>
              </a:rPr>
              <a:t>Once the relevant information has been extracted, it can be stored in a database or data structure for comparison with the previous version. This can involve using MySQL or other databases to store the content of the tracked website and compare it with previous versions. </a:t>
            </a:r>
          </a:p>
          <a:p>
            <a:pPr algn="just">
              <a:lnSpc>
                <a:spcPct val="110000"/>
              </a:lnSpc>
              <a:spcBef>
                <a:spcPts val="300"/>
              </a:spcBef>
              <a:spcAft>
                <a:spcPts val="300"/>
              </a:spcAft>
            </a:pPr>
            <a:r>
              <a:rPr lang="en-US" sz="1800" dirty="0">
                <a:effectLst/>
                <a:latin typeface="Linux Libertine" panose="02000503000000000000" pitchFamily="2" charset="0"/>
                <a:ea typeface="Calibri" panose="020F0502020204030204" pitchFamily="34" charset="0"/>
                <a:cs typeface="Times New Roman" panose="02020603050405020304" pitchFamily="18" charset="0"/>
              </a:rPr>
              <a:t>Web scraping can be a challenging process due to the dynamic nature of websites and the various ways in which web content can be structured. </a:t>
            </a:r>
          </a:p>
          <a:p>
            <a:pPr algn="just">
              <a:lnSpc>
                <a:spcPct val="110000"/>
              </a:lnSpc>
              <a:spcBef>
                <a:spcPts val="300"/>
              </a:spcBef>
              <a:spcAft>
                <a:spcPts val="300"/>
              </a:spcAft>
            </a:pPr>
            <a:r>
              <a:rPr lang="en-US" sz="1800" dirty="0">
                <a:effectLst/>
                <a:latin typeface="Linux Libertine" panose="02000503000000000000" pitchFamily="2" charset="0"/>
                <a:ea typeface="Calibri" panose="020F0502020204030204" pitchFamily="34" charset="0"/>
                <a:cs typeface="Times New Roman" panose="02020603050405020304" pitchFamily="18" charset="0"/>
              </a:rPr>
              <a:t>It is important to ensure that the web scraping program is able to handle different types of websites and content structures, and that it adheres to ethical and legal guidelines for web scraping. </a:t>
            </a:r>
            <a:endParaRPr lang="en-IN" dirty="0"/>
          </a:p>
        </p:txBody>
      </p:sp>
    </p:spTree>
    <p:extLst>
      <p:ext uri="{BB962C8B-B14F-4D97-AF65-F5344CB8AC3E}">
        <p14:creationId xmlns:p14="http://schemas.microsoft.com/office/powerpoint/2010/main" val="3544712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A52DB-1E11-9CD7-B268-94E723D0CE99}"/>
              </a:ext>
            </a:extLst>
          </p:cNvPr>
          <p:cNvSpPr>
            <a:spLocks noGrp="1"/>
          </p:cNvSpPr>
          <p:nvPr>
            <p:ph type="title"/>
          </p:nvPr>
        </p:nvSpPr>
        <p:spPr>
          <a:xfrm>
            <a:off x="2592925" y="624110"/>
            <a:ext cx="8911687" cy="780147"/>
          </a:xfrm>
        </p:spPr>
        <p:txBody>
          <a:bodyPr>
            <a:noAutofit/>
          </a:bodyPr>
          <a:lstStyle/>
          <a:p>
            <a:r>
              <a:rPr lang="en-US" b="0" dirty="0">
                <a:effectLst/>
                <a:latin typeface="Times New Roman" panose="02020603050405020304" pitchFamily="18" charset="0"/>
                <a:ea typeface="Times New Roman" panose="02020603050405020304" pitchFamily="18" charset="0"/>
                <a:cs typeface="Times New Roman" panose="02020603050405020304" pitchFamily="18" charset="0"/>
              </a:rPr>
              <a:t>Change Detection Algorithm</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9ED1AD9-5935-A2F7-07AF-36C273350D06}"/>
              </a:ext>
            </a:extLst>
          </p:cNvPr>
          <p:cNvSpPr>
            <a:spLocks noGrp="1"/>
          </p:cNvSpPr>
          <p:nvPr>
            <p:ph idx="1"/>
          </p:nvPr>
        </p:nvSpPr>
        <p:spPr>
          <a:xfrm>
            <a:off x="2589212" y="1404257"/>
            <a:ext cx="8915400" cy="5127173"/>
          </a:xfrm>
        </p:spPr>
        <p:txBody>
          <a:bodyPr>
            <a:noAutofit/>
          </a:bodyPr>
          <a:lstStyle/>
          <a:p>
            <a:pPr algn="just">
              <a:lnSpc>
                <a:spcPct val="110000"/>
              </a:lnSpc>
              <a:spcBef>
                <a:spcPts val="300"/>
              </a:spcBef>
              <a:spcAft>
                <a:spcPts val="3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 change detection algorithm is responsible for comparing the current version of the tracked website with previous versions to detect changes. </a:t>
            </a:r>
          </a:p>
          <a:p>
            <a:pPr algn="just">
              <a:lnSpc>
                <a:spcPct val="110000"/>
              </a:lnSpc>
              <a:spcBef>
                <a:spcPts val="300"/>
              </a:spcBef>
              <a:spcAft>
                <a:spcPts val="3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Here are techniques that can be used:</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0000"/>
              </a:lnSpc>
              <a:spcBef>
                <a:spcPts val="300"/>
              </a:spcBef>
              <a:spcAft>
                <a:spcPts val="300"/>
              </a:spcAft>
              <a:buFont typeface="+mj-lt"/>
              <a:buAutoNum type="arabicPeriod"/>
            </a:pPr>
            <a:r>
              <a:rPr lang="en-US" dirty="0">
                <a:effectLst/>
                <a:latin typeface="Times New Roman" panose="02020603050405020304" pitchFamily="18" charset="0"/>
                <a:ea typeface="Calibri" panose="020F0502020204030204" pitchFamily="34" charset="0"/>
                <a:cs typeface="Times New Roman" panose="02020603050405020304" pitchFamily="18" charset="0"/>
              </a:rPr>
              <a:t>String comparison: This involves comparing the entire HTML content of the website to detect changes</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0000"/>
              </a:lnSpc>
              <a:spcBef>
                <a:spcPts val="300"/>
              </a:spcBef>
              <a:spcAft>
                <a:spcPts val="300"/>
              </a:spcAft>
              <a:buFont typeface="+mj-lt"/>
              <a:buAutoNum type="arabicPeriod"/>
            </a:pPr>
            <a:r>
              <a:rPr lang="en-US" dirty="0">
                <a:effectLst/>
                <a:latin typeface="Times New Roman" panose="02020603050405020304" pitchFamily="18" charset="0"/>
                <a:ea typeface="Calibri" panose="020F0502020204030204" pitchFamily="34" charset="0"/>
                <a:cs typeface="Times New Roman" panose="02020603050405020304" pitchFamily="18" charset="0"/>
              </a:rPr>
              <a:t>DOM comparison: This involves comparing the Document Object Model (DOM) of the website to detect changes. </a:t>
            </a:r>
          </a:p>
          <a:p>
            <a:pPr algn="just">
              <a:lnSpc>
                <a:spcPct val="110000"/>
              </a:lnSpc>
              <a:spcBef>
                <a:spcPts val="300"/>
              </a:spcBef>
              <a:spcAft>
                <a:spcPts val="300"/>
              </a:spcAft>
              <a:buFont typeface="+mj-lt"/>
              <a:buAutoNum type="arabicPeriod"/>
            </a:pPr>
            <a:r>
              <a:rPr lang="en-US" dirty="0">
                <a:effectLst/>
                <a:latin typeface="Times New Roman" panose="02020603050405020304" pitchFamily="18" charset="0"/>
                <a:ea typeface="Calibri" panose="020F0502020204030204" pitchFamily="34" charset="0"/>
                <a:cs typeface="Times New Roman" panose="02020603050405020304" pitchFamily="18" charset="0"/>
              </a:rPr>
              <a:t>Content fingerprinting: This involves generating a hash or fingerprint of the content of the website and comparing it with previous versions. The hash can be generated using techniques such as MD5 or SHA-1, and changes can be detected by comparing the hash values. </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0000"/>
              </a:lnSpc>
              <a:spcBef>
                <a:spcPts val="300"/>
              </a:spcBef>
              <a:spcAft>
                <a:spcPts val="300"/>
              </a:spcAft>
              <a:buFont typeface="+mj-lt"/>
              <a:buAutoNum type="arabicPeriod"/>
            </a:pPr>
            <a:r>
              <a:rPr lang="en-US" dirty="0">
                <a:effectLst/>
                <a:latin typeface="Times New Roman" panose="02020603050405020304" pitchFamily="18" charset="0"/>
                <a:ea typeface="Calibri" panose="020F0502020204030204" pitchFamily="34" charset="0"/>
                <a:cs typeface="Times New Roman" panose="02020603050405020304" pitchFamily="18" charset="0"/>
              </a:rPr>
              <a:t>Diffing: This involves comparing the differences between the current version of the website and previous versions.</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10000"/>
              </a:lnSpc>
              <a:spcBef>
                <a:spcPts val="300"/>
              </a:spcBef>
              <a:spcAft>
                <a:spcPts val="3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Once changes have been detected, the change detection algorithm can trigger notifications to the user via email, push notifications, or other methods.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770140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76</TotalTime>
  <Words>2683</Words>
  <Application>Microsoft Office PowerPoint</Application>
  <PresentationFormat>Widescreen</PresentationFormat>
  <Paragraphs>102</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Century Gothic</vt:lpstr>
      <vt:lpstr>Linux Biolinum O</vt:lpstr>
      <vt:lpstr>Linux Libertine</vt:lpstr>
      <vt:lpstr>Times New Roman</vt:lpstr>
      <vt:lpstr>Wingdings 3</vt:lpstr>
      <vt:lpstr>Wisp</vt:lpstr>
      <vt:lpstr>WebWatch: A Tool for Tracking Website Changes and Updated</vt:lpstr>
      <vt:lpstr>Abstract:</vt:lpstr>
      <vt:lpstr>Introduction</vt:lpstr>
      <vt:lpstr>Literature Review</vt:lpstr>
      <vt:lpstr>Algorithm</vt:lpstr>
      <vt:lpstr>Implementation</vt:lpstr>
      <vt:lpstr>Programming Languages and Tools</vt:lpstr>
      <vt:lpstr>Web Scraping</vt:lpstr>
      <vt:lpstr>Change Detection Algorithm</vt:lpstr>
      <vt:lpstr>Notification System</vt:lpstr>
      <vt:lpstr>User Interface</vt:lpstr>
      <vt:lpstr>Advantages </vt:lpstr>
      <vt:lpstr>Limitations</vt:lpstr>
      <vt:lpstr>Screenshot of Project</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WebWatch: A Tool for Tracking Website Changes and Updated</dc:title>
  <dc:creator>krishna vajir</dc:creator>
  <cp:lastModifiedBy>krishna vajir</cp:lastModifiedBy>
  <cp:revision>2</cp:revision>
  <dcterms:created xsi:type="dcterms:W3CDTF">2023-05-02T20:33:14Z</dcterms:created>
  <dcterms:modified xsi:type="dcterms:W3CDTF">2023-05-02T23:57:59Z</dcterms:modified>
</cp:coreProperties>
</file>